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4"/>
  </p:sldMasterIdLst>
  <p:notesMasterIdLst>
    <p:notesMasterId r:id="rId15"/>
  </p:notesMasterIdLst>
  <p:sldIdLst>
    <p:sldId id="2147375564" r:id="rId5"/>
    <p:sldId id="2147375620" r:id="rId6"/>
    <p:sldId id="2147375643" r:id="rId7"/>
    <p:sldId id="2147375644" r:id="rId8"/>
    <p:sldId id="2147375645" r:id="rId9"/>
    <p:sldId id="2147375647" r:id="rId10"/>
    <p:sldId id="2147375652" r:id="rId11"/>
    <p:sldId id="2147375649" r:id="rId12"/>
    <p:sldId id="2147375650" r:id="rId13"/>
    <p:sldId id="2147375651" r:id="rId14"/>
  </p:sldIdLst>
  <p:sldSz cx="9144000" cy="5143500" type="screen16x9"/>
  <p:notesSz cx="6724650" cy="9774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ff briefing" id="{6A61D692-7BE0-4717-B25B-46B33FBD5BE3}">
          <p14:sldIdLst>
            <p14:sldId id="2147375564"/>
            <p14:sldId id="2147375620"/>
            <p14:sldId id="2147375643"/>
            <p14:sldId id="2147375644"/>
            <p14:sldId id="2147375645"/>
            <p14:sldId id="2147375647"/>
            <p14:sldId id="2147375652"/>
            <p14:sldId id="2147375649"/>
            <p14:sldId id="2147375650"/>
            <p14:sldId id="21473756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68CEC0E-065A-ACC5-AB01-3A2444420349}" name="Peter Agnelli" initials="PA" userId="S::Peter.Agnelli@walthamforest.gov.uk::04d7d698-658e-4d8a-b54c-04f771becc0e" providerId="AD"/>
  <p188:author id="{B1730814-08FA-B06B-19BE-2EB72FE1937E}" name="Ryan Brock" initials="RB" userId="S::ryan.brock@walthamforest.gov.uk::51538f4c-1adf-4b89-864c-170668308869" providerId="AD"/>
  <p188:author id="{50D4CA1A-C8B6-E571-322F-3DA942E94CAB}" name="Lee Witham" initials="LW" userId="S::lee.witham@walthamforest.gov.uk::00c38e96-f381-45b2-9c6e-98784e184e8b" providerId="AD"/>
  <p188:author id="{B1AF182D-685C-6B50-C4AC-5032D1012D01}" name="Natalie Kruger" initials="NK" userId="S::Natalie.Kruger@walthamforest.gov.uk::aefe1bfe-dd59-488d-a8f4-dd250f804ecd" providerId="AD"/>
  <p188:author id="{10675038-D19B-85DD-AEAC-F6F50DD8DE44}" name="Edith Galliers" initials="EG" userId="S::edith.galliers@walthamforest.gov.uk::75dc2a58-7f24-43a6-8661-baf3d01a0bef" providerId="AD"/>
  <p188:author id="{636DB558-12CE-451D-654B-20206F6AE2BE}" name="Ryan Brock" initials="RB" userId="S::ryan.brock01@walthamforest.gov.uk::51538f4c-1adf-4b89-864c-170668308869" providerId="AD"/>
  <p188:author id="{0AF1E059-24B4-D9F9-B7B6-5EFDA5176353}" name="Antigone Mathianaki" initials="AM" userId="S::antigone.mathianaki@walthamforest.gov.uk::46a5650b-67cf-4bfd-a6b8-d3ff5bc8f6b3" providerId="AD"/>
  <p188:author id="{4301FB70-6F66-3C47-E5A8-A469A415DEE2}" name="Antigone Mathianaki" initials="AM" userId="S::Antigone.Mathianaki@walthamforest.gov.uk::46a5650b-67cf-4bfd-a6b8-d3ff5bc8f6b3" providerId="AD"/>
  <p188:author id="{27D843A0-43CF-D033-9410-08BD6B25C12A}" name="Simon Ward" initials="SW" userId="S::Simon.Ward@walthamforest.gov.uk::357dc7c8-3ed7-46c8-ba56-f96babcf0c2a" providerId="AD"/>
  <p188:author id="{076575A8-5D85-E455-343B-DD9C38C0B302}" name="Amy Steel" initials="AS" userId="S::amy.steel@walthamforest.gov.uk::96054581-ea8c-45ca-a2b1-d9a8d5f13282" providerId="AD"/>
  <p188:author id="{31D5E1AA-8D09-E401-4E75-C5BA99317DBE}" name="Simon Ward" initials="SW" userId="S::simon.ward@walthamforest.gov.uk::357dc7c8-3ed7-46c8-ba56-f96babcf0c2a" providerId="AD"/>
  <p188:author id="{D6A7E2B0-07C6-3D57-C3A0-1601640FC5E4}" name="Mary Jarrett" initials="MJ" userId="S::mary.jarrett@walthamforest.gov.uk::e298a6e2-3f4a-4c64-ba33-6c03ca6a29d3" providerId="AD"/>
  <p188:author id="{AA813BC7-6A96-22AA-1E18-BB1DD14DD3E7}" name="Hannah Owen" initials="HO" userId="S::Hannah.Owen@walthamforest.gov.uk::04d21633-d04e-4536-8634-1bdc4b401874" providerId="AD"/>
  <p188:author id="{5A3F81D2-0028-150D-604F-9442303A8742}" name="Jaina Kerai" initials="JK" userId="S::jaina.kerai@walthamforest.gov.uk::578025cd-8b71-4a7a-a4a4-bce8e6e940c7" providerId="AD"/>
  <p188:author id="{C489C5DF-5A0A-E5F7-F7F5-56F199F7DBF9}" name="Natalie Kruger" initials="NK" userId="S::natalie.kruger@walthamforest.gov.uk::aefe1bfe-dd59-488d-a8f4-dd250f804ecd" providerId="AD"/>
  <p188:author id="{4D19A9FE-9F22-6C4B-F51A-024AE8DE3C4D}" name="Fern Edwards" initials="FE" userId="S::fern.edwards@walthamforest.gov.uk::d6be6d89-b6df-413c-9b15-74344b5c9cb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val Sh" initials="HS" lastIdx="4" clrIdx="0">
    <p:extLst>
      <p:ext uri="{19B8F6BF-5375-455C-9EA6-DF929625EA0E}">
        <p15:presenceInfo xmlns:p15="http://schemas.microsoft.com/office/powerpoint/2012/main" userId="854ca461d12d5906" providerId="Windows Live"/>
      </p:ext>
    </p:extLst>
  </p:cmAuthor>
  <p:cmAuthor id="2" name="Namrata Prakash" initials="NP" lastIdx="14" clrIdx="1">
    <p:extLst>
      <p:ext uri="{19B8F6BF-5375-455C-9EA6-DF929625EA0E}">
        <p15:presenceInfo xmlns:p15="http://schemas.microsoft.com/office/powerpoint/2012/main" userId="S::Namrata.Prakash@walthamforest.gov.uk::388f4267-c109-4963-8f05-c505af499b3c" providerId="AD"/>
      </p:ext>
    </p:extLst>
  </p:cmAuthor>
  <p:cmAuthor id="3" name="Sarah Smith" initials="SS" lastIdx="2" clrIdx="2">
    <p:extLst>
      <p:ext uri="{19B8F6BF-5375-455C-9EA6-DF929625EA0E}">
        <p15:presenceInfo xmlns:p15="http://schemas.microsoft.com/office/powerpoint/2012/main" userId="S::sarah.smith@walthamforest.gov.uk::43d9fa05-bb3d-4e14-a4b4-6549ff54d220" providerId="AD"/>
      </p:ext>
    </p:extLst>
  </p:cmAuthor>
  <p:cmAuthor id="4" name="Ryan Brock" initials="RB" lastIdx="23" clrIdx="3">
    <p:extLst>
      <p:ext uri="{19B8F6BF-5375-455C-9EA6-DF929625EA0E}">
        <p15:presenceInfo xmlns:p15="http://schemas.microsoft.com/office/powerpoint/2012/main" userId="S::Ryan.Brock@walthamforest.gov.uk::77669c2a-7011-4c76-a487-427aa691366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204"/>
    <a:srgbClr val="38B3A0"/>
    <a:srgbClr val="AD226B"/>
    <a:srgbClr val="333F50"/>
    <a:srgbClr val="D9D9D9"/>
    <a:srgbClr val="E9E9E9"/>
    <a:srgbClr val="B992C6"/>
    <a:srgbClr val="D93B8E"/>
    <a:srgbClr val="E7ECE9"/>
    <a:srgbClr val="CCD7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image" Target="../media/image8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image" Target="../media/image8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#3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#4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36790F-FFA9-404C-9491-E16C602CAB54}" type="doc">
      <dgm:prSet loTypeId="urn:microsoft.com/office/officeart/2005/8/layout/vProcess5" loCatId="process" qsTypeId="urn:microsoft.com/office/officeart/2005/8/quickstyle/simple2#1" qsCatId="simple" csTypeId="urn:microsoft.com/office/officeart/2005/8/colors/accent2_2#1" csCatId="accent2"/>
      <dgm:spPr/>
      <dgm:t>
        <a:bodyPr/>
        <a:lstStyle/>
        <a:p>
          <a:endParaRPr lang="en-US"/>
        </a:p>
      </dgm:t>
    </dgm:pt>
    <dgm:pt modelId="{08459E58-D5BA-4A9F-B37A-526351A9669A}">
      <dgm:prSet/>
      <dgm:spPr/>
      <dgm:t>
        <a:bodyPr/>
        <a:lstStyle/>
        <a:p>
          <a:r>
            <a:rPr lang="en-GB" u="sng"/>
            <a:t>Is there a financial shortfall? </a:t>
          </a:r>
          <a:endParaRPr lang="en-US"/>
        </a:p>
      </dgm:t>
    </dgm:pt>
    <dgm:pt modelId="{D6A045F9-B88B-4575-A098-B5564FB10C2C}" type="parTrans" cxnId="{54F78E31-E2D2-4924-A30B-64420A66903D}">
      <dgm:prSet/>
      <dgm:spPr/>
      <dgm:t>
        <a:bodyPr/>
        <a:lstStyle/>
        <a:p>
          <a:endParaRPr lang="en-US"/>
        </a:p>
      </dgm:t>
    </dgm:pt>
    <dgm:pt modelId="{8D7D1E48-D4AE-4B5D-8004-1C2E237F0945}" type="sibTrans" cxnId="{54F78E31-E2D2-4924-A30B-64420A66903D}">
      <dgm:prSet/>
      <dgm:spPr/>
      <dgm:t>
        <a:bodyPr/>
        <a:lstStyle/>
        <a:p>
          <a:endParaRPr lang="en-US"/>
        </a:p>
      </dgm:t>
    </dgm:pt>
    <dgm:pt modelId="{1D795E9E-DA44-48D3-9DA8-5787D05EFA37}">
      <dgm:prSet/>
      <dgm:spPr/>
      <dgm:t>
        <a:bodyPr/>
        <a:lstStyle/>
        <a:p>
          <a:r>
            <a:rPr lang="en-GB"/>
            <a:t>Many factors can influence the financial health of your school. </a:t>
          </a:r>
          <a:endParaRPr lang="en-US"/>
        </a:p>
      </dgm:t>
    </dgm:pt>
    <dgm:pt modelId="{7F5243C0-2A6E-430A-8E16-453330415889}" type="parTrans" cxnId="{043BBFAD-C3FE-410E-87CC-BF458868DF1E}">
      <dgm:prSet/>
      <dgm:spPr/>
      <dgm:t>
        <a:bodyPr/>
        <a:lstStyle/>
        <a:p>
          <a:endParaRPr lang="en-US"/>
        </a:p>
      </dgm:t>
    </dgm:pt>
    <dgm:pt modelId="{214789AA-CBAB-4B34-8E4E-6581FDC320CF}" type="sibTrans" cxnId="{043BBFAD-C3FE-410E-87CC-BF458868DF1E}">
      <dgm:prSet/>
      <dgm:spPr/>
      <dgm:t>
        <a:bodyPr/>
        <a:lstStyle/>
        <a:p>
          <a:endParaRPr lang="en-US"/>
        </a:p>
      </dgm:t>
    </dgm:pt>
    <dgm:pt modelId="{5F3EB6D8-FEE3-4D50-AAF8-3C808F7F1C5C}">
      <dgm:prSet/>
      <dgm:spPr/>
      <dgm:t>
        <a:bodyPr/>
        <a:lstStyle/>
        <a:p>
          <a:r>
            <a:rPr lang="en-GB"/>
            <a:t>Falling rolls</a:t>
          </a:r>
          <a:endParaRPr lang="en-US"/>
        </a:p>
      </dgm:t>
    </dgm:pt>
    <dgm:pt modelId="{C8EF8B34-91DE-4B58-94C2-DB3837A160CD}" type="parTrans" cxnId="{CF1CC8A7-680D-43F5-9B56-19311FEB1DE3}">
      <dgm:prSet/>
      <dgm:spPr/>
      <dgm:t>
        <a:bodyPr/>
        <a:lstStyle/>
        <a:p>
          <a:endParaRPr lang="en-US"/>
        </a:p>
      </dgm:t>
    </dgm:pt>
    <dgm:pt modelId="{90F2FDF3-E7CA-4296-8F34-EA5CE6DE0E3B}" type="sibTrans" cxnId="{CF1CC8A7-680D-43F5-9B56-19311FEB1DE3}">
      <dgm:prSet/>
      <dgm:spPr/>
      <dgm:t>
        <a:bodyPr/>
        <a:lstStyle/>
        <a:p>
          <a:endParaRPr lang="en-US"/>
        </a:p>
      </dgm:t>
    </dgm:pt>
    <dgm:pt modelId="{37E44760-7CBA-44FF-88CB-1AB0CD7822B5}">
      <dgm:prSet/>
      <dgm:spPr/>
      <dgm:t>
        <a:bodyPr/>
        <a:lstStyle/>
        <a:p>
          <a:r>
            <a:rPr lang="en-GB"/>
            <a:t>Unfunded pay increases</a:t>
          </a:r>
          <a:endParaRPr lang="en-US"/>
        </a:p>
      </dgm:t>
    </dgm:pt>
    <dgm:pt modelId="{9C91CAF4-BB13-41B0-86F6-2F6F194EE369}" type="parTrans" cxnId="{4E6D9DD0-1C1C-4865-9501-029105EB64A3}">
      <dgm:prSet/>
      <dgm:spPr/>
      <dgm:t>
        <a:bodyPr/>
        <a:lstStyle/>
        <a:p>
          <a:endParaRPr lang="en-US"/>
        </a:p>
      </dgm:t>
    </dgm:pt>
    <dgm:pt modelId="{DB0C1DEC-FFD7-438A-9AB3-E761069D4366}" type="sibTrans" cxnId="{4E6D9DD0-1C1C-4865-9501-029105EB64A3}">
      <dgm:prSet/>
      <dgm:spPr/>
      <dgm:t>
        <a:bodyPr/>
        <a:lstStyle/>
        <a:p>
          <a:endParaRPr lang="en-US"/>
        </a:p>
      </dgm:t>
    </dgm:pt>
    <dgm:pt modelId="{EA373AF5-D027-4C05-9D37-3F3B5ECF9249}">
      <dgm:prSet/>
      <dgm:spPr/>
      <dgm:t>
        <a:bodyPr/>
        <a:lstStyle/>
        <a:p>
          <a:r>
            <a:rPr lang="en-GB"/>
            <a:t>Withdrawal of funding </a:t>
          </a:r>
          <a:endParaRPr lang="en-US"/>
        </a:p>
      </dgm:t>
    </dgm:pt>
    <dgm:pt modelId="{9B69F7F7-7F0A-4D69-A06E-191BDEB95F07}" type="parTrans" cxnId="{6A29B1BC-DC8C-4054-BC41-395EBDB6B824}">
      <dgm:prSet/>
      <dgm:spPr/>
      <dgm:t>
        <a:bodyPr/>
        <a:lstStyle/>
        <a:p>
          <a:endParaRPr lang="en-US"/>
        </a:p>
      </dgm:t>
    </dgm:pt>
    <dgm:pt modelId="{DF2D4246-D7B7-4BB9-97D9-98FEF025A574}" type="sibTrans" cxnId="{6A29B1BC-DC8C-4054-BC41-395EBDB6B824}">
      <dgm:prSet/>
      <dgm:spPr/>
      <dgm:t>
        <a:bodyPr/>
        <a:lstStyle/>
        <a:p>
          <a:endParaRPr lang="en-US"/>
        </a:p>
      </dgm:t>
    </dgm:pt>
    <dgm:pt modelId="{FC08F6BC-0ACF-4B57-8AA7-31A73A75E4B8}">
      <dgm:prSet/>
      <dgm:spPr/>
      <dgm:t>
        <a:bodyPr/>
        <a:lstStyle/>
        <a:p>
          <a:r>
            <a:rPr lang="en-GB"/>
            <a:t>Unplanned emergencies </a:t>
          </a:r>
          <a:endParaRPr lang="en-US"/>
        </a:p>
      </dgm:t>
    </dgm:pt>
    <dgm:pt modelId="{628A7565-0F5D-4417-9658-09371E314F6F}" type="parTrans" cxnId="{49C726B8-F5D6-4F43-BA00-198D7E39603A}">
      <dgm:prSet/>
      <dgm:spPr/>
      <dgm:t>
        <a:bodyPr/>
        <a:lstStyle/>
        <a:p>
          <a:endParaRPr lang="en-US"/>
        </a:p>
      </dgm:t>
    </dgm:pt>
    <dgm:pt modelId="{71EA7955-6EE0-451C-8924-0EA8BB01C03B}" type="sibTrans" cxnId="{49C726B8-F5D6-4F43-BA00-198D7E39603A}">
      <dgm:prSet/>
      <dgm:spPr/>
      <dgm:t>
        <a:bodyPr/>
        <a:lstStyle/>
        <a:p>
          <a:endParaRPr lang="en-US"/>
        </a:p>
      </dgm:t>
    </dgm:pt>
    <dgm:pt modelId="{93731C7F-D5EC-436A-A70B-6BA69F88041B}" type="pres">
      <dgm:prSet presAssocID="{E636790F-FFA9-404C-9491-E16C602CAB54}" presName="outerComposite" presStyleCnt="0">
        <dgm:presLayoutVars>
          <dgm:chMax val="5"/>
          <dgm:dir/>
          <dgm:resizeHandles val="exact"/>
        </dgm:presLayoutVars>
      </dgm:prSet>
      <dgm:spPr/>
    </dgm:pt>
    <dgm:pt modelId="{94EF92BD-326A-4FB4-ABCA-71F5CE56CEDC}" type="pres">
      <dgm:prSet presAssocID="{E636790F-FFA9-404C-9491-E16C602CAB54}" presName="dummyMaxCanvas" presStyleCnt="0">
        <dgm:presLayoutVars/>
      </dgm:prSet>
      <dgm:spPr/>
    </dgm:pt>
    <dgm:pt modelId="{5CFEF90F-A3EB-42B5-A3C1-C88453A9C819}" type="pres">
      <dgm:prSet presAssocID="{E636790F-FFA9-404C-9491-E16C602CAB54}" presName="TwoNodes_1" presStyleLbl="node1" presStyleIdx="0" presStyleCnt="2">
        <dgm:presLayoutVars>
          <dgm:bulletEnabled val="1"/>
        </dgm:presLayoutVars>
      </dgm:prSet>
      <dgm:spPr/>
    </dgm:pt>
    <dgm:pt modelId="{4D4A4B57-4492-4BF1-BF07-19AD7FC92C89}" type="pres">
      <dgm:prSet presAssocID="{E636790F-FFA9-404C-9491-E16C602CAB54}" presName="TwoNodes_2" presStyleLbl="node1" presStyleIdx="1" presStyleCnt="2">
        <dgm:presLayoutVars>
          <dgm:bulletEnabled val="1"/>
        </dgm:presLayoutVars>
      </dgm:prSet>
      <dgm:spPr/>
    </dgm:pt>
    <dgm:pt modelId="{43EA53E2-D69F-48C9-A29A-985654575335}" type="pres">
      <dgm:prSet presAssocID="{E636790F-FFA9-404C-9491-E16C602CAB54}" presName="TwoConn_1-2" presStyleLbl="fgAccFollowNode1" presStyleIdx="0" presStyleCnt="1">
        <dgm:presLayoutVars>
          <dgm:bulletEnabled val="1"/>
        </dgm:presLayoutVars>
      </dgm:prSet>
      <dgm:spPr/>
    </dgm:pt>
    <dgm:pt modelId="{4403BA65-3BA0-40E1-B883-8E9A4ED87579}" type="pres">
      <dgm:prSet presAssocID="{E636790F-FFA9-404C-9491-E16C602CAB54}" presName="TwoNodes_1_text" presStyleLbl="node1" presStyleIdx="1" presStyleCnt="2">
        <dgm:presLayoutVars>
          <dgm:bulletEnabled val="1"/>
        </dgm:presLayoutVars>
      </dgm:prSet>
      <dgm:spPr/>
    </dgm:pt>
    <dgm:pt modelId="{9174D584-C70B-4D3B-86D6-8B38645A024F}" type="pres">
      <dgm:prSet presAssocID="{E636790F-FFA9-404C-9491-E16C602CAB54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8552BE12-0B8F-4B6A-A1F7-47FB47C82C17}" type="presOf" srcId="{FC08F6BC-0ACF-4B57-8AA7-31A73A75E4B8}" destId="{4D4A4B57-4492-4BF1-BF07-19AD7FC92C89}" srcOrd="0" destOrd="4" presId="urn:microsoft.com/office/officeart/2005/8/layout/vProcess5"/>
    <dgm:cxn modelId="{5AC49123-4F95-4270-BEE3-A014516AFB46}" type="presOf" srcId="{8D7D1E48-D4AE-4B5D-8004-1C2E237F0945}" destId="{43EA53E2-D69F-48C9-A29A-985654575335}" srcOrd="0" destOrd="0" presId="urn:microsoft.com/office/officeart/2005/8/layout/vProcess5"/>
    <dgm:cxn modelId="{54F78E31-E2D2-4924-A30B-64420A66903D}" srcId="{E636790F-FFA9-404C-9491-E16C602CAB54}" destId="{08459E58-D5BA-4A9F-B37A-526351A9669A}" srcOrd="0" destOrd="0" parTransId="{D6A045F9-B88B-4575-A098-B5564FB10C2C}" sibTransId="{8D7D1E48-D4AE-4B5D-8004-1C2E237F0945}"/>
    <dgm:cxn modelId="{6E536D35-35B1-4191-A12F-79D38E033157}" type="presOf" srcId="{EA373AF5-D027-4C05-9D37-3F3B5ECF9249}" destId="{9174D584-C70B-4D3B-86D6-8B38645A024F}" srcOrd="1" destOrd="3" presId="urn:microsoft.com/office/officeart/2005/8/layout/vProcess5"/>
    <dgm:cxn modelId="{05B07742-EDCE-4239-B48F-6FCE094E2984}" type="presOf" srcId="{08459E58-D5BA-4A9F-B37A-526351A9669A}" destId="{5CFEF90F-A3EB-42B5-A3C1-C88453A9C819}" srcOrd="0" destOrd="0" presId="urn:microsoft.com/office/officeart/2005/8/layout/vProcess5"/>
    <dgm:cxn modelId="{F2CD604D-5D9E-4862-A53A-70C43876EDE1}" type="presOf" srcId="{1D795E9E-DA44-48D3-9DA8-5787D05EFA37}" destId="{9174D584-C70B-4D3B-86D6-8B38645A024F}" srcOrd="1" destOrd="0" presId="urn:microsoft.com/office/officeart/2005/8/layout/vProcess5"/>
    <dgm:cxn modelId="{BD6D8E56-7F01-47A1-B915-38A55F3EDF10}" type="presOf" srcId="{E636790F-FFA9-404C-9491-E16C602CAB54}" destId="{93731C7F-D5EC-436A-A70B-6BA69F88041B}" srcOrd="0" destOrd="0" presId="urn:microsoft.com/office/officeart/2005/8/layout/vProcess5"/>
    <dgm:cxn modelId="{93E44F5A-E807-44AF-A8C7-956E09D73440}" type="presOf" srcId="{37E44760-7CBA-44FF-88CB-1AB0CD7822B5}" destId="{4D4A4B57-4492-4BF1-BF07-19AD7FC92C89}" srcOrd="0" destOrd="2" presId="urn:microsoft.com/office/officeart/2005/8/layout/vProcess5"/>
    <dgm:cxn modelId="{64442A81-CCC7-4B93-96DF-636BFF2240A2}" type="presOf" srcId="{37E44760-7CBA-44FF-88CB-1AB0CD7822B5}" destId="{9174D584-C70B-4D3B-86D6-8B38645A024F}" srcOrd="1" destOrd="2" presId="urn:microsoft.com/office/officeart/2005/8/layout/vProcess5"/>
    <dgm:cxn modelId="{55A89E83-FFE9-4379-B00B-4A44682C4394}" type="presOf" srcId="{5F3EB6D8-FEE3-4D50-AAF8-3C808F7F1C5C}" destId="{9174D584-C70B-4D3B-86D6-8B38645A024F}" srcOrd="1" destOrd="1" presId="urn:microsoft.com/office/officeart/2005/8/layout/vProcess5"/>
    <dgm:cxn modelId="{F0757DA4-9E76-4BDC-B7E6-D3E0560F5778}" type="presOf" srcId="{1D795E9E-DA44-48D3-9DA8-5787D05EFA37}" destId="{4D4A4B57-4492-4BF1-BF07-19AD7FC92C89}" srcOrd="0" destOrd="0" presId="urn:microsoft.com/office/officeart/2005/8/layout/vProcess5"/>
    <dgm:cxn modelId="{CF1CC8A7-680D-43F5-9B56-19311FEB1DE3}" srcId="{1D795E9E-DA44-48D3-9DA8-5787D05EFA37}" destId="{5F3EB6D8-FEE3-4D50-AAF8-3C808F7F1C5C}" srcOrd="0" destOrd="0" parTransId="{C8EF8B34-91DE-4B58-94C2-DB3837A160CD}" sibTransId="{90F2FDF3-E7CA-4296-8F34-EA5CE6DE0E3B}"/>
    <dgm:cxn modelId="{DF117FA8-B08B-42F1-8716-C154D41CBFC4}" type="presOf" srcId="{FC08F6BC-0ACF-4B57-8AA7-31A73A75E4B8}" destId="{9174D584-C70B-4D3B-86D6-8B38645A024F}" srcOrd="1" destOrd="4" presId="urn:microsoft.com/office/officeart/2005/8/layout/vProcess5"/>
    <dgm:cxn modelId="{043BBFAD-C3FE-410E-87CC-BF458868DF1E}" srcId="{E636790F-FFA9-404C-9491-E16C602CAB54}" destId="{1D795E9E-DA44-48D3-9DA8-5787D05EFA37}" srcOrd="1" destOrd="0" parTransId="{7F5243C0-2A6E-430A-8E16-453330415889}" sibTransId="{214789AA-CBAB-4B34-8E4E-6581FDC320CF}"/>
    <dgm:cxn modelId="{49C726B8-F5D6-4F43-BA00-198D7E39603A}" srcId="{1D795E9E-DA44-48D3-9DA8-5787D05EFA37}" destId="{FC08F6BC-0ACF-4B57-8AA7-31A73A75E4B8}" srcOrd="3" destOrd="0" parTransId="{628A7565-0F5D-4417-9658-09371E314F6F}" sibTransId="{71EA7955-6EE0-451C-8924-0EA8BB01C03B}"/>
    <dgm:cxn modelId="{28E50CBA-DB7F-45BE-838D-A1BB547C99F6}" type="presOf" srcId="{EA373AF5-D027-4C05-9D37-3F3B5ECF9249}" destId="{4D4A4B57-4492-4BF1-BF07-19AD7FC92C89}" srcOrd="0" destOrd="3" presId="urn:microsoft.com/office/officeart/2005/8/layout/vProcess5"/>
    <dgm:cxn modelId="{6A29B1BC-DC8C-4054-BC41-395EBDB6B824}" srcId="{1D795E9E-DA44-48D3-9DA8-5787D05EFA37}" destId="{EA373AF5-D027-4C05-9D37-3F3B5ECF9249}" srcOrd="2" destOrd="0" parTransId="{9B69F7F7-7F0A-4D69-A06E-191BDEB95F07}" sibTransId="{DF2D4246-D7B7-4BB9-97D9-98FEF025A574}"/>
    <dgm:cxn modelId="{A0A482CB-E9A6-4AF5-AA14-E43C5867774A}" type="presOf" srcId="{08459E58-D5BA-4A9F-B37A-526351A9669A}" destId="{4403BA65-3BA0-40E1-B883-8E9A4ED87579}" srcOrd="1" destOrd="0" presId="urn:microsoft.com/office/officeart/2005/8/layout/vProcess5"/>
    <dgm:cxn modelId="{8ECEDDCB-F9D6-4265-AB09-EBD9D45B14AF}" type="presOf" srcId="{5F3EB6D8-FEE3-4D50-AAF8-3C808F7F1C5C}" destId="{4D4A4B57-4492-4BF1-BF07-19AD7FC92C89}" srcOrd="0" destOrd="1" presId="urn:microsoft.com/office/officeart/2005/8/layout/vProcess5"/>
    <dgm:cxn modelId="{4E6D9DD0-1C1C-4865-9501-029105EB64A3}" srcId="{1D795E9E-DA44-48D3-9DA8-5787D05EFA37}" destId="{37E44760-7CBA-44FF-88CB-1AB0CD7822B5}" srcOrd="1" destOrd="0" parTransId="{9C91CAF4-BB13-41B0-86F6-2F6F194EE369}" sibTransId="{DB0C1DEC-FFD7-438A-9AB3-E761069D4366}"/>
    <dgm:cxn modelId="{8349EBCC-E76A-4C5C-8E9C-1763043D862C}" type="presParOf" srcId="{93731C7F-D5EC-436A-A70B-6BA69F88041B}" destId="{94EF92BD-326A-4FB4-ABCA-71F5CE56CEDC}" srcOrd="0" destOrd="0" presId="urn:microsoft.com/office/officeart/2005/8/layout/vProcess5"/>
    <dgm:cxn modelId="{0D86265F-396F-4445-A08A-05F61C94EA04}" type="presParOf" srcId="{93731C7F-D5EC-436A-A70B-6BA69F88041B}" destId="{5CFEF90F-A3EB-42B5-A3C1-C88453A9C819}" srcOrd="1" destOrd="0" presId="urn:microsoft.com/office/officeart/2005/8/layout/vProcess5"/>
    <dgm:cxn modelId="{9F05607F-17CE-4791-9E67-249788891565}" type="presParOf" srcId="{93731C7F-D5EC-436A-A70B-6BA69F88041B}" destId="{4D4A4B57-4492-4BF1-BF07-19AD7FC92C89}" srcOrd="2" destOrd="0" presId="urn:microsoft.com/office/officeart/2005/8/layout/vProcess5"/>
    <dgm:cxn modelId="{BBA02174-024B-45F1-A529-2CE6EDDC4033}" type="presParOf" srcId="{93731C7F-D5EC-436A-A70B-6BA69F88041B}" destId="{43EA53E2-D69F-48C9-A29A-985654575335}" srcOrd="3" destOrd="0" presId="urn:microsoft.com/office/officeart/2005/8/layout/vProcess5"/>
    <dgm:cxn modelId="{CA9A4AC3-6AF0-4FB0-90B0-F7F8B5EB189F}" type="presParOf" srcId="{93731C7F-D5EC-436A-A70B-6BA69F88041B}" destId="{4403BA65-3BA0-40E1-B883-8E9A4ED87579}" srcOrd="4" destOrd="0" presId="urn:microsoft.com/office/officeart/2005/8/layout/vProcess5"/>
    <dgm:cxn modelId="{6E9D3584-3759-461F-86C6-1E035DC68BC9}" type="presParOf" srcId="{93731C7F-D5EC-436A-A70B-6BA69F88041B}" destId="{9174D584-C70B-4D3B-86D6-8B38645A024F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23DC98-95F9-4606-BB59-195B5C0E9337}" type="doc">
      <dgm:prSet loTypeId="urn:microsoft.com/office/officeart/2018/2/layout/IconVerticalSolidList" loCatId="icon" qsTypeId="urn:microsoft.com/office/officeart/2005/8/quickstyle/simple1#1" qsCatId="simple" csTypeId="urn:microsoft.com/office/officeart/2005/8/colors/accent2_2#2" csCatId="accent2" phldr="1"/>
      <dgm:spPr/>
      <dgm:t>
        <a:bodyPr/>
        <a:lstStyle/>
        <a:p>
          <a:endParaRPr lang="en-US"/>
        </a:p>
      </dgm:t>
    </dgm:pt>
    <dgm:pt modelId="{9C78608B-12DB-4D70-AA60-36E67DE3D54D}">
      <dgm:prSet/>
      <dgm:spPr/>
      <dgm:t>
        <a:bodyPr/>
        <a:lstStyle/>
        <a:p>
          <a:r>
            <a:rPr lang="en-GB" b="0" i="0"/>
            <a:t>Identify that there is a problem. </a:t>
          </a:r>
          <a:endParaRPr lang="en-US"/>
        </a:p>
      </dgm:t>
    </dgm:pt>
    <dgm:pt modelId="{CA31A342-3382-4C97-8A55-D775C304362C}" type="parTrans" cxnId="{F2D50962-3131-458A-ADF0-E6A206F20121}">
      <dgm:prSet/>
      <dgm:spPr/>
      <dgm:t>
        <a:bodyPr/>
        <a:lstStyle/>
        <a:p>
          <a:endParaRPr lang="en-US"/>
        </a:p>
      </dgm:t>
    </dgm:pt>
    <dgm:pt modelId="{C0A67658-8A75-45A5-84C2-C40DEBB3AB90}" type="sibTrans" cxnId="{F2D50962-3131-458A-ADF0-E6A206F20121}">
      <dgm:prSet/>
      <dgm:spPr/>
      <dgm:t>
        <a:bodyPr/>
        <a:lstStyle/>
        <a:p>
          <a:endParaRPr lang="en-US"/>
        </a:p>
      </dgm:t>
    </dgm:pt>
    <dgm:pt modelId="{D7D042A2-1DAE-4C55-BC5D-ACFEF6066B9E}">
      <dgm:prSet/>
      <dgm:spPr/>
      <dgm:t>
        <a:bodyPr/>
        <a:lstStyle/>
        <a:p>
          <a:r>
            <a:rPr lang="en-GB" b="0" i="0"/>
            <a:t>Staffing is the single biggest cost for a school. </a:t>
          </a:r>
          <a:endParaRPr lang="en-US"/>
        </a:p>
      </dgm:t>
    </dgm:pt>
    <dgm:pt modelId="{FA1AF167-31CD-4B2A-81B8-B352875804D1}" type="parTrans" cxnId="{E336FCB6-15B5-4208-A2C7-677C5E16F8CB}">
      <dgm:prSet/>
      <dgm:spPr/>
      <dgm:t>
        <a:bodyPr/>
        <a:lstStyle/>
        <a:p>
          <a:endParaRPr lang="en-US"/>
        </a:p>
      </dgm:t>
    </dgm:pt>
    <dgm:pt modelId="{65FC9456-165D-4BB6-BB79-2093978FFFDC}" type="sibTrans" cxnId="{E336FCB6-15B5-4208-A2C7-677C5E16F8CB}">
      <dgm:prSet/>
      <dgm:spPr/>
      <dgm:t>
        <a:bodyPr/>
        <a:lstStyle/>
        <a:p>
          <a:endParaRPr lang="en-US"/>
        </a:p>
      </dgm:t>
    </dgm:pt>
    <dgm:pt modelId="{89446BC1-A3F1-45F4-B6E8-C35DCBE4DE6B}">
      <dgm:prSet/>
      <dgm:spPr/>
      <dgm:t>
        <a:bodyPr/>
        <a:lstStyle/>
        <a:p>
          <a:r>
            <a:rPr lang="en-GB" b="0" i="0"/>
            <a:t>Suspend all but essential permanent recruitment </a:t>
          </a:r>
          <a:endParaRPr lang="en-US"/>
        </a:p>
      </dgm:t>
    </dgm:pt>
    <dgm:pt modelId="{76AEB94F-14B0-4856-8F73-F27BC43991FA}" type="parTrans" cxnId="{A0AD7687-27BD-4DB5-AD36-E8CF97123161}">
      <dgm:prSet/>
      <dgm:spPr/>
      <dgm:t>
        <a:bodyPr/>
        <a:lstStyle/>
        <a:p>
          <a:endParaRPr lang="en-US"/>
        </a:p>
      </dgm:t>
    </dgm:pt>
    <dgm:pt modelId="{42026079-B08B-4335-804D-8FD0D7B2DD2D}" type="sibTrans" cxnId="{A0AD7687-27BD-4DB5-AD36-E8CF97123161}">
      <dgm:prSet/>
      <dgm:spPr/>
      <dgm:t>
        <a:bodyPr/>
        <a:lstStyle/>
        <a:p>
          <a:endParaRPr lang="en-US"/>
        </a:p>
      </dgm:t>
    </dgm:pt>
    <dgm:pt modelId="{AAAAFEF3-968E-41E0-8AF5-F6AC4EBCC94F}">
      <dgm:prSet/>
      <dgm:spPr/>
      <dgm:t>
        <a:bodyPr/>
        <a:lstStyle/>
        <a:p>
          <a:r>
            <a:rPr lang="en-GB" b="0" i="0"/>
            <a:t>Notify the governors that you will have to be looking at potential staff restructuring to balance the budget.  </a:t>
          </a:r>
          <a:endParaRPr lang="en-US"/>
        </a:p>
      </dgm:t>
    </dgm:pt>
    <dgm:pt modelId="{A73CE696-ABAE-436C-AC31-E762B13C86C1}" type="parTrans" cxnId="{FAE5AF06-CE97-4F98-B74A-0B25A54FB527}">
      <dgm:prSet/>
      <dgm:spPr/>
      <dgm:t>
        <a:bodyPr/>
        <a:lstStyle/>
        <a:p>
          <a:endParaRPr lang="en-US"/>
        </a:p>
      </dgm:t>
    </dgm:pt>
    <dgm:pt modelId="{38549C81-274F-47AE-AB15-AC36411C267E}" type="sibTrans" cxnId="{FAE5AF06-CE97-4F98-B74A-0B25A54FB527}">
      <dgm:prSet/>
      <dgm:spPr/>
      <dgm:t>
        <a:bodyPr/>
        <a:lstStyle/>
        <a:p>
          <a:endParaRPr lang="en-US"/>
        </a:p>
      </dgm:t>
    </dgm:pt>
    <dgm:pt modelId="{0F3A7A05-BBCE-4C9A-848C-C8EF52A12946}">
      <dgm:prSet/>
      <dgm:spPr/>
      <dgm:t>
        <a:bodyPr/>
        <a:lstStyle/>
        <a:p>
          <a:r>
            <a:rPr lang="en-GB" b="0" i="0"/>
            <a:t>You may wish to contact the unions to give them the heads up! </a:t>
          </a:r>
          <a:endParaRPr lang="en-US"/>
        </a:p>
      </dgm:t>
    </dgm:pt>
    <dgm:pt modelId="{C0B4FC0A-060D-4DB7-959E-48600BB12304}" type="parTrans" cxnId="{94C6C3D4-B13C-4A4A-BEE4-7A0B85F37BFE}">
      <dgm:prSet/>
      <dgm:spPr/>
      <dgm:t>
        <a:bodyPr/>
        <a:lstStyle/>
        <a:p>
          <a:endParaRPr lang="en-US"/>
        </a:p>
      </dgm:t>
    </dgm:pt>
    <dgm:pt modelId="{E0321603-3680-4497-83B3-1C0CCA3CB3FB}" type="sibTrans" cxnId="{94C6C3D4-B13C-4A4A-BEE4-7A0B85F37BFE}">
      <dgm:prSet/>
      <dgm:spPr/>
      <dgm:t>
        <a:bodyPr/>
        <a:lstStyle/>
        <a:p>
          <a:endParaRPr lang="en-US"/>
        </a:p>
      </dgm:t>
    </dgm:pt>
    <dgm:pt modelId="{50A4C209-BB39-470F-AE39-01B8D6177A06}">
      <dgm:prSet/>
      <dgm:spPr/>
      <dgm:t>
        <a:bodyPr/>
        <a:lstStyle/>
        <a:p>
          <a:r>
            <a:rPr lang="en-GB" b="0" i="0"/>
            <a:t>At this stage governors may select a panel of governors to lead on the restructure to support the school’s leadership team. </a:t>
          </a:r>
          <a:endParaRPr lang="en-US"/>
        </a:p>
      </dgm:t>
    </dgm:pt>
    <dgm:pt modelId="{A0D9DC04-5539-46DB-AF76-C9FDC20C828B}" type="parTrans" cxnId="{F1E1CDE5-6D8F-41FA-BACC-98C602A7732A}">
      <dgm:prSet/>
      <dgm:spPr/>
      <dgm:t>
        <a:bodyPr/>
        <a:lstStyle/>
        <a:p>
          <a:endParaRPr lang="en-US"/>
        </a:p>
      </dgm:t>
    </dgm:pt>
    <dgm:pt modelId="{8513CE53-BE66-4F64-8DDD-BCF1971E0E72}" type="sibTrans" cxnId="{F1E1CDE5-6D8F-41FA-BACC-98C602A7732A}">
      <dgm:prSet/>
      <dgm:spPr/>
      <dgm:t>
        <a:bodyPr/>
        <a:lstStyle/>
        <a:p>
          <a:endParaRPr lang="en-US"/>
        </a:p>
      </dgm:t>
    </dgm:pt>
    <dgm:pt modelId="{800A582C-0DF3-435D-8F23-347BDB4F2497}" type="pres">
      <dgm:prSet presAssocID="{CA23DC98-95F9-4606-BB59-195B5C0E9337}" presName="root" presStyleCnt="0">
        <dgm:presLayoutVars>
          <dgm:dir/>
          <dgm:resizeHandles val="exact"/>
        </dgm:presLayoutVars>
      </dgm:prSet>
      <dgm:spPr/>
    </dgm:pt>
    <dgm:pt modelId="{9A690B90-C193-4409-8C3B-C25FFF185508}" type="pres">
      <dgm:prSet presAssocID="{9C78608B-12DB-4D70-AA60-36E67DE3D54D}" presName="compNode" presStyleCnt="0"/>
      <dgm:spPr/>
    </dgm:pt>
    <dgm:pt modelId="{52352253-7E74-427F-91F8-A863AA5E83C4}" type="pres">
      <dgm:prSet presAssocID="{9C78608B-12DB-4D70-AA60-36E67DE3D54D}" presName="bgRect" presStyleLbl="bgShp" presStyleIdx="0" presStyleCnt="6"/>
      <dgm:spPr/>
    </dgm:pt>
    <dgm:pt modelId="{49295445-BEA4-4B50-9E4A-84CAA92C7874}" type="pres">
      <dgm:prSet presAssocID="{9C78608B-12DB-4D70-AA60-36E67DE3D54D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ze"/>
        </a:ext>
      </dgm:extLst>
    </dgm:pt>
    <dgm:pt modelId="{27BBED96-0803-48B2-91B8-685414A9BD9D}" type="pres">
      <dgm:prSet presAssocID="{9C78608B-12DB-4D70-AA60-36E67DE3D54D}" presName="spaceRect" presStyleCnt="0"/>
      <dgm:spPr/>
    </dgm:pt>
    <dgm:pt modelId="{53A1B0D1-02E7-4D7E-81EB-B4A96D10B946}" type="pres">
      <dgm:prSet presAssocID="{9C78608B-12DB-4D70-AA60-36E67DE3D54D}" presName="parTx" presStyleLbl="revTx" presStyleIdx="0" presStyleCnt="6">
        <dgm:presLayoutVars>
          <dgm:chMax val="0"/>
          <dgm:chPref val="0"/>
        </dgm:presLayoutVars>
      </dgm:prSet>
      <dgm:spPr/>
    </dgm:pt>
    <dgm:pt modelId="{F9F10BA3-CBA4-48FF-9FF3-1D35720568FC}" type="pres">
      <dgm:prSet presAssocID="{C0A67658-8A75-45A5-84C2-C40DEBB3AB90}" presName="sibTrans" presStyleCnt="0"/>
      <dgm:spPr/>
    </dgm:pt>
    <dgm:pt modelId="{29796B89-BA35-4B46-9D1F-A8D761316DFA}" type="pres">
      <dgm:prSet presAssocID="{D7D042A2-1DAE-4C55-BC5D-ACFEF6066B9E}" presName="compNode" presStyleCnt="0"/>
      <dgm:spPr/>
    </dgm:pt>
    <dgm:pt modelId="{AEA58877-7BBC-4202-8686-734C641A885F}" type="pres">
      <dgm:prSet presAssocID="{D7D042A2-1DAE-4C55-BC5D-ACFEF6066B9E}" presName="bgRect" presStyleLbl="bgShp" presStyleIdx="1" presStyleCnt="6"/>
      <dgm:spPr/>
    </dgm:pt>
    <dgm:pt modelId="{B36A7B88-4C38-4F00-A778-5593BB27AD22}" type="pres">
      <dgm:prSet presAssocID="{D7D042A2-1DAE-4C55-BC5D-ACFEF6066B9E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F4F7D864-13B6-4448-9D3D-79CFEED8B7F9}" type="pres">
      <dgm:prSet presAssocID="{D7D042A2-1DAE-4C55-BC5D-ACFEF6066B9E}" presName="spaceRect" presStyleCnt="0"/>
      <dgm:spPr/>
    </dgm:pt>
    <dgm:pt modelId="{AA4F4C16-89EE-44E5-AA58-0B55FA426322}" type="pres">
      <dgm:prSet presAssocID="{D7D042A2-1DAE-4C55-BC5D-ACFEF6066B9E}" presName="parTx" presStyleLbl="revTx" presStyleIdx="1" presStyleCnt="6">
        <dgm:presLayoutVars>
          <dgm:chMax val="0"/>
          <dgm:chPref val="0"/>
        </dgm:presLayoutVars>
      </dgm:prSet>
      <dgm:spPr/>
    </dgm:pt>
    <dgm:pt modelId="{6C3192D3-1202-4AF6-9B71-ECD672C8CA89}" type="pres">
      <dgm:prSet presAssocID="{65FC9456-165D-4BB6-BB79-2093978FFFDC}" presName="sibTrans" presStyleCnt="0"/>
      <dgm:spPr/>
    </dgm:pt>
    <dgm:pt modelId="{CE20A290-E316-4B59-9E51-0BFF784660EC}" type="pres">
      <dgm:prSet presAssocID="{89446BC1-A3F1-45F4-B6E8-C35DCBE4DE6B}" presName="compNode" presStyleCnt="0"/>
      <dgm:spPr/>
    </dgm:pt>
    <dgm:pt modelId="{693D55A6-0FA2-4A1E-859D-F40287071B85}" type="pres">
      <dgm:prSet presAssocID="{89446BC1-A3F1-45F4-B6E8-C35DCBE4DE6B}" presName="bgRect" presStyleLbl="bgShp" presStyleIdx="2" presStyleCnt="6"/>
      <dgm:spPr/>
    </dgm:pt>
    <dgm:pt modelId="{43A3A11B-0D2F-45FC-BC1D-75C9A6021C17}" type="pres">
      <dgm:prSet presAssocID="{89446BC1-A3F1-45F4-B6E8-C35DCBE4DE6B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216DED95-2BA3-4155-858C-57E0324D3B49}" type="pres">
      <dgm:prSet presAssocID="{89446BC1-A3F1-45F4-B6E8-C35DCBE4DE6B}" presName="spaceRect" presStyleCnt="0"/>
      <dgm:spPr/>
    </dgm:pt>
    <dgm:pt modelId="{056B9246-676B-49F4-9081-BE581B0FCEED}" type="pres">
      <dgm:prSet presAssocID="{89446BC1-A3F1-45F4-B6E8-C35DCBE4DE6B}" presName="parTx" presStyleLbl="revTx" presStyleIdx="2" presStyleCnt="6">
        <dgm:presLayoutVars>
          <dgm:chMax val="0"/>
          <dgm:chPref val="0"/>
        </dgm:presLayoutVars>
      </dgm:prSet>
      <dgm:spPr/>
    </dgm:pt>
    <dgm:pt modelId="{299E1D8F-8EB2-4D47-BB6F-C6F301972848}" type="pres">
      <dgm:prSet presAssocID="{42026079-B08B-4335-804D-8FD0D7B2DD2D}" presName="sibTrans" presStyleCnt="0"/>
      <dgm:spPr/>
    </dgm:pt>
    <dgm:pt modelId="{DF5B2A09-6E9A-4CA3-85B3-3540CF99400C}" type="pres">
      <dgm:prSet presAssocID="{AAAAFEF3-968E-41E0-8AF5-F6AC4EBCC94F}" presName="compNode" presStyleCnt="0"/>
      <dgm:spPr/>
    </dgm:pt>
    <dgm:pt modelId="{1E27BC64-31C8-47E2-8952-20413B2A4DBB}" type="pres">
      <dgm:prSet presAssocID="{AAAAFEF3-968E-41E0-8AF5-F6AC4EBCC94F}" presName="bgRect" presStyleLbl="bgShp" presStyleIdx="3" presStyleCnt="6"/>
      <dgm:spPr/>
    </dgm:pt>
    <dgm:pt modelId="{65449C9A-B3AA-436B-9D3D-4357CBBAC0C4}" type="pres">
      <dgm:prSet presAssocID="{AAAAFEF3-968E-41E0-8AF5-F6AC4EBCC94F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8554059B-94A8-4B97-A91B-36F91870D88F}" type="pres">
      <dgm:prSet presAssocID="{AAAAFEF3-968E-41E0-8AF5-F6AC4EBCC94F}" presName="spaceRect" presStyleCnt="0"/>
      <dgm:spPr/>
    </dgm:pt>
    <dgm:pt modelId="{66908EB8-8904-4448-A942-86622AC96A8D}" type="pres">
      <dgm:prSet presAssocID="{AAAAFEF3-968E-41E0-8AF5-F6AC4EBCC94F}" presName="parTx" presStyleLbl="revTx" presStyleIdx="3" presStyleCnt="6">
        <dgm:presLayoutVars>
          <dgm:chMax val="0"/>
          <dgm:chPref val="0"/>
        </dgm:presLayoutVars>
      </dgm:prSet>
      <dgm:spPr/>
    </dgm:pt>
    <dgm:pt modelId="{977EF9DA-3CF4-4395-954E-A6360F18C12C}" type="pres">
      <dgm:prSet presAssocID="{38549C81-274F-47AE-AB15-AC36411C267E}" presName="sibTrans" presStyleCnt="0"/>
      <dgm:spPr/>
    </dgm:pt>
    <dgm:pt modelId="{107B329F-DECD-46A0-A862-D775803991C2}" type="pres">
      <dgm:prSet presAssocID="{0F3A7A05-BBCE-4C9A-848C-C8EF52A12946}" presName="compNode" presStyleCnt="0"/>
      <dgm:spPr/>
    </dgm:pt>
    <dgm:pt modelId="{80368F12-246B-4D6A-AA9F-E91268E17EB3}" type="pres">
      <dgm:prSet presAssocID="{0F3A7A05-BBCE-4C9A-848C-C8EF52A12946}" presName="bgRect" presStyleLbl="bgShp" presStyleIdx="4" presStyleCnt="6"/>
      <dgm:spPr/>
    </dgm:pt>
    <dgm:pt modelId="{5612AB30-A4D4-4523-9318-00D47EF1C9E5}" type="pres">
      <dgm:prSet presAssocID="{0F3A7A05-BBCE-4C9A-848C-C8EF52A12946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2009D1E8-D463-4CB3-A5CE-722604D9CE95}" type="pres">
      <dgm:prSet presAssocID="{0F3A7A05-BBCE-4C9A-848C-C8EF52A12946}" presName="spaceRect" presStyleCnt="0"/>
      <dgm:spPr/>
    </dgm:pt>
    <dgm:pt modelId="{50337105-6CB7-4261-BE99-5332FAB4615B}" type="pres">
      <dgm:prSet presAssocID="{0F3A7A05-BBCE-4C9A-848C-C8EF52A12946}" presName="parTx" presStyleLbl="revTx" presStyleIdx="4" presStyleCnt="6">
        <dgm:presLayoutVars>
          <dgm:chMax val="0"/>
          <dgm:chPref val="0"/>
        </dgm:presLayoutVars>
      </dgm:prSet>
      <dgm:spPr/>
    </dgm:pt>
    <dgm:pt modelId="{C358FF51-6ACF-4663-9228-67F0E9515581}" type="pres">
      <dgm:prSet presAssocID="{E0321603-3680-4497-83B3-1C0CCA3CB3FB}" presName="sibTrans" presStyleCnt="0"/>
      <dgm:spPr/>
    </dgm:pt>
    <dgm:pt modelId="{9DCC6BE2-635A-46A6-8085-E7146D45EBDD}" type="pres">
      <dgm:prSet presAssocID="{50A4C209-BB39-470F-AE39-01B8D6177A06}" presName="compNode" presStyleCnt="0"/>
      <dgm:spPr/>
    </dgm:pt>
    <dgm:pt modelId="{ABD4C2C1-7923-4432-9CFC-27B59302ACE8}" type="pres">
      <dgm:prSet presAssocID="{50A4C209-BB39-470F-AE39-01B8D6177A06}" presName="bgRect" presStyleLbl="bgShp" presStyleIdx="5" presStyleCnt="6"/>
      <dgm:spPr/>
    </dgm:pt>
    <dgm:pt modelId="{44DA3878-2516-46A2-98F9-D00B316CA5FB}" type="pres">
      <dgm:prSet presAssocID="{50A4C209-BB39-470F-AE39-01B8D6177A06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FE62B7DE-438F-4CEE-A242-E95C565293D4}" type="pres">
      <dgm:prSet presAssocID="{50A4C209-BB39-470F-AE39-01B8D6177A06}" presName="spaceRect" presStyleCnt="0"/>
      <dgm:spPr/>
    </dgm:pt>
    <dgm:pt modelId="{5EDFC0C5-5988-4D34-8261-1A4BA8AAD1D0}" type="pres">
      <dgm:prSet presAssocID="{50A4C209-BB39-470F-AE39-01B8D6177A06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FAE5AF06-CE97-4F98-B74A-0B25A54FB527}" srcId="{CA23DC98-95F9-4606-BB59-195B5C0E9337}" destId="{AAAAFEF3-968E-41E0-8AF5-F6AC4EBCC94F}" srcOrd="3" destOrd="0" parTransId="{A73CE696-ABAE-436C-AC31-E762B13C86C1}" sibTransId="{38549C81-274F-47AE-AB15-AC36411C267E}"/>
    <dgm:cxn modelId="{4B055E3F-00B9-4F4B-814E-764FD459F42C}" type="presOf" srcId="{D7D042A2-1DAE-4C55-BC5D-ACFEF6066B9E}" destId="{AA4F4C16-89EE-44E5-AA58-0B55FA426322}" srcOrd="0" destOrd="0" presId="urn:microsoft.com/office/officeart/2018/2/layout/IconVerticalSolidList"/>
    <dgm:cxn modelId="{F2D50962-3131-458A-ADF0-E6A206F20121}" srcId="{CA23DC98-95F9-4606-BB59-195B5C0E9337}" destId="{9C78608B-12DB-4D70-AA60-36E67DE3D54D}" srcOrd="0" destOrd="0" parTransId="{CA31A342-3382-4C97-8A55-D775C304362C}" sibTransId="{C0A67658-8A75-45A5-84C2-C40DEBB3AB90}"/>
    <dgm:cxn modelId="{760DBC77-039E-4E97-8166-7D0ECCE39497}" type="presOf" srcId="{0F3A7A05-BBCE-4C9A-848C-C8EF52A12946}" destId="{50337105-6CB7-4261-BE99-5332FAB4615B}" srcOrd="0" destOrd="0" presId="urn:microsoft.com/office/officeart/2018/2/layout/IconVerticalSolidList"/>
    <dgm:cxn modelId="{85EC8981-F903-40DF-8EF0-3DB38A438FEF}" type="presOf" srcId="{9C78608B-12DB-4D70-AA60-36E67DE3D54D}" destId="{53A1B0D1-02E7-4D7E-81EB-B4A96D10B946}" srcOrd="0" destOrd="0" presId="urn:microsoft.com/office/officeart/2018/2/layout/IconVerticalSolidList"/>
    <dgm:cxn modelId="{A0AD7687-27BD-4DB5-AD36-E8CF97123161}" srcId="{CA23DC98-95F9-4606-BB59-195B5C0E9337}" destId="{89446BC1-A3F1-45F4-B6E8-C35DCBE4DE6B}" srcOrd="2" destOrd="0" parTransId="{76AEB94F-14B0-4856-8F73-F27BC43991FA}" sibTransId="{42026079-B08B-4335-804D-8FD0D7B2DD2D}"/>
    <dgm:cxn modelId="{D24E11AE-C234-42E1-BB98-F14C5E108F82}" type="presOf" srcId="{CA23DC98-95F9-4606-BB59-195B5C0E9337}" destId="{800A582C-0DF3-435D-8F23-347BDB4F2497}" srcOrd="0" destOrd="0" presId="urn:microsoft.com/office/officeart/2018/2/layout/IconVerticalSolidList"/>
    <dgm:cxn modelId="{E336FCB6-15B5-4208-A2C7-677C5E16F8CB}" srcId="{CA23DC98-95F9-4606-BB59-195B5C0E9337}" destId="{D7D042A2-1DAE-4C55-BC5D-ACFEF6066B9E}" srcOrd="1" destOrd="0" parTransId="{FA1AF167-31CD-4B2A-81B8-B352875804D1}" sibTransId="{65FC9456-165D-4BB6-BB79-2093978FFFDC}"/>
    <dgm:cxn modelId="{82E839BA-A31F-4C9C-8787-67CC8C2877A0}" type="presOf" srcId="{89446BC1-A3F1-45F4-B6E8-C35DCBE4DE6B}" destId="{056B9246-676B-49F4-9081-BE581B0FCEED}" srcOrd="0" destOrd="0" presId="urn:microsoft.com/office/officeart/2018/2/layout/IconVerticalSolidList"/>
    <dgm:cxn modelId="{3BCC9BBE-FC02-4DEF-91C2-3057E39E402A}" type="presOf" srcId="{50A4C209-BB39-470F-AE39-01B8D6177A06}" destId="{5EDFC0C5-5988-4D34-8261-1A4BA8AAD1D0}" srcOrd="0" destOrd="0" presId="urn:microsoft.com/office/officeart/2018/2/layout/IconVerticalSolidList"/>
    <dgm:cxn modelId="{94C6C3D4-B13C-4A4A-BEE4-7A0B85F37BFE}" srcId="{CA23DC98-95F9-4606-BB59-195B5C0E9337}" destId="{0F3A7A05-BBCE-4C9A-848C-C8EF52A12946}" srcOrd="4" destOrd="0" parTransId="{C0B4FC0A-060D-4DB7-959E-48600BB12304}" sibTransId="{E0321603-3680-4497-83B3-1C0CCA3CB3FB}"/>
    <dgm:cxn modelId="{F1E1CDE5-6D8F-41FA-BACC-98C602A7732A}" srcId="{CA23DC98-95F9-4606-BB59-195B5C0E9337}" destId="{50A4C209-BB39-470F-AE39-01B8D6177A06}" srcOrd="5" destOrd="0" parTransId="{A0D9DC04-5539-46DB-AF76-C9FDC20C828B}" sibTransId="{8513CE53-BE66-4F64-8DDD-BCF1971E0E72}"/>
    <dgm:cxn modelId="{FB7FAFEF-5ACE-4D45-A165-944EF0F0DB24}" type="presOf" srcId="{AAAAFEF3-968E-41E0-8AF5-F6AC4EBCC94F}" destId="{66908EB8-8904-4448-A942-86622AC96A8D}" srcOrd="0" destOrd="0" presId="urn:microsoft.com/office/officeart/2018/2/layout/IconVerticalSolidList"/>
    <dgm:cxn modelId="{419E9474-70B0-4871-A4CC-91128AC2D67A}" type="presParOf" srcId="{800A582C-0DF3-435D-8F23-347BDB4F2497}" destId="{9A690B90-C193-4409-8C3B-C25FFF185508}" srcOrd="0" destOrd="0" presId="urn:microsoft.com/office/officeart/2018/2/layout/IconVerticalSolidList"/>
    <dgm:cxn modelId="{5810428E-3D7E-4B78-8CA4-21EBFE3B5A8C}" type="presParOf" srcId="{9A690B90-C193-4409-8C3B-C25FFF185508}" destId="{52352253-7E74-427F-91F8-A863AA5E83C4}" srcOrd="0" destOrd="0" presId="urn:microsoft.com/office/officeart/2018/2/layout/IconVerticalSolidList"/>
    <dgm:cxn modelId="{423ABC22-6CB6-4697-BC6B-AF2AA2378044}" type="presParOf" srcId="{9A690B90-C193-4409-8C3B-C25FFF185508}" destId="{49295445-BEA4-4B50-9E4A-84CAA92C7874}" srcOrd="1" destOrd="0" presId="urn:microsoft.com/office/officeart/2018/2/layout/IconVerticalSolidList"/>
    <dgm:cxn modelId="{99F08CF1-C397-44D1-AE1F-76E2649C7E75}" type="presParOf" srcId="{9A690B90-C193-4409-8C3B-C25FFF185508}" destId="{27BBED96-0803-48B2-91B8-685414A9BD9D}" srcOrd="2" destOrd="0" presId="urn:microsoft.com/office/officeart/2018/2/layout/IconVerticalSolidList"/>
    <dgm:cxn modelId="{FC4483F0-776F-4813-A0A9-3987D9FD97D2}" type="presParOf" srcId="{9A690B90-C193-4409-8C3B-C25FFF185508}" destId="{53A1B0D1-02E7-4D7E-81EB-B4A96D10B946}" srcOrd="3" destOrd="0" presId="urn:microsoft.com/office/officeart/2018/2/layout/IconVerticalSolidList"/>
    <dgm:cxn modelId="{84E2B9CF-3B86-47FF-B136-3097F6C53A0A}" type="presParOf" srcId="{800A582C-0DF3-435D-8F23-347BDB4F2497}" destId="{F9F10BA3-CBA4-48FF-9FF3-1D35720568FC}" srcOrd="1" destOrd="0" presId="urn:microsoft.com/office/officeart/2018/2/layout/IconVerticalSolidList"/>
    <dgm:cxn modelId="{3AAC6AE2-05E4-456A-81EE-ADDC91D525CE}" type="presParOf" srcId="{800A582C-0DF3-435D-8F23-347BDB4F2497}" destId="{29796B89-BA35-4B46-9D1F-A8D761316DFA}" srcOrd="2" destOrd="0" presId="urn:microsoft.com/office/officeart/2018/2/layout/IconVerticalSolidList"/>
    <dgm:cxn modelId="{49348C5B-CF56-481A-B637-A03AA3E698A6}" type="presParOf" srcId="{29796B89-BA35-4B46-9D1F-A8D761316DFA}" destId="{AEA58877-7BBC-4202-8686-734C641A885F}" srcOrd="0" destOrd="0" presId="urn:microsoft.com/office/officeart/2018/2/layout/IconVerticalSolidList"/>
    <dgm:cxn modelId="{591ACB84-79E2-4850-B936-2AFADF26E8A7}" type="presParOf" srcId="{29796B89-BA35-4B46-9D1F-A8D761316DFA}" destId="{B36A7B88-4C38-4F00-A778-5593BB27AD22}" srcOrd="1" destOrd="0" presId="urn:microsoft.com/office/officeart/2018/2/layout/IconVerticalSolidList"/>
    <dgm:cxn modelId="{59CC902D-9982-4D01-B0BF-9B92DCF69A9E}" type="presParOf" srcId="{29796B89-BA35-4B46-9D1F-A8D761316DFA}" destId="{F4F7D864-13B6-4448-9D3D-79CFEED8B7F9}" srcOrd="2" destOrd="0" presId="urn:microsoft.com/office/officeart/2018/2/layout/IconVerticalSolidList"/>
    <dgm:cxn modelId="{39B4DCC7-1D6C-430D-BE25-CA7B0E4E8720}" type="presParOf" srcId="{29796B89-BA35-4B46-9D1F-A8D761316DFA}" destId="{AA4F4C16-89EE-44E5-AA58-0B55FA426322}" srcOrd="3" destOrd="0" presId="urn:microsoft.com/office/officeart/2018/2/layout/IconVerticalSolidList"/>
    <dgm:cxn modelId="{4A0A7DEA-D49D-4555-B217-F7C0A142472D}" type="presParOf" srcId="{800A582C-0DF3-435D-8F23-347BDB4F2497}" destId="{6C3192D3-1202-4AF6-9B71-ECD672C8CA89}" srcOrd="3" destOrd="0" presId="urn:microsoft.com/office/officeart/2018/2/layout/IconVerticalSolidList"/>
    <dgm:cxn modelId="{66C823B9-4AEC-4CB6-B54B-A6AFEDE4CEA9}" type="presParOf" srcId="{800A582C-0DF3-435D-8F23-347BDB4F2497}" destId="{CE20A290-E316-4B59-9E51-0BFF784660EC}" srcOrd="4" destOrd="0" presId="urn:microsoft.com/office/officeart/2018/2/layout/IconVerticalSolidList"/>
    <dgm:cxn modelId="{8F8D7EF7-9013-4A22-8D32-B3A997E2D288}" type="presParOf" srcId="{CE20A290-E316-4B59-9E51-0BFF784660EC}" destId="{693D55A6-0FA2-4A1E-859D-F40287071B85}" srcOrd="0" destOrd="0" presId="urn:microsoft.com/office/officeart/2018/2/layout/IconVerticalSolidList"/>
    <dgm:cxn modelId="{550FCBF7-8180-4423-955B-68BC05F91818}" type="presParOf" srcId="{CE20A290-E316-4B59-9E51-0BFF784660EC}" destId="{43A3A11B-0D2F-45FC-BC1D-75C9A6021C17}" srcOrd="1" destOrd="0" presId="urn:microsoft.com/office/officeart/2018/2/layout/IconVerticalSolidList"/>
    <dgm:cxn modelId="{45C10C5E-CCF2-4618-A443-AC1CA401E672}" type="presParOf" srcId="{CE20A290-E316-4B59-9E51-0BFF784660EC}" destId="{216DED95-2BA3-4155-858C-57E0324D3B49}" srcOrd="2" destOrd="0" presId="urn:microsoft.com/office/officeart/2018/2/layout/IconVerticalSolidList"/>
    <dgm:cxn modelId="{3A62B456-F7F8-4547-9233-7FFCCB797222}" type="presParOf" srcId="{CE20A290-E316-4B59-9E51-0BFF784660EC}" destId="{056B9246-676B-49F4-9081-BE581B0FCEED}" srcOrd="3" destOrd="0" presId="urn:microsoft.com/office/officeart/2018/2/layout/IconVerticalSolidList"/>
    <dgm:cxn modelId="{B354CDFF-F792-4179-B7CB-F37F9BC6EDE3}" type="presParOf" srcId="{800A582C-0DF3-435D-8F23-347BDB4F2497}" destId="{299E1D8F-8EB2-4D47-BB6F-C6F301972848}" srcOrd="5" destOrd="0" presId="urn:microsoft.com/office/officeart/2018/2/layout/IconVerticalSolidList"/>
    <dgm:cxn modelId="{E3F7A03E-1BB5-4C4F-8FB9-1970D3F598C3}" type="presParOf" srcId="{800A582C-0DF3-435D-8F23-347BDB4F2497}" destId="{DF5B2A09-6E9A-4CA3-85B3-3540CF99400C}" srcOrd="6" destOrd="0" presId="urn:microsoft.com/office/officeart/2018/2/layout/IconVerticalSolidList"/>
    <dgm:cxn modelId="{9E3CC069-93D6-4237-8430-4ADB0695E659}" type="presParOf" srcId="{DF5B2A09-6E9A-4CA3-85B3-3540CF99400C}" destId="{1E27BC64-31C8-47E2-8952-20413B2A4DBB}" srcOrd="0" destOrd="0" presId="urn:microsoft.com/office/officeart/2018/2/layout/IconVerticalSolidList"/>
    <dgm:cxn modelId="{F6ADF47E-55E6-4873-9452-B42083FFE378}" type="presParOf" srcId="{DF5B2A09-6E9A-4CA3-85B3-3540CF99400C}" destId="{65449C9A-B3AA-436B-9D3D-4357CBBAC0C4}" srcOrd="1" destOrd="0" presId="urn:microsoft.com/office/officeart/2018/2/layout/IconVerticalSolidList"/>
    <dgm:cxn modelId="{783820C3-1D13-46A4-90F2-0E59EC4C2D6A}" type="presParOf" srcId="{DF5B2A09-6E9A-4CA3-85B3-3540CF99400C}" destId="{8554059B-94A8-4B97-A91B-36F91870D88F}" srcOrd="2" destOrd="0" presId="urn:microsoft.com/office/officeart/2018/2/layout/IconVerticalSolidList"/>
    <dgm:cxn modelId="{2605BFD4-F1AA-4B63-926F-1282D4F5FA74}" type="presParOf" srcId="{DF5B2A09-6E9A-4CA3-85B3-3540CF99400C}" destId="{66908EB8-8904-4448-A942-86622AC96A8D}" srcOrd="3" destOrd="0" presId="urn:microsoft.com/office/officeart/2018/2/layout/IconVerticalSolidList"/>
    <dgm:cxn modelId="{29A74B9A-B465-450F-B2E7-A20022EDFD74}" type="presParOf" srcId="{800A582C-0DF3-435D-8F23-347BDB4F2497}" destId="{977EF9DA-3CF4-4395-954E-A6360F18C12C}" srcOrd="7" destOrd="0" presId="urn:microsoft.com/office/officeart/2018/2/layout/IconVerticalSolidList"/>
    <dgm:cxn modelId="{35D0E470-742E-466E-95B8-A28D2143E5C4}" type="presParOf" srcId="{800A582C-0DF3-435D-8F23-347BDB4F2497}" destId="{107B329F-DECD-46A0-A862-D775803991C2}" srcOrd="8" destOrd="0" presId="urn:microsoft.com/office/officeart/2018/2/layout/IconVerticalSolidList"/>
    <dgm:cxn modelId="{432871E3-04F7-49C8-9121-5289CB04572A}" type="presParOf" srcId="{107B329F-DECD-46A0-A862-D775803991C2}" destId="{80368F12-246B-4D6A-AA9F-E91268E17EB3}" srcOrd="0" destOrd="0" presId="urn:microsoft.com/office/officeart/2018/2/layout/IconVerticalSolidList"/>
    <dgm:cxn modelId="{8FE7EB1F-5B60-4736-A984-4C5C30612C06}" type="presParOf" srcId="{107B329F-DECD-46A0-A862-D775803991C2}" destId="{5612AB30-A4D4-4523-9318-00D47EF1C9E5}" srcOrd="1" destOrd="0" presId="urn:microsoft.com/office/officeart/2018/2/layout/IconVerticalSolidList"/>
    <dgm:cxn modelId="{034F31A0-D166-415B-9501-7E2ED7DDE0B4}" type="presParOf" srcId="{107B329F-DECD-46A0-A862-D775803991C2}" destId="{2009D1E8-D463-4CB3-A5CE-722604D9CE95}" srcOrd="2" destOrd="0" presId="urn:microsoft.com/office/officeart/2018/2/layout/IconVerticalSolidList"/>
    <dgm:cxn modelId="{E989E808-4D61-48EF-BC06-7A808F043C90}" type="presParOf" srcId="{107B329F-DECD-46A0-A862-D775803991C2}" destId="{50337105-6CB7-4261-BE99-5332FAB4615B}" srcOrd="3" destOrd="0" presId="urn:microsoft.com/office/officeart/2018/2/layout/IconVerticalSolidList"/>
    <dgm:cxn modelId="{4C06B382-0B3D-4F34-A52C-1D38030BCE10}" type="presParOf" srcId="{800A582C-0DF3-435D-8F23-347BDB4F2497}" destId="{C358FF51-6ACF-4663-9228-67F0E9515581}" srcOrd="9" destOrd="0" presId="urn:microsoft.com/office/officeart/2018/2/layout/IconVerticalSolidList"/>
    <dgm:cxn modelId="{2A1B34B2-9215-442E-A84B-408FD66530ED}" type="presParOf" srcId="{800A582C-0DF3-435D-8F23-347BDB4F2497}" destId="{9DCC6BE2-635A-46A6-8085-E7146D45EBDD}" srcOrd="10" destOrd="0" presId="urn:microsoft.com/office/officeart/2018/2/layout/IconVerticalSolidList"/>
    <dgm:cxn modelId="{C09F05A7-AB4E-4F53-89F9-FF97FDAC6062}" type="presParOf" srcId="{9DCC6BE2-635A-46A6-8085-E7146D45EBDD}" destId="{ABD4C2C1-7923-4432-9CFC-27B59302ACE8}" srcOrd="0" destOrd="0" presId="urn:microsoft.com/office/officeart/2018/2/layout/IconVerticalSolidList"/>
    <dgm:cxn modelId="{78DE6612-8D50-4425-A7C4-A429F3AA0D65}" type="presParOf" srcId="{9DCC6BE2-635A-46A6-8085-E7146D45EBDD}" destId="{44DA3878-2516-46A2-98F9-D00B316CA5FB}" srcOrd="1" destOrd="0" presId="urn:microsoft.com/office/officeart/2018/2/layout/IconVerticalSolidList"/>
    <dgm:cxn modelId="{32F49B06-6050-4AEA-92F2-A486AD71F68E}" type="presParOf" srcId="{9DCC6BE2-635A-46A6-8085-E7146D45EBDD}" destId="{FE62B7DE-438F-4CEE-A242-E95C565293D4}" srcOrd="2" destOrd="0" presId="urn:microsoft.com/office/officeart/2018/2/layout/IconVerticalSolidList"/>
    <dgm:cxn modelId="{4517444E-29B7-4AEB-8F4E-343DBB721187}" type="presParOf" srcId="{9DCC6BE2-635A-46A6-8085-E7146D45EBDD}" destId="{5EDFC0C5-5988-4D34-8261-1A4BA8AAD1D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6FEB4F-CF58-45F1-BC81-EBE0C5510C75}" type="doc">
      <dgm:prSet loTypeId="urn:microsoft.com/office/officeart/2018/2/layout/IconLabelDescriptionList" loCatId="icon" qsTypeId="urn:microsoft.com/office/officeart/2005/8/quickstyle/simple1#2" qsCatId="simple" csTypeId="urn:microsoft.com/office/officeart/2005/8/colors/accent2_2#3" csCatId="accent2" phldr="1"/>
      <dgm:spPr/>
      <dgm:t>
        <a:bodyPr/>
        <a:lstStyle/>
        <a:p>
          <a:endParaRPr lang="en-US"/>
        </a:p>
      </dgm:t>
    </dgm:pt>
    <dgm:pt modelId="{98FB9208-12F5-4C79-AFC9-6B900D57374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 b="1"/>
            <a:t>School to draft a business proposal using the templates including:</a:t>
          </a:r>
          <a:endParaRPr lang="en-US"/>
        </a:p>
      </dgm:t>
    </dgm:pt>
    <dgm:pt modelId="{8B3A2E9D-1CC1-443F-848D-517B8CC2C61A}" type="parTrans" cxnId="{5FA569F8-9B05-460B-9891-54ECDA390625}">
      <dgm:prSet/>
      <dgm:spPr/>
      <dgm:t>
        <a:bodyPr/>
        <a:lstStyle/>
        <a:p>
          <a:endParaRPr lang="en-US"/>
        </a:p>
      </dgm:t>
    </dgm:pt>
    <dgm:pt modelId="{20F3B371-E102-4DA7-B265-9B486D852A5C}" type="sibTrans" cxnId="{5FA569F8-9B05-460B-9891-54ECDA390625}">
      <dgm:prSet/>
      <dgm:spPr/>
      <dgm:t>
        <a:bodyPr/>
        <a:lstStyle/>
        <a:p>
          <a:endParaRPr lang="en-US"/>
        </a:p>
      </dgm:t>
    </dgm:pt>
    <dgm:pt modelId="{917162D7-7191-4A3B-B8A0-B6D6A2CD4208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Financials – before and after identifying the full year effect.</a:t>
          </a:r>
          <a:endParaRPr lang="en-US" dirty="0"/>
        </a:p>
      </dgm:t>
    </dgm:pt>
    <dgm:pt modelId="{89BF6DF1-6662-4CE0-BA20-700AC5670932}" type="parTrans" cxnId="{1BCDB476-6DA7-4CF5-A76F-F77467CB023F}">
      <dgm:prSet/>
      <dgm:spPr/>
      <dgm:t>
        <a:bodyPr/>
        <a:lstStyle/>
        <a:p>
          <a:endParaRPr lang="en-US"/>
        </a:p>
      </dgm:t>
    </dgm:pt>
    <dgm:pt modelId="{705F9F54-C3D1-4E0D-8750-762EDEEFDB67}" type="sibTrans" cxnId="{1BCDB476-6DA7-4CF5-A76F-F77467CB023F}">
      <dgm:prSet/>
      <dgm:spPr/>
      <dgm:t>
        <a:bodyPr/>
        <a:lstStyle/>
        <a:p>
          <a:endParaRPr lang="en-US"/>
        </a:p>
      </dgm:t>
    </dgm:pt>
    <dgm:pt modelId="{AF4E4721-4A83-47B1-9B33-F07C9B08481B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Before and after staff structure charts.</a:t>
          </a:r>
          <a:endParaRPr lang="en-US"/>
        </a:p>
      </dgm:t>
    </dgm:pt>
    <dgm:pt modelId="{AE96F623-39E2-4EE1-8826-751D01695A03}" type="parTrans" cxnId="{CDC85CD5-4170-4DB2-A7BE-2F4C93B382C9}">
      <dgm:prSet/>
      <dgm:spPr/>
      <dgm:t>
        <a:bodyPr/>
        <a:lstStyle/>
        <a:p>
          <a:endParaRPr lang="en-US"/>
        </a:p>
      </dgm:t>
    </dgm:pt>
    <dgm:pt modelId="{8437C201-6E81-44ED-97F8-1E0673AAA7BA}" type="sibTrans" cxnId="{CDC85CD5-4170-4DB2-A7BE-2F4C93B382C9}">
      <dgm:prSet/>
      <dgm:spPr/>
      <dgm:t>
        <a:bodyPr/>
        <a:lstStyle/>
        <a:p>
          <a:endParaRPr lang="en-US"/>
        </a:p>
      </dgm:t>
    </dgm:pt>
    <dgm:pt modelId="{E1313E9D-9294-456D-A588-80CF8449CCC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Provide equality impact assessment and workload impact assessment.</a:t>
          </a:r>
          <a:endParaRPr lang="en-US"/>
        </a:p>
      </dgm:t>
    </dgm:pt>
    <dgm:pt modelId="{D0FD054C-CBFE-456B-B783-0604CFBD0E18}" type="parTrans" cxnId="{17AA5F84-A3C5-49D4-B29D-A3E85D705C25}">
      <dgm:prSet/>
      <dgm:spPr/>
      <dgm:t>
        <a:bodyPr/>
        <a:lstStyle/>
        <a:p>
          <a:endParaRPr lang="en-US"/>
        </a:p>
      </dgm:t>
    </dgm:pt>
    <dgm:pt modelId="{4A8F919E-7148-4D7F-9958-359DAD465780}" type="sibTrans" cxnId="{17AA5F84-A3C5-49D4-B29D-A3E85D705C25}">
      <dgm:prSet/>
      <dgm:spPr/>
      <dgm:t>
        <a:bodyPr/>
        <a:lstStyle/>
        <a:p>
          <a:endParaRPr lang="en-US"/>
        </a:p>
      </dgm:t>
    </dgm:pt>
    <dgm:pt modelId="{3D248E1A-7C81-463B-8AA5-1ABEA601E88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Job evaluation;</a:t>
          </a:r>
          <a:endParaRPr lang="en-US" dirty="0"/>
        </a:p>
      </dgm:t>
    </dgm:pt>
    <dgm:pt modelId="{CC023049-3101-4E1B-83FF-A85AFF88AC38}" type="parTrans" cxnId="{51D06DAF-0361-44DD-87E4-074F6C6FC401}">
      <dgm:prSet/>
      <dgm:spPr/>
      <dgm:t>
        <a:bodyPr/>
        <a:lstStyle/>
        <a:p>
          <a:endParaRPr lang="en-US"/>
        </a:p>
      </dgm:t>
    </dgm:pt>
    <dgm:pt modelId="{3F0241A5-4341-4F48-958B-8BE5F722052A}" type="sibTrans" cxnId="{51D06DAF-0361-44DD-87E4-074F6C6FC401}">
      <dgm:prSet/>
      <dgm:spPr/>
      <dgm:t>
        <a:bodyPr/>
        <a:lstStyle/>
        <a:p>
          <a:endParaRPr lang="en-US"/>
        </a:p>
      </dgm:t>
    </dgm:pt>
    <dgm:pt modelId="{DFBFF75D-711C-4F00-9BBD-A0747E0913E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Provisional Pension strain costs.</a:t>
          </a:r>
          <a:endParaRPr lang="en-US" dirty="0"/>
        </a:p>
      </dgm:t>
    </dgm:pt>
    <dgm:pt modelId="{1E5B5E4F-E680-4818-9460-B156108D6B67}" type="parTrans" cxnId="{209CDE90-F532-4754-BCE7-1944509E6DEB}">
      <dgm:prSet/>
      <dgm:spPr/>
      <dgm:t>
        <a:bodyPr/>
        <a:lstStyle/>
        <a:p>
          <a:endParaRPr lang="en-US"/>
        </a:p>
      </dgm:t>
    </dgm:pt>
    <dgm:pt modelId="{EFA7F379-DCC2-49A8-97F6-80A098F13350}" type="sibTrans" cxnId="{209CDE90-F532-4754-BCE7-1944509E6DEB}">
      <dgm:prSet/>
      <dgm:spPr/>
      <dgm:t>
        <a:bodyPr/>
        <a:lstStyle/>
        <a:p>
          <a:endParaRPr lang="en-US"/>
        </a:p>
      </dgm:t>
    </dgm:pt>
    <dgm:pt modelId="{BCFF40B3-8F28-4274-AA95-2775E394901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Provisional Safeguarded costs and timelines.</a:t>
          </a:r>
          <a:endParaRPr lang="en-US"/>
        </a:p>
      </dgm:t>
    </dgm:pt>
    <dgm:pt modelId="{BE0F9E03-171A-48B1-8EC2-D0061F72CB4B}" type="parTrans" cxnId="{C1F33759-8C4E-4AB2-B08B-82664099B36D}">
      <dgm:prSet/>
      <dgm:spPr/>
      <dgm:t>
        <a:bodyPr/>
        <a:lstStyle/>
        <a:p>
          <a:endParaRPr lang="en-US"/>
        </a:p>
      </dgm:t>
    </dgm:pt>
    <dgm:pt modelId="{59B3DBF6-DCFA-47CF-A6CC-42EFFA31EFFC}" type="sibTrans" cxnId="{C1F33759-8C4E-4AB2-B08B-82664099B36D}">
      <dgm:prSet/>
      <dgm:spPr/>
      <dgm:t>
        <a:bodyPr/>
        <a:lstStyle/>
        <a:p>
          <a:endParaRPr lang="en-US"/>
        </a:p>
      </dgm:t>
    </dgm:pt>
    <dgm:pt modelId="{D1858FFE-215B-4A57-90EC-66D68378A84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Provisional Redundancy costings. </a:t>
          </a:r>
          <a:endParaRPr lang="en-US"/>
        </a:p>
      </dgm:t>
    </dgm:pt>
    <dgm:pt modelId="{9421127D-A5D9-411A-8F7B-3D9AF07F7885}" type="parTrans" cxnId="{6D708BDC-BA23-43BA-BF88-51C9B85CF6F1}">
      <dgm:prSet/>
      <dgm:spPr/>
      <dgm:t>
        <a:bodyPr/>
        <a:lstStyle/>
        <a:p>
          <a:endParaRPr lang="en-US"/>
        </a:p>
      </dgm:t>
    </dgm:pt>
    <dgm:pt modelId="{04661776-34EE-4310-A081-A2C38417B628}" type="sibTrans" cxnId="{6D708BDC-BA23-43BA-BF88-51C9B85CF6F1}">
      <dgm:prSet/>
      <dgm:spPr/>
      <dgm:t>
        <a:bodyPr/>
        <a:lstStyle/>
        <a:p>
          <a:endParaRPr lang="en-US"/>
        </a:p>
      </dgm:t>
    </dgm:pt>
    <dgm:pt modelId="{F7F61ED8-C229-43A2-9773-64CB727D2BB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 b="1"/>
            <a:t>Schools HR and EBE can provide support with this stage</a:t>
          </a:r>
          <a:endParaRPr lang="en-US"/>
        </a:p>
      </dgm:t>
    </dgm:pt>
    <dgm:pt modelId="{1BF1340D-234A-4CC5-AE99-22FAA491ECE1}" type="parTrans" cxnId="{44C6507F-5C01-4648-9D3C-B58B966BF423}">
      <dgm:prSet/>
      <dgm:spPr/>
      <dgm:t>
        <a:bodyPr/>
        <a:lstStyle/>
        <a:p>
          <a:endParaRPr lang="en-US"/>
        </a:p>
      </dgm:t>
    </dgm:pt>
    <dgm:pt modelId="{2DF989D6-2F9D-4E64-B6E3-165728AB9C7A}" type="sibTrans" cxnId="{44C6507F-5C01-4648-9D3C-B58B966BF423}">
      <dgm:prSet/>
      <dgm:spPr/>
      <dgm:t>
        <a:bodyPr/>
        <a:lstStyle/>
        <a:p>
          <a:endParaRPr lang="en-US"/>
        </a:p>
      </dgm:t>
    </dgm:pt>
    <dgm:pt modelId="{76BC5A7C-BF45-434D-AB7E-CFF7A2CDA5B5}" type="pres">
      <dgm:prSet presAssocID="{BA6FEB4F-CF58-45F1-BC81-EBE0C5510C75}" presName="root" presStyleCnt="0">
        <dgm:presLayoutVars>
          <dgm:dir/>
          <dgm:resizeHandles val="exact"/>
        </dgm:presLayoutVars>
      </dgm:prSet>
      <dgm:spPr/>
    </dgm:pt>
    <dgm:pt modelId="{EEAC36FE-2791-4830-B51D-DD81BADC5A33}" type="pres">
      <dgm:prSet presAssocID="{98FB9208-12F5-4C79-AFC9-6B900D57374F}" presName="compNode" presStyleCnt="0"/>
      <dgm:spPr/>
    </dgm:pt>
    <dgm:pt modelId="{8AC78E5D-9281-4324-B9DD-18CDC0FCB5E8}" type="pres">
      <dgm:prSet presAssocID="{98FB9208-12F5-4C79-AFC9-6B900D57374F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C43C9F17-1A0C-401C-A0E3-55FFBE20669F}" type="pres">
      <dgm:prSet presAssocID="{98FB9208-12F5-4C79-AFC9-6B900D57374F}" presName="iconSpace" presStyleCnt="0"/>
      <dgm:spPr/>
    </dgm:pt>
    <dgm:pt modelId="{A0C8F9FE-E277-43FB-8617-BEBABF285844}" type="pres">
      <dgm:prSet presAssocID="{98FB9208-12F5-4C79-AFC9-6B900D57374F}" presName="parTx" presStyleLbl="revTx" presStyleIdx="0" presStyleCnt="4">
        <dgm:presLayoutVars>
          <dgm:chMax val="0"/>
          <dgm:chPref val="0"/>
        </dgm:presLayoutVars>
      </dgm:prSet>
      <dgm:spPr/>
    </dgm:pt>
    <dgm:pt modelId="{6E70536E-4E57-47F4-8CB1-C7B3AFF29B88}" type="pres">
      <dgm:prSet presAssocID="{98FB9208-12F5-4C79-AFC9-6B900D57374F}" presName="txSpace" presStyleCnt="0"/>
      <dgm:spPr/>
    </dgm:pt>
    <dgm:pt modelId="{4E652CEC-D816-49DE-8014-DB399922B140}" type="pres">
      <dgm:prSet presAssocID="{98FB9208-12F5-4C79-AFC9-6B900D57374F}" presName="desTx" presStyleLbl="revTx" presStyleIdx="1" presStyleCnt="4">
        <dgm:presLayoutVars/>
      </dgm:prSet>
      <dgm:spPr/>
    </dgm:pt>
    <dgm:pt modelId="{846E0207-8E32-4FA0-A16E-252C47BA8637}" type="pres">
      <dgm:prSet presAssocID="{20F3B371-E102-4DA7-B265-9B486D852A5C}" presName="sibTrans" presStyleCnt="0"/>
      <dgm:spPr/>
    </dgm:pt>
    <dgm:pt modelId="{3FEA18DD-4115-4188-A727-2926A767D9E3}" type="pres">
      <dgm:prSet presAssocID="{F7F61ED8-C229-43A2-9773-64CB727D2BB1}" presName="compNode" presStyleCnt="0"/>
      <dgm:spPr/>
    </dgm:pt>
    <dgm:pt modelId="{2DD2CAAA-E8D0-454F-B9A0-8E46FAB78E19}" type="pres">
      <dgm:prSet presAssocID="{F7F61ED8-C229-43A2-9773-64CB727D2BB1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A83017EB-1BE9-4C9C-8A3D-8BDEA955805C}" type="pres">
      <dgm:prSet presAssocID="{F7F61ED8-C229-43A2-9773-64CB727D2BB1}" presName="iconSpace" presStyleCnt="0"/>
      <dgm:spPr/>
    </dgm:pt>
    <dgm:pt modelId="{7F37EA80-834F-4686-B513-7B68AB8B6CCA}" type="pres">
      <dgm:prSet presAssocID="{F7F61ED8-C229-43A2-9773-64CB727D2BB1}" presName="parTx" presStyleLbl="revTx" presStyleIdx="2" presStyleCnt="4">
        <dgm:presLayoutVars>
          <dgm:chMax val="0"/>
          <dgm:chPref val="0"/>
        </dgm:presLayoutVars>
      </dgm:prSet>
      <dgm:spPr/>
    </dgm:pt>
    <dgm:pt modelId="{67208E47-185E-410D-BF2D-75D1BC2192A0}" type="pres">
      <dgm:prSet presAssocID="{F7F61ED8-C229-43A2-9773-64CB727D2BB1}" presName="txSpace" presStyleCnt="0"/>
      <dgm:spPr/>
    </dgm:pt>
    <dgm:pt modelId="{994B11C9-A54D-47B6-82AF-367B33939604}" type="pres">
      <dgm:prSet presAssocID="{F7F61ED8-C229-43A2-9773-64CB727D2BB1}" presName="desTx" presStyleLbl="revTx" presStyleIdx="3" presStyleCnt="4">
        <dgm:presLayoutVars/>
      </dgm:prSet>
      <dgm:spPr/>
    </dgm:pt>
  </dgm:ptLst>
  <dgm:cxnLst>
    <dgm:cxn modelId="{02F8F206-D331-4314-8630-CBB1408CF421}" type="presOf" srcId="{F7F61ED8-C229-43A2-9773-64CB727D2BB1}" destId="{7F37EA80-834F-4686-B513-7B68AB8B6CCA}" srcOrd="0" destOrd="0" presId="urn:microsoft.com/office/officeart/2018/2/layout/IconLabelDescriptionList"/>
    <dgm:cxn modelId="{2641FC08-836F-40CC-8FC8-7D793FBF4DD7}" type="presOf" srcId="{3D248E1A-7C81-463B-8AA5-1ABEA601E88E}" destId="{4E652CEC-D816-49DE-8014-DB399922B140}" srcOrd="0" destOrd="3" presId="urn:microsoft.com/office/officeart/2018/2/layout/IconLabelDescriptionList"/>
    <dgm:cxn modelId="{BEC8BF41-F5B6-41C4-BAE2-9BB22D24D8BE}" type="presOf" srcId="{AF4E4721-4A83-47B1-9B33-F07C9B08481B}" destId="{4E652CEC-D816-49DE-8014-DB399922B140}" srcOrd="0" destOrd="1" presId="urn:microsoft.com/office/officeart/2018/2/layout/IconLabelDescriptionList"/>
    <dgm:cxn modelId="{1BCDB476-6DA7-4CF5-A76F-F77467CB023F}" srcId="{98FB9208-12F5-4C79-AFC9-6B900D57374F}" destId="{917162D7-7191-4A3B-B8A0-B6D6A2CD4208}" srcOrd="0" destOrd="0" parTransId="{89BF6DF1-6662-4CE0-BA20-700AC5670932}" sibTransId="{705F9F54-C3D1-4E0D-8750-762EDEEFDB67}"/>
    <dgm:cxn modelId="{150D3958-3BDA-41F7-A3AB-5B4719816FC6}" type="presOf" srcId="{917162D7-7191-4A3B-B8A0-B6D6A2CD4208}" destId="{4E652CEC-D816-49DE-8014-DB399922B140}" srcOrd="0" destOrd="0" presId="urn:microsoft.com/office/officeart/2018/2/layout/IconLabelDescriptionList"/>
    <dgm:cxn modelId="{D7462079-7810-405E-B320-95EEF5466E20}" type="presOf" srcId="{E1313E9D-9294-456D-A588-80CF8449CCCF}" destId="{4E652CEC-D816-49DE-8014-DB399922B140}" srcOrd="0" destOrd="2" presId="urn:microsoft.com/office/officeart/2018/2/layout/IconLabelDescriptionList"/>
    <dgm:cxn modelId="{C1F33759-8C4E-4AB2-B08B-82664099B36D}" srcId="{98FB9208-12F5-4C79-AFC9-6B900D57374F}" destId="{BCFF40B3-8F28-4274-AA95-2775E394901F}" srcOrd="5" destOrd="0" parTransId="{BE0F9E03-171A-48B1-8EC2-D0061F72CB4B}" sibTransId="{59B3DBF6-DCFA-47CF-A6CC-42EFFA31EFFC}"/>
    <dgm:cxn modelId="{44C6507F-5C01-4648-9D3C-B58B966BF423}" srcId="{BA6FEB4F-CF58-45F1-BC81-EBE0C5510C75}" destId="{F7F61ED8-C229-43A2-9773-64CB727D2BB1}" srcOrd="1" destOrd="0" parTransId="{1BF1340D-234A-4CC5-AE99-22FAA491ECE1}" sibTransId="{2DF989D6-2F9D-4E64-B6E3-165728AB9C7A}"/>
    <dgm:cxn modelId="{1A6A2681-2B43-46E0-B83F-4EBC7132EE00}" type="presOf" srcId="{BA6FEB4F-CF58-45F1-BC81-EBE0C5510C75}" destId="{76BC5A7C-BF45-434D-AB7E-CFF7A2CDA5B5}" srcOrd="0" destOrd="0" presId="urn:microsoft.com/office/officeart/2018/2/layout/IconLabelDescriptionList"/>
    <dgm:cxn modelId="{B484EA82-B2A0-46D3-8FE1-12E9D76B9E42}" type="presOf" srcId="{98FB9208-12F5-4C79-AFC9-6B900D57374F}" destId="{A0C8F9FE-E277-43FB-8617-BEBABF285844}" srcOrd="0" destOrd="0" presId="urn:microsoft.com/office/officeart/2018/2/layout/IconLabelDescriptionList"/>
    <dgm:cxn modelId="{17AA5F84-A3C5-49D4-B29D-A3E85D705C25}" srcId="{98FB9208-12F5-4C79-AFC9-6B900D57374F}" destId="{E1313E9D-9294-456D-A588-80CF8449CCCF}" srcOrd="2" destOrd="0" parTransId="{D0FD054C-CBFE-456B-B783-0604CFBD0E18}" sibTransId="{4A8F919E-7148-4D7F-9958-359DAD465780}"/>
    <dgm:cxn modelId="{63FDC18D-443D-42A1-829E-20DA235F8A14}" type="presOf" srcId="{DFBFF75D-711C-4F00-9BBD-A0747E0913EF}" destId="{4E652CEC-D816-49DE-8014-DB399922B140}" srcOrd="0" destOrd="4" presId="urn:microsoft.com/office/officeart/2018/2/layout/IconLabelDescriptionList"/>
    <dgm:cxn modelId="{209CDE90-F532-4754-BCE7-1944509E6DEB}" srcId="{98FB9208-12F5-4C79-AFC9-6B900D57374F}" destId="{DFBFF75D-711C-4F00-9BBD-A0747E0913EF}" srcOrd="4" destOrd="0" parTransId="{1E5B5E4F-E680-4818-9460-B156108D6B67}" sibTransId="{EFA7F379-DCC2-49A8-97F6-80A098F13350}"/>
    <dgm:cxn modelId="{41FB7CA8-8A98-4CF9-A05F-824069FD9BE7}" type="presOf" srcId="{BCFF40B3-8F28-4274-AA95-2775E394901F}" destId="{4E652CEC-D816-49DE-8014-DB399922B140}" srcOrd="0" destOrd="5" presId="urn:microsoft.com/office/officeart/2018/2/layout/IconLabelDescriptionList"/>
    <dgm:cxn modelId="{51D06DAF-0361-44DD-87E4-074F6C6FC401}" srcId="{98FB9208-12F5-4C79-AFC9-6B900D57374F}" destId="{3D248E1A-7C81-463B-8AA5-1ABEA601E88E}" srcOrd="3" destOrd="0" parTransId="{CC023049-3101-4E1B-83FF-A85AFF88AC38}" sibTransId="{3F0241A5-4341-4F48-958B-8BE5F722052A}"/>
    <dgm:cxn modelId="{34E832B9-68A0-40F4-93C4-CEA8E61E414C}" type="presOf" srcId="{D1858FFE-215B-4A57-90EC-66D68378A842}" destId="{4E652CEC-D816-49DE-8014-DB399922B140}" srcOrd="0" destOrd="6" presId="urn:microsoft.com/office/officeart/2018/2/layout/IconLabelDescriptionList"/>
    <dgm:cxn modelId="{CDC85CD5-4170-4DB2-A7BE-2F4C93B382C9}" srcId="{98FB9208-12F5-4C79-AFC9-6B900D57374F}" destId="{AF4E4721-4A83-47B1-9B33-F07C9B08481B}" srcOrd="1" destOrd="0" parTransId="{AE96F623-39E2-4EE1-8826-751D01695A03}" sibTransId="{8437C201-6E81-44ED-97F8-1E0673AAA7BA}"/>
    <dgm:cxn modelId="{6D708BDC-BA23-43BA-BF88-51C9B85CF6F1}" srcId="{98FB9208-12F5-4C79-AFC9-6B900D57374F}" destId="{D1858FFE-215B-4A57-90EC-66D68378A842}" srcOrd="6" destOrd="0" parTransId="{9421127D-A5D9-411A-8F7B-3D9AF07F7885}" sibTransId="{04661776-34EE-4310-A081-A2C38417B628}"/>
    <dgm:cxn modelId="{5FA569F8-9B05-460B-9891-54ECDA390625}" srcId="{BA6FEB4F-CF58-45F1-BC81-EBE0C5510C75}" destId="{98FB9208-12F5-4C79-AFC9-6B900D57374F}" srcOrd="0" destOrd="0" parTransId="{8B3A2E9D-1CC1-443F-848D-517B8CC2C61A}" sibTransId="{20F3B371-E102-4DA7-B265-9B486D852A5C}"/>
    <dgm:cxn modelId="{1C83AB4A-51D6-49E8-88BB-9400E63CCEF9}" type="presParOf" srcId="{76BC5A7C-BF45-434D-AB7E-CFF7A2CDA5B5}" destId="{EEAC36FE-2791-4830-B51D-DD81BADC5A33}" srcOrd="0" destOrd="0" presId="urn:microsoft.com/office/officeart/2018/2/layout/IconLabelDescriptionList"/>
    <dgm:cxn modelId="{6848B950-D95A-4F04-8F3B-BA4C488B837B}" type="presParOf" srcId="{EEAC36FE-2791-4830-B51D-DD81BADC5A33}" destId="{8AC78E5D-9281-4324-B9DD-18CDC0FCB5E8}" srcOrd="0" destOrd="0" presId="urn:microsoft.com/office/officeart/2018/2/layout/IconLabelDescriptionList"/>
    <dgm:cxn modelId="{F412E628-FF04-4A86-936B-711D8736B5FD}" type="presParOf" srcId="{EEAC36FE-2791-4830-B51D-DD81BADC5A33}" destId="{C43C9F17-1A0C-401C-A0E3-55FFBE20669F}" srcOrd="1" destOrd="0" presId="urn:microsoft.com/office/officeart/2018/2/layout/IconLabelDescriptionList"/>
    <dgm:cxn modelId="{2E9CD7AB-5D39-4771-A87C-F6A627B854C6}" type="presParOf" srcId="{EEAC36FE-2791-4830-B51D-DD81BADC5A33}" destId="{A0C8F9FE-E277-43FB-8617-BEBABF285844}" srcOrd="2" destOrd="0" presId="urn:microsoft.com/office/officeart/2018/2/layout/IconLabelDescriptionList"/>
    <dgm:cxn modelId="{186DDD8F-8EC5-4EC1-B8BA-BDE4C2F84062}" type="presParOf" srcId="{EEAC36FE-2791-4830-B51D-DD81BADC5A33}" destId="{6E70536E-4E57-47F4-8CB1-C7B3AFF29B88}" srcOrd="3" destOrd="0" presId="urn:microsoft.com/office/officeart/2018/2/layout/IconLabelDescriptionList"/>
    <dgm:cxn modelId="{6A6DDD3C-4F7F-4DBB-8D91-125F67261C02}" type="presParOf" srcId="{EEAC36FE-2791-4830-B51D-DD81BADC5A33}" destId="{4E652CEC-D816-49DE-8014-DB399922B140}" srcOrd="4" destOrd="0" presId="urn:microsoft.com/office/officeart/2018/2/layout/IconLabelDescriptionList"/>
    <dgm:cxn modelId="{9FE0C9AD-47A5-43DE-8BBD-74FDD94C9F2F}" type="presParOf" srcId="{76BC5A7C-BF45-434D-AB7E-CFF7A2CDA5B5}" destId="{846E0207-8E32-4FA0-A16E-252C47BA8637}" srcOrd="1" destOrd="0" presId="urn:microsoft.com/office/officeart/2018/2/layout/IconLabelDescriptionList"/>
    <dgm:cxn modelId="{125766D5-52B2-4CFD-8FA5-BC0E8C4F59F6}" type="presParOf" srcId="{76BC5A7C-BF45-434D-AB7E-CFF7A2CDA5B5}" destId="{3FEA18DD-4115-4188-A727-2926A767D9E3}" srcOrd="2" destOrd="0" presId="urn:microsoft.com/office/officeart/2018/2/layout/IconLabelDescriptionList"/>
    <dgm:cxn modelId="{19463AE1-EE9A-4C76-A1AD-43FADF98EF3C}" type="presParOf" srcId="{3FEA18DD-4115-4188-A727-2926A767D9E3}" destId="{2DD2CAAA-E8D0-454F-B9A0-8E46FAB78E19}" srcOrd="0" destOrd="0" presId="urn:microsoft.com/office/officeart/2018/2/layout/IconLabelDescriptionList"/>
    <dgm:cxn modelId="{66B162C6-AE65-4A50-BDC4-9846938CFAC5}" type="presParOf" srcId="{3FEA18DD-4115-4188-A727-2926A767D9E3}" destId="{A83017EB-1BE9-4C9C-8A3D-8BDEA955805C}" srcOrd="1" destOrd="0" presId="urn:microsoft.com/office/officeart/2018/2/layout/IconLabelDescriptionList"/>
    <dgm:cxn modelId="{DB70E8D0-97E6-40A0-AA1E-F331FDBDFEA9}" type="presParOf" srcId="{3FEA18DD-4115-4188-A727-2926A767D9E3}" destId="{7F37EA80-834F-4686-B513-7B68AB8B6CCA}" srcOrd="2" destOrd="0" presId="urn:microsoft.com/office/officeart/2018/2/layout/IconLabelDescriptionList"/>
    <dgm:cxn modelId="{8C870BE3-595D-46A2-AFF9-86441613A26A}" type="presParOf" srcId="{3FEA18DD-4115-4188-A727-2926A767D9E3}" destId="{67208E47-185E-410D-BF2D-75D1BC2192A0}" srcOrd="3" destOrd="0" presId="urn:microsoft.com/office/officeart/2018/2/layout/IconLabelDescriptionList"/>
    <dgm:cxn modelId="{DE661596-2E29-45E3-824B-5296FBAF2C4E}" type="presParOf" srcId="{3FEA18DD-4115-4188-A727-2926A767D9E3}" destId="{994B11C9-A54D-47B6-82AF-367B33939604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D292BA-A36C-42D3-ADD8-BC9E54937B7D}" type="doc">
      <dgm:prSet loTypeId="urn:microsoft.com/office/officeart/2018/2/layout/IconLabelDescriptionList" loCatId="icon" qsTypeId="urn:microsoft.com/office/officeart/2005/8/quickstyle/simple1#3" qsCatId="simple" csTypeId="urn:microsoft.com/office/officeart/2005/8/colors/accent2_2#4" csCatId="accent2" phldr="1"/>
      <dgm:spPr/>
      <dgm:t>
        <a:bodyPr/>
        <a:lstStyle/>
        <a:p>
          <a:endParaRPr lang="en-US"/>
        </a:p>
      </dgm:t>
    </dgm:pt>
    <dgm:pt modelId="{E8DD54D5-3CDB-495F-B248-6F33BE6DC213}">
      <dgm:prSet/>
      <dgm:spPr/>
      <dgm:t>
        <a:bodyPr/>
        <a:lstStyle/>
        <a:p>
          <a:pPr>
            <a:defRPr b="1"/>
          </a:pPr>
          <a:r>
            <a:rPr lang="en-GB" b="0" i="0"/>
            <a:t>The draft proposal should be complete and include: </a:t>
          </a:r>
          <a:endParaRPr lang="en-US"/>
        </a:p>
      </dgm:t>
    </dgm:pt>
    <dgm:pt modelId="{2B3F4B8D-0C22-41EB-A87D-0358B3A1B715}" type="parTrans" cxnId="{F85987D6-3837-46B1-AF96-929E90553235}">
      <dgm:prSet/>
      <dgm:spPr/>
      <dgm:t>
        <a:bodyPr/>
        <a:lstStyle/>
        <a:p>
          <a:endParaRPr lang="en-US"/>
        </a:p>
      </dgm:t>
    </dgm:pt>
    <dgm:pt modelId="{8A73417D-D891-48A1-A2FA-2C26DF939961}" type="sibTrans" cxnId="{F85987D6-3837-46B1-AF96-929E90553235}">
      <dgm:prSet/>
      <dgm:spPr/>
      <dgm:t>
        <a:bodyPr/>
        <a:lstStyle/>
        <a:p>
          <a:endParaRPr lang="en-US"/>
        </a:p>
      </dgm:t>
    </dgm:pt>
    <dgm:pt modelId="{A66B7F05-11A3-409A-8369-716BDEA7CF33}">
      <dgm:prSet/>
      <dgm:spPr/>
      <dgm:t>
        <a:bodyPr/>
        <a:lstStyle/>
        <a:p>
          <a:r>
            <a:rPr lang="en-GB"/>
            <a:t>The business rationale </a:t>
          </a:r>
          <a:endParaRPr lang="en-US"/>
        </a:p>
      </dgm:t>
    </dgm:pt>
    <dgm:pt modelId="{7890BEB7-7691-4A0B-A90F-213D0CF02135}" type="parTrans" cxnId="{6EAE19E2-9CC1-4189-BC3E-AA59D934955D}">
      <dgm:prSet/>
      <dgm:spPr/>
      <dgm:t>
        <a:bodyPr/>
        <a:lstStyle/>
        <a:p>
          <a:endParaRPr lang="en-US"/>
        </a:p>
      </dgm:t>
    </dgm:pt>
    <dgm:pt modelId="{D41D8A04-84AF-4C50-ACBA-3EC8769FB952}" type="sibTrans" cxnId="{6EAE19E2-9CC1-4189-BC3E-AA59D934955D}">
      <dgm:prSet/>
      <dgm:spPr/>
      <dgm:t>
        <a:bodyPr/>
        <a:lstStyle/>
        <a:p>
          <a:endParaRPr lang="en-US"/>
        </a:p>
      </dgm:t>
    </dgm:pt>
    <dgm:pt modelId="{604C2573-8B6A-40B3-9B55-13EC9ED45F5C}">
      <dgm:prSet/>
      <dgm:spPr/>
      <dgm:t>
        <a:bodyPr/>
        <a:lstStyle/>
        <a:p>
          <a:r>
            <a:rPr lang="en-GB"/>
            <a:t>A timeline that is clear, with dates, up to your implementation date. </a:t>
          </a:r>
          <a:endParaRPr lang="en-US"/>
        </a:p>
      </dgm:t>
    </dgm:pt>
    <dgm:pt modelId="{9A9BDEDC-414C-4A3B-9AA5-7D4D2404CD84}" type="parTrans" cxnId="{B2942F91-50A6-4063-822C-453E8371B364}">
      <dgm:prSet/>
      <dgm:spPr/>
      <dgm:t>
        <a:bodyPr/>
        <a:lstStyle/>
        <a:p>
          <a:endParaRPr lang="en-US"/>
        </a:p>
      </dgm:t>
    </dgm:pt>
    <dgm:pt modelId="{DED46C12-6960-4EF4-BD43-69003C744C3D}" type="sibTrans" cxnId="{B2942F91-50A6-4063-822C-453E8371B364}">
      <dgm:prSet/>
      <dgm:spPr/>
      <dgm:t>
        <a:bodyPr/>
        <a:lstStyle/>
        <a:p>
          <a:endParaRPr lang="en-US"/>
        </a:p>
      </dgm:t>
    </dgm:pt>
    <dgm:pt modelId="{3A8FCF38-256A-4CBF-BA5B-6805393398CD}">
      <dgm:prSet/>
      <dgm:spPr/>
      <dgm:t>
        <a:bodyPr/>
        <a:lstStyle/>
        <a:p>
          <a:r>
            <a:rPr lang="en-GB"/>
            <a:t>An Equalities Impact Assessment </a:t>
          </a:r>
          <a:endParaRPr lang="en-US"/>
        </a:p>
      </dgm:t>
    </dgm:pt>
    <dgm:pt modelId="{4DD99AD6-57D8-4450-A815-9A11FAD0C23D}" type="parTrans" cxnId="{1F2AF8D5-F395-4F7E-9D98-4D53AE0000A4}">
      <dgm:prSet/>
      <dgm:spPr/>
      <dgm:t>
        <a:bodyPr/>
        <a:lstStyle/>
        <a:p>
          <a:endParaRPr lang="en-US"/>
        </a:p>
      </dgm:t>
    </dgm:pt>
    <dgm:pt modelId="{5BD77153-3784-4A58-8B98-EECB9E0E2EA0}" type="sibTrans" cxnId="{1F2AF8D5-F395-4F7E-9D98-4D53AE0000A4}">
      <dgm:prSet/>
      <dgm:spPr/>
      <dgm:t>
        <a:bodyPr/>
        <a:lstStyle/>
        <a:p>
          <a:endParaRPr lang="en-US"/>
        </a:p>
      </dgm:t>
    </dgm:pt>
    <dgm:pt modelId="{3710B614-F82A-4EDF-853F-696B26D1E93B}">
      <dgm:prSet/>
      <dgm:spPr/>
      <dgm:t>
        <a:bodyPr/>
        <a:lstStyle/>
        <a:p>
          <a:r>
            <a:rPr lang="en-GB"/>
            <a:t>A workload Assessment </a:t>
          </a:r>
          <a:endParaRPr lang="en-US"/>
        </a:p>
      </dgm:t>
    </dgm:pt>
    <dgm:pt modelId="{0A69B8C0-C695-4FC0-B644-46FA70372128}" type="parTrans" cxnId="{EE036CDF-322E-4341-85D7-9DA914CBDD9E}">
      <dgm:prSet/>
      <dgm:spPr/>
      <dgm:t>
        <a:bodyPr/>
        <a:lstStyle/>
        <a:p>
          <a:endParaRPr lang="en-US"/>
        </a:p>
      </dgm:t>
    </dgm:pt>
    <dgm:pt modelId="{2505779F-CFFF-4224-BD67-769F2AED049B}" type="sibTrans" cxnId="{EE036CDF-322E-4341-85D7-9DA914CBDD9E}">
      <dgm:prSet/>
      <dgm:spPr/>
      <dgm:t>
        <a:bodyPr/>
        <a:lstStyle/>
        <a:p>
          <a:endParaRPr lang="en-US"/>
        </a:p>
      </dgm:t>
    </dgm:pt>
    <dgm:pt modelId="{2EF9861F-29CE-422F-B3B2-4EB1C530E15B}">
      <dgm:prSet/>
      <dgm:spPr/>
      <dgm:t>
        <a:bodyPr/>
        <a:lstStyle/>
        <a:p>
          <a:r>
            <a:rPr lang="en-GB"/>
            <a:t>New Job Descriptions </a:t>
          </a:r>
          <a:endParaRPr lang="en-US"/>
        </a:p>
      </dgm:t>
    </dgm:pt>
    <dgm:pt modelId="{C90416A0-8F12-4EB0-AE15-447A794FB58A}" type="parTrans" cxnId="{0525E614-791F-4D8E-BF6C-4F6DAE71B948}">
      <dgm:prSet/>
      <dgm:spPr/>
      <dgm:t>
        <a:bodyPr/>
        <a:lstStyle/>
        <a:p>
          <a:endParaRPr lang="en-US"/>
        </a:p>
      </dgm:t>
    </dgm:pt>
    <dgm:pt modelId="{2D31C1F6-DAFA-4B4B-9EE2-9BC429610846}" type="sibTrans" cxnId="{0525E614-791F-4D8E-BF6C-4F6DAE71B948}">
      <dgm:prSet/>
      <dgm:spPr/>
      <dgm:t>
        <a:bodyPr/>
        <a:lstStyle/>
        <a:p>
          <a:endParaRPr lang="en-US"/>
        </a:p>
      </dgm:t>
    </dgm:pt>
    <dgm:pt modelId="{09B42F5E-1760-447D-9866-149B1A26BD5D}">
      <dgm:prSet/>
      <dgm:spPr/>
      <dgm:t>
        <a:bodyPr/>
        <a:lstStyle/>
        <a:p>
          <a:r>
            <a:rPr lang="en-GB"/>
            <a:t>Current and Proposed staffing structure </a:t>
          </a:r>
          <a:endParaRPr lang="en-US"/>
        </a:p>
      </dgm:t>
    </dgm:pt>
    <dgm:pt modelId="{8641D494-F93A-4CFD-A563-359488C7A57A}" type="parTrans" cxnId="{0F748663-F401-479F-BEDF-CB7559448943}">
      <dgm:prSet/>
      <dgm:spPr/>
      <dgm:t>
        <a:bodyPr/>
        <a:lstStyle/>
        <a:p>
          <a:endParaRPr lang="en-US"/>
        </a:p>
      </dgm:t>
    </dgm:pt>
    <dgm:pt modelId="{F38349CD-07DE-4969-A824-FFB80890EBE1}" type="sibTrans" cxnId="{0F748663-F401-479F-BEDF-CB7559448943}">
      <dgm:prSet/>
      <dgm:spPr/>
      <dgm:t>
        <a:bodyPr/>
        <a:lstStyle/>
        <a:p>
          <a:endParaRPr lang="en-US"/>
        </a:p>
      </dgm:t>
    </dgm:pt>
    <dgm:pt modelId="{5C4A08F6-AA92-4808-9A03-4E9D9371E2F5}">
      <dgm:prSet/>
      <dgm:spPr/>
      <dgm:t>
        <a:bodyPr/>
        <a:lstStyle/>
        <a:p>
          <a:r>
            <a:rPr lang="en-GB"/>
            <a:t>ADD FINANCE REQUIREMENTS </a:t>
          </a:r>
          <a:endParaRPr lang="en-US"/>
        </a:p>
      </dgm:t>
    </dgm:pt>
    <dgm:pt modelId="{681AA0FC-FB72-46C8-9B50-D11B48DD4349}" type="parTrans" cxnId="{95ED3B9A-13EB-4527-BBE6-B4A534D47D2D}">
      <dgm:prSet/>
      <dgm:spPr/>
      <dgm:t>
        <a:bodyPr/>
        <a:lstStyle/>
        <a:p>
          <a:endParaRPr lang="en-US"/>
        </a:p>
      </dgm:t>
    </dgm:pt>
    <dgm:pt modelId="{F8626EBA-DDA5-4357-A5B2-CF6E43D3AE35}" type="sibTrans" cxnId="{95ED3B9A-13EB-4527-BBE6-B4A534D47D2D}">
      <dgm:prSet/>
      <dgm:spPr/>
      <dgm:t>
        <a:bodyPr/>
        <a:lstStyle/>
        <a:p>
          <a:endParaRPr lang="en-US"/>
        </a:p>
      </dgm:t>
    </dgm:pt>
    <dgm:pt modelId="{7C56CA2B-572D-4C63-9FD9-3704165DB78A}">
      <dgm:prSet/>
      <dgm:spPr/>
      <dgm:t>
        <a:bodyPr/>
        <a:lstStyle/>
        <a:p>
          <a:pPr>
            <a:defRPr b="1"/>
          </a:pPr>
          <a:r>
            <a:rPr lang="en-GB" b="0" i="0"/>
            <a:t>Governors to approve in principle the draft proposal document.  (THIS MAY REQUIRE AN EXTRAORDINARY GOVERNORS MEETING)</a:t>
          </a:r>
          <a:endParaRPr lang="en-US"/>
        </a:p>
      </dgm:t>
    </dgm:pt>
    <dgm:pt modelId="{2E678CF2-C388-44CB-8B68-D9FB7B3613CB}" type="parTrans" cxnId="{7E3C1FA9-5529-4EAF-A9D4-FE6B1389DBE3}">
      <dgm:prSet/>
      <dgm:spPr/>
      <dgm:t>
        <a:bodyPr/>
        <a:lstStyle/>
        <a:p>
          <a:endParaRPr lang="en-US"/>
        </a:p>
      </dgm:t>
    </dgm:pt>
    <dgm:pt modelId="{819F3EDB-F382-4CE1-BDB4-E0A9CC8F6996}" type="sibTrans" cxnId="{7E3C1FA9-5529-4EAF-A9D4-FE6B1389DBE3}">
      <dgm:prSet/>
      <dgm:spPr/>
      <dgm:t>
        <a:bodyPr/>
        <a:lstStyle/>
        <a:p>
          <a:endParaRPr lang="en-US"/>
        </a:p>
      </dgm:t>
    </dgm:pt>
    <dgm:pt modelId="{359E9C0A-DBCB-49E8-9233-960946A18F3C}">
      <dgm:prSet/>
      <dgm:spPr/>
      <dgm:t>
        <a:bodyPr/>
        <a:lstStyle/>
        <a:p>
          <a:pPr>
            <a:defRPr b="1"/>
          </a:pPr>
          <a:r>
            <a:rPr lang="en-GB" b="0" i="0"/>
            <a:t>As soon as governors agree in principle the document to be sent to all relevant trade unions with a date for formal consultation to start the following week. Trade unions to be invited to the meeting. </a:t>
          </a:r>
          <a:endParaRPr lang="en-US"/>
        </a:p>
      </dgm:t>
    </dgm:pt>
    <dgm:pt modelId="{9CAADC43-4ADD-4D64-A0E3-273CF95B1C38}" type="parTrans" cxnId="{B1571ACC-A43B-4797-8050-F416F0F0E09F}">
      <dgm:prSet/>
      <dgm:spPr/>
      <dgm:t>
        <a:bodyPr/>
        <a:lstStyle/>
        <a:p>
          <a:endParaRPr lang="en-US"/>
        </a:p>
      </dgm:t>
    </dgm:pt>
    <dgm:pt modelId="{932B080C-02B2-4464-A9FA-4751039AA2BD}" type="sibTrans" cxnId="{B1571ACC-A43B-4797-8050-F416F0F0E09F}">
      <dgm:prSet/>
      <dgm:spPr/>
      <dgm:t>
        <a:bodyPr/>
        <a:lstStyle/>
        <a:p>
          <a:endParaRPr lang="en-US"/>
        </a:p>
      </dgm:t>
    </dgm:pt>
    <dgm:pt modelId="{834282E5-D9CE-4F57-B144-F6AA4D038DF4}" type="pres">
      <dgm:prSet presAssocID="{AAD292BA-A36C-42D3-ADD8-BC9E54937B7D}" presName="root" presStyleCnt="0">
        <dgm:presLayoutVars>
          <dgm:dir/>
          <dgm:resizeHandles val="exact"/>
        </dgm:presLayoutVars>
      </dgm:prSet>
      <dgm:spPr/>
    </dgm:pt>
    <dgm:pt modelId="{EEDDB017-6EB4-480B-A76A-3A3D9017901B}" type="pres">
      <dgm:prSet presAssocID="{E8DD54D5-3CDB-495F-B248-6F33BE6DC213}" presName="compNode" presStyleCnt="0"/>
      <dgm:spPr/>
    </dgm:pt>
    <dgm:pt modelId="{801CC1EE-6574-425E-A97B-0691646F1619}" type="pres">
      <dgm:prSet presAssocID="{E8DD54D5-3CDB-495F-B248-6F33BE6DC213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thly calendar"/>
        </a:ext>
      </dgm:extLst>
    </dgm:pt>
    <dgm:pt modelId="{998E7EE9-9463-4BE5-AAEF-ADF6912060CC}" type="pres">
      <dgm:prSet presAssocID="{E8DD54D5-3CDB-495F-B248-6F33BE6DC213}" presName="iconSpace" presStyleCnt="0"/>
      <dgm:spPr/>
    </dgm:pt>
    <dgm:pt modelId="{A0BB13ED-3BE0-4A9A-A64B-78D25FA8F990}" type="pres">
      <dgm:prSet presAssocID="{E8DD54D5-3CDB-495F-B248-6F33BE6DC213}" presName="parTx" presStyleLbl="revTx" presStyleIdx="0" presStyleCnt="6">
        <dgm:presLayoutVars>
          <dgm:chMax val="0"/>
          <dgm:chPref val="0"/>
        </dgm:presLayoutVars>
      </dgm:prSet>
      <dgm:spPr/>
    </dgm:pt>
    <dgm:pt modelId="{9B1BE45C-9183-4DCC-9718-092CAEEA9818}" type="pres">
      <dgm:prSet presAssocID="{E8DD54D5-3CDB-495F-B248-6F33BE6DC213}" presName="txSpace" presStyleCnt="0"/>
      <dgm:spPr/>
    </dgm:pt>
    <dgm:pt modelId="{E88CCB8F-7D3A-457C-87A3-D557938C2752}" type="pres">
      <dgm:prSet presAssocID="{E8DD54D5-3CDB-495F-B248-6F33BE6DC213}" presName="desTx" presStyleLbl="revTx" presStyleIdx="1" presStyleCnt="6">
        <dgm:presLayoutVars/>
      </dgm:prSet>
      <dgm:spPr/>
    </dgm:pt>
    <dgm:pt modelId="{40B04B37-BB53-4EB3-9894-D21AA7E08382}" type="pres">
      <dgm:prSet presAssocID="{8A73417D-D891-48A1-A2FA-2C26DF939961}" presName="sibTrans" presStyleCnt="0"/>
      <dgm:spPr/>
    </dgm:pt>
    <dgm:pt modelId="{A87C9F7E-493B-4B84-BC9A-6C5E3176BCC6}" type="pres">
      <dgm:prSet presAssocID="{7C56CA2B-572D-4C63-9FD9-3704165DB78A}" presName="compNode" presStyleCnt="0"/>
      <dgm:spPr/>
    </dgm:pt>
    <dgm:pt modelId="{449E2F7A-B06C-4E57-BCE9-8AC8CFAA9652}" type="pres">
      <dgm:prSet presAssocID="{7C56CA2B-572D-4C63-9FD9-3704165DB78A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A4EBACCC-2BD7-4BE0-AB6F-32298CB24D96}" type="pres">
      <dgm:prSet presAssocID="{7C56CA2B-572D-4C63-9FD9-3704165DB78A}" presName="iconSpace" presStyleCnt="0"/>
      <dgm:spPr/>
    </dgm:pt>
    <dgm:pt modelId="{634A400E-DC96-4A2A-BDBC-14361391A58E}" type="pres">
      <dgm:prSet presAssocID="{7C56CA2B-572D-4C63-9FD9-3704165DB78A}" presName="parTx" presStyleLbl="revTx" presStyleIdx="2" presStyleCnt="6">
        <dgm:presLayoutVars>
          <dgm:chMax val="0"/>
          <dgm:chPref val="0"/>
        </dgm:presLayoutVars>
      </dgm:prSet>
      <dgm:spPr/>
    </dgm:pt>
    <dgm:pt modelId="{FCAD6974-3D51-4E21-8E4C-4ED84FD9113A}" type="pres">
      <dgm:prSet presAssocID="{7C56CA2B-572D-4C63-9FD9-3704165DB78A}" presName="txSpace" presStyleCnt="0"/>
      <dgm:spPr/>
    </dgm:pt>
    <dgm:pt modelId="{5961FE84-D3BF-4C38-BF3A-5E8094607AE2}" type="pres">
      <dgm:prSet presAssocID="{7C56CA2B-572D-4C63-9FD9-3704165DB78A}" presName="desTx" presStyleLbl="revTx" presStyleIdx="3" presStyleCnt="6">
        <dgm:presLayoutVars/>
      </dgm:prSet>
      <dgm:spPr/>
    </dgm:pt>
    <dgm:pt modelId="{231CAD5A-C6F7-4046-B8AB-B0F2A8A003F3}" type="pres">
      <dgm:prSet presAssocID="{819F3EDB-F382-4CE1-BDB4-E0A9CC8F6996}" presName="sibTrans" presStyleCnt="0"/>
      <dgm:spPr/>
    </dgm:pt>
    <dgm:pt modelId="{8E1EC48B-7F10-45C6-B62D-70B2F4ADEC3C}" type="pres">
      <dgm:prSet presAssocID="{359E9C0A-DBCB-49E8-9233-960946A18F3C}" presName="compNode" presStyleCnt="0"/>
      <dgm:spPr/>
    </dgm:pt>
    <dgm:pt modelId="{0B267EA7-F49D-44B4-8CDB-3549E44DDB76}" type="pres">
      <dgm:prSet presAssocID="{359E9C0A-DBCB-49E8-9233-960946A18F3C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3C7FF681-B72B-415A-B727-3F9E67D528F6}" type="pres">
      <dgm:prSet presAssocID="{359E9C0A-DBCB-49E8-9233-960946A18F3C}" presName="iconSpace" presStyleCnt="0"/>
      <dgm:spPr/>
    </dgm:pt>
    <dgm:pt modelId="{F690A23D-1CF6-4C67-9BC3-E6E23EB34BF2}" type="pres">
      <dgm:prSet presAssocID="{359E9C0A-DBCB-49E8-9233-960946A18F3C}" presName="parTx" presStyleLbl="revTx" presStyleIdx="4" presStyleCnt="6">
        <dgm:presLayoutVars>
          <dgm:chMax val="0"/>
          <dgm:chPref val="0"/>
        </dgm:presLayoutVars>
      </dgm:prSet>
      <dgm:spPr/>
    </dgm:pt>
    <dgm:pt modelId="{7217C19D-5BB9-4C65-B6E3-7B88EA20C547}" type="pres">
      <dgm:prSet presAssocID="{359E9C0A-DBCB-49E8-9233-960946A18F3C}" presName="txSpace" presStyleCnt="0"/>
      <dgm:spPr/>
    </dgm:pt>
    <dgm:pt modelId="{6208B158-B952-4C36-B972-F22EBA270876}" type="pres">
      <dgm:prSet presAssocID="{359E9C0A-DBCB-49E8-9233-960946A18F3C}" presName="desTx" presStyleLbl="revTx" presStyleIdx="5" presStyleCnt="6">
        <dgm:presLayoutVars/>
      </dgm:prSet>
      <dgm:spPr/>
    </dgm:pt>
  </dgm:ptLst>
  <dgm:cxnLst>
    <dgm:cxn modelId="{9018ED05-9FDB-4B3A-ABC4-3E50C839C720}" type="presOf" srcId="{359E9C0A-DBCB-49E8-9233-960946A18F3C}" destId="{F690A23D-1CF6-4C67-9BC3-E6E23EB34BF2}" srcOrd="0" destOrd="0" presId="urn:microsoft.com/office/officeart/2018/2/layout/IconLabelDescriptionList"/>
    <dgm:cxn modelId="{0525E614-791F-4D8E-BF6C-4F6DAE71B948}" srcId="{E8DD54D5-3CDB-495F-B248-6F33BE6DC213}" destId="{2EF9861F-29CE-422F-B3B2-4EB1C530E15B}" srcOrd="4" destOrd="0" parTransId="{C90416A0-8F12-4EB0-AE15-447A794FB58A}" sibTransId="{2D31C1F6-DAFA-4B4B-9EE2-9BC429610846}"/>
    <dgm:cxn modelId="{4912A91A-1580-4E26-A447-E0D7E3155397}" type="presOf" srcId="{09B42F5E-1760-447D-9866-149B1A26BD5D}" destId="{E88CCB8F-7D3A-457C-87A3-D557938C2752}" srcOrd="0" destOrd="5" presId="urn:microsoft.com/office/officeart/2018/2/layout/IconLabelDescriptionList"/>
    <dgm:cxn modelId="{9EFDA827-8C1A-4E42-9CBF-905C9C8070D9}" type="presOf" srcId="{3A8FCF38-256A-4CBF-BA5B-6805393398CD}" destId="{E88CCB8F-7D3A-457C-87A3-D557938C2752}" srcOrd="0" destOrd="2" presId="urn:microsoft.com/office/officeart/2018/2/layout/IconLabelDescriptionList"/>
    <dgm:cxn modelId="{A771A439-5AFA-4A18-A5CA-F792A9AC6C30}" type="presOf" srcId="{3710B614-F82A-4EDF-853F-696B26D1E93B}" destId="{E88CCB8F-7D3A-457C-87A3-D557938C2752}" srcOrd="0" destOrd="3" presId="urn:microsoft.com/office/officeart/2018/2/layout/IconLabelDescriptionList"/>
    <dgm:cxn modelId="{0F748663-F401-479F-BEDF-CB7559448943}" srcId="{E8DD54D5-3CDB-495F-B248-6F33BE6DC213}" destId="{09B42F5E-1760-447D-9866-149B1A26BD5D}" srcOrd="5" destOrd="0" parTransId="{8641D494-F93A-4CFD-A563-359488C7A57A}" sibTransId="{F38349CD-07DE-4969-A824-FFB80890EBE1}"/>
    <dgm:cxn modelId="{03B5CD4B-83B6-4103-AE41-70E6F1A314E3}" type="presOf" srcId="{A66B7F05-11A3-409A-8369-716BDEA7CF33}" destId="{E88CCB8F-7D3A-457C-87A3-D557938C2752}" srcOrd="0" destOrd="0" presId="urn:microsoft.com/office/officeart/2018/2/layout/IconLabelDescriptionList"/>
    <dgm:cxn modelId="{12FC3850-CDE6-4C17-8B3D-D0197037C87B}" type="presOf" srcId="{604C2573-8B6A-40B3-9B55-13EC9ED45F5C}" destId="{E88CCB8F-7D3A-457C-87A3-D557938C2752}" srcOrd="0" destOrd="1" presId="urn:microsoft.com/office/officeart/2018/2/layout/IconLabelDescriptionList"/>
    <dgm:cxn modelId="{3D9DD370-0A23-4749-80EB-8E997D05C626}" type="presOf" srcId="{AAD292BA-A36C-42D3-ADD8-BC9E54937B7D}" destId="{834282E5-D9CE-4F57-B144-F6AA4D038DF4}" srcOrd="0" destOrd="0" presId="urn:microsoft.com/office/officeart/2018/2/layout/IconLabelDescriptionList"/>
    <dgm:cxn modelId="{CDACB074-E50F-4089-8783-02667057493F}" type="presOf" srcId="{7C56CA2B-572D-4C63-9FD9-3704165DB78A}" destId="{634A400E-DC96-4A2A-BDBC-14361391A58E}" srcOrd="0" destOrd="0" presId="urn:microsoft.com/office/officeart/2018/2/layout/IconLabelDescriptionList"/>
    <dgm:cxn modelId="{B2942F91-50A6-4063-822C-453E8371B364}" srcId="{E8DD54D5-3CDB-495F-B248-6F33BE6DC213}" destId="{604C2573-8B6A-40B3-9B55-13EC9ED45F5C}" srcOrd="1" destOrd="0" parTransId="{9A9BDEDC-414C-4A3B-9AA5-7D4D2404CD84}" sibTransId="{DED46C12-6960-4EF4-BD43-69003C744C3D}"/>
    <dgm:cxn modelId="{95ED3B9A-13EB-4527-BBE6-B4A534D47D2D}" srcId="{E8DD54D5-3CDB-495F-B248-6F33BE6DC213}" destId="{5C4A08F6-AA92-4808-9A03-4E9D9371E2F5}" srcOrd="6" destOrd="0" parTransId="{681AA0FC-FB72-46C8-9B50-D11B48DD4349}" sibTransId="{F8626EBA-DDA5-4357-A5B2-CF6E43D3AE35}"/>
    <dgm:cxn modelId="{7E3C1FA9-5529-4EAF-A9D4-FE6B1389DBE3}" srcId="{AAD292BA-A36C-42D3-ADD8-BC9E54937B7D}" destId="{7C56CA2B-572D-4C63-9FD9-3704165DB78A}" srcOrd="1" destOrd="0" parTransId="{2E678CF2-C388-44CB-8B68-D9FB7B3613CB}" sibTransId="{819F3EDB-F382-4CE1-BDB4-E0A9CC8F6996}"/>
    <dgm:cxn modelId="{A8507AC3-5208-428B-B972-421947A03078}" type="presOf" srcId="{E8DD54D5-3CDB-495F-B248-6F33BE6DC213}" destId="{A0BB13ED-3BE0-4A9A-A64B-78D25FA8F990}" srcOrd="0" destOrd="0" presId="urn:microsoft.com/office/officeart/2018/2/layout/IconLabelDescriptionList"/>
    <dgm:cxn modelId="{B1571ACC-A43B-4797-8050-F416F0F0E09F}" srcId="{AAD292BA-A36C-42D3-ADD8-BC9E54937B7D}" destId="{359E9C0A-DBCB-49E8-9233-960946A18F3C}" srcOrd="2" destOrd="0" parTransId="{9CAADC43-4ADD-4D64-A0E3-273CF95B1C38}" sibTransId="{932B080C-02B2-4464-A9FA-4751039AA2BD}"/>
    <dgm:cxn modelId="{8E1EF5D1-13B1-41F0-87B8-1AFBF4AF9F1C}" type="presOf" srcId="{2EF9861F-29CE-422F-B3B2-4EB1C530E15B}" destId="{E88CCB8F-7D3A-457C-87A3-D557938C2752}" srcOrd="0" destOrd="4" presId="urn:microsoft.com/office/officeart/2018/2/layout/IconLabelDescriptionList"/>
    <dgm:cxn modelId="{1F2AF8D5-F395-4F7E-9D98-4D53AE0000A4}" srcId="{E8DD54D5-3CDB-495F-B248-6F33BE6DC213}" destId="{3A8FCF38-256A-4CBF-BA5B-6805393398CD}" srcOrd="2" destOrd="0" parTransId="{4DD99AD6-57D8-4450-A815-9A11FAD0C23D}" sibTransId="{5BD77153-3784-4A58-8B98-EECB9E0E2EA0}"/>
    <dgm:cxn modelId="{F85987D6-3837-46B1-AF96-929E90553235}" srcId="{AAD292BA-A36C-42D3-ADD8-BC9E54937B7D}" destId="{E8DD54D5-3CDB-495F-B248-6F33BE6DC213}" srcOrd="0" destOrd="0" parTransId="{2B3F4B8D-0C22-41EB-A87D-0358B3A1B715}" sibTransId="{8A73417D-D891-48A1-A2FA-2C26DF939961}"/>
    <dgm:cxn modelId="{EE036CDF-322E-4341-85D7-9DA914CBDD9E}" srcId="{E8DD54D5-3CDB-495F-B248-6F33BE6DC213}" destId="{3710B614-F82A-4EDF-853F-696B26D1E93B}" srcOrd="3" destOrd="0" parTransId="{0A69B8C0-C695-4FC0-B644-46FA70372128}" sibTransId="{2505779F-CFFF-4224-BD67-769F2AED049B}"/>
    <dgm:cxn modelId="{6EAE19E2-9CC1-4189-BC3E-AA59D934955D}" srcId="{E8DD54D5-3CDB-495F-B248-6F33BE6DC213}" destId="{A66B7F05-11A3-409A-8369-716BDEA7CF33}" srcOrd="0" destOrd="0" parTransId="{7890BEB7-7691-4A0B-A90F-213D0CF02135}" sibTransId="{D41D8A04-84AF-4C50-ACBA-3EC8769FB952}"/>
    <dgm:cxn modelId="{E4E138FF-3175-4072-ABA0-F4D1C6F52C42}" type="presOf" srcId="{5C4A08F6-AA92-4808-9A03-4E9D9371E2F5}" destId="{E88CCB8F-7D3A-457C-87A3-D557938C2752}" srcOrd="0" destOrd="6" presId="urn:microsoft.com/office/officeart/2018/2/layout/IconLabelDescriptionList"/>
    <dgm:cxn modelId="{CDECAC7A-AD1E-4644-96C2-209A6E1A4475}" type="presParOf" srcId="{834282E5-D9CE-4F57-B144-F6AA4D038DF4}" destId="{EEDDB017-6EB4-480B-A76A-3A3D9017901B}" srcOrd="0" destOrd="0" presId="urn:microsoft.com/office/officeart/2018/2/layout/IconLabelDescriptionList"/>
    <dgm:cxn modelId="{8192B5C7-4E3F-480D-81A8-939982EC4453}" type="presParOf" srcId="{EEDDB017-6EB4-480B-A76A-3A3D9017901B}" destId="{801CC1EE-6574-425E-A97B-0691646F1619}" srcOrd="0" destOrd="0" presId="urn:microsoft.com/office/officeart/2018/2/layout/IconLabelDescriptionList"/>
    <dgm:cxn modelId="{E062757D-86B7-4F31-8E17-718B16620DBC}" type="presParOf" srcId="{EEDDB017-6EB4-480B-A76A-3A3D9017901B}" destId="{998E7EE9-9463-4BE5-AAEF-ADF6912060CC}" srcOrd="1" destOrd="0" presId="urn:microsoft.com/office/officeart/2018/2/layout/IconLabelDescriptionList"/>
    <dgm:cxn modelId="{E8BC8692-46E9-406A-913C-BD1C21E38215}" type="presParOf" srcId="{EEDDB017-6EB4-480B-A76A-3A3D9017901B}" destId="{A0BB13ED-3BE0-4A9A-A64B-78D25FA8F990}" srcOrd="2" destOrd="0" presId="urn:microsoft.com/office/officeart/2018/2/layout/IconLabelDescriptionList"/>
    <dgm:cxn modelId="{335F014F-3DB5-469C-8F50-2C333CB45D39}" type="presParOf" srcId="{EEDDB017-6EB4-480B-A76A-3A3D9017901B}" destId="{9B1BE45C-9183-4DCC-9718-092CAEEA9818}" srcOrd="3" destOrd="0" presId="urn:microsoft.com/office/officeart/2018/2/layout/IconLabelDescriptionList"/>
    <dgm:cxn modelId="{B553A505-0C48-4627-B12E-48F58138DD83}" type="presParOf" srcId="{EEDDB017-6EB4-480B-A76A-3A3D9017901B}" destId="{E88CCB8F-7D3A-457C-87A3-D557938C2752}" srcOrd="4" destOrd="0" presId="urn:microsoft.com/office/officeart/2018/2/layout/IconLabelDescriptionList"/>
    <dgm:cxn modelId="{BD3FF2D8-2D38-4465-BB92-25C7CFFF40C0}" type="presParOf" srcId="{834282E5-D9CE-4F57-B144-F6AA4D038DF4}" destId="{40B04B37-BB53-4EB3-9894-D21AA7E08382}" srcOrd="1" destOrd="0" presId="urn:microsoft.com/office/officeart/2018/2/layout/IconLabelDescriptionList"/>
    <dgm:cxn modelId="{54A4EC54-EA21-4729-B0B6-3F714454A768}" type="presParOf" srcId="{834282E5-D9CE-4F57-B144-F6AA4D038DF4}" destId="{A87C9F7E-493B-4B84-BC9A-6C5E3176BCC6}" srcOrd="2" destOrd="0" presId="urn:microsoft.com/office/officeart/2018/2/layout/IconLabelDescriptionList"/>
    <dgm:cxn modelId="{C5422077-6B80-4B5F-A8BD-3FD1F7B1A3CF}" type="presParOf" srcId="{A87C9F7E-493B-4B84-BC9A-6C5E3176BCC6}" destId="{449E2F7A-B06C-4E57-BCE9-8AC8CFAA9652}" srcOrd="0" destOrd="0" presId="urn:microsoft.com/office/officeart/2018/2/layout/IconLabelDescriptionList"/>
    <dgm:cxn modelId="{186BF132-0A7C-4117-9F05-25C0BA0AC689}" type="presParOf" srcId="{A87C9F7E-493B-4B84-BC9A-6C5E3176BCC6}" destId="{A4EBACCC-2BD7-4BE0-AB6F-32298CB24D96}" srcOrd="1" destOrd="0" presId="urn:microsoft.com/office/officeart/2018/2/layout/IconLabelDescriptionList"/>
    <dgm:cxn modelId="{5ACFBABF-9383-4313-AA98-1C3A32B7772E}" type="presParOf" srcId="{A87C9F7E-493B-4B84-BC9A-6C5E3176BCC6}" destId="{634A400E-DC96-4A2A-BDBC-14361391A58E}" srcOrd="2" destOrd="0" presId="urn:microsoft.com/office/officeart/2018/2/layout/IconLabelDescriptionList"/>
    <dgm:cxn modelId="{40D84F03-8045-4378-9B59-728989B402C2}" type="presParOf" srcId="{A87C9F7E-493B-4B84-BC9A-6C5E3176BCC6}" destId="{FCAD6974-3D51-4E21-8E4C-4ED84FD9113A}" srcOrd="3" destOrd="0" presId="urn:microsoft.com/office/officeart/2018/2/layout/IconLabelDescriptionList"/>
    <dgm:cxn modelId="{146A893E-43DE-4EC7-ADA0-84642D83674F}" type="presParOf" srcId="{A87C9F7E-493B-4B84-BC9A-6C5E3176BCC6}" destId="{5961FE84-D3BF-4C38-BF3A-5E8094607AE2}" srcOrd="4" destOrd="0" presId="urn:microsoft.com/office/officeart/2018/2/layout/IconLabelDescriptionList"/>
    <dgm:cxn modelId="{5FAA18E7-B8E5-428D-9035-14F553F527BF}" type="presParOf" srcId="{834282E5-D9CE-4F57-B144-F6AA4D038DF4}" destId="{231CAD5A-C6F7-4046-B8AB-B0F2A8A003F3}" srcOrd="3" destOrd="0" presId="urn:microsoft.com/office/officeart/2018/2/layout/IconLabelDescriptionList"/>
    <dgm:cxn modelId="{7C6A0110-D75C-41CF-B066-C9AD7282F8E2}" type="presParOf" srcId="{834282E5-D9CE-4F57-B144-F6AA4D038DF4}" destId="{8E1EC48B-7F10-45C6-B62D-70B2F4ADEC3C}" srcOrd="4" destOrd="0" presId="urn:microsoft.com/office/officeart/2018/2/layout/IconLabelDescriptionList"/>
    <dgm:cxn modelId="{DB6BBECF-D064-4A78-B903-93942F385872}" type="presParOf" srcId="{8E1EC48B-7F10-45C6-B62D-70B2F4ADEC3C}" destId="{0B267EA7-F49D-44B4-8CDB-3549E44DDB76}" srcOrd="0" destOrd="0" presId="urn:microsoft.com/office/officeart/2018/2/layout/IconLabelDescriptionList"/>
    <dgm:cxn modelId="{8DB64BA7-20B7-4863-ADBB-50B72D6D3DB8}" type="presParOf" srcId="{8E1EC48B-7F10-45C6-B62D-70B2F4ADEC3C}" destId="{3C7FF681-B72B-415A-B727-3F9E67D528F6}" srcOrd="1" destOrd="0" presId="urn:microsoft.com/office/officeart/2018/2/layout/IconLabelDescriptionList"/>
    <dgm:cxn modelId="{6C2A6D50-C996-4C8C-B3BC-9CCC07DE3E22}" type="presParOf" srcId="{8E1EC48B-7F10-45C6-B62D-70B2F4ADEC3C}" destId="{F690A23D-1CF6-4C67-9BC3-E6E23EB34BF2}" srcOrd="2" destOrd="0" presId="urn:microsoft.com/office/officeart/2018/2/layout/IconLabelDescriptionList"/>
    <dgm:cxn modelId="{9325CFC8-9C35-4E8C-A75C-76157433AE86}" type="presParOf" srcId="{8E1EC48B-7F10-45C6-B62D-70B2F4ADEC3C}" destId="{7217C19D-5BB9-4C65-B6E3-7B88EA20C547}" srcOrd="3" destOrd="0" presId="urn:microsoft.com/office/officeart/2018/2/layout/IconLabelDescriptionList"/>
    <dgm:cxn modelId="{53110C03-7A4C-4705-8860-0D2500D6CE29}" type="presParOf" srcId="{8E1EC48B-7F10-45C6-B62D-70B2F4ADEC3C}" destId="{6208B158-B952-4C36-B972-F22EBA270876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1B8136-9123-4DE9-9AD9-EBF0DAF2BE3E}" type="doc">
      <dgm:prSet loTypeId="urn:microsoft.com/office/officeart/2008/layout/LinedList" loCatId="list" qsTypeId="urn:microsoft.com/office/officeart/2005/8/quickstyle/simple5#1" qsCatId="simple" csTypeId="urn:microsoft.com/office/officeart/2005/8/colors/accent1_2#1" csCatId="accent1"/>
      <dgm:spPr/>
      <dgm:t>
        <a:bodyPr/>
        <a:lstStyle/>
        <a:p>
          <a:endParaRPr lang="en-US"/>
        </a:p>
      </dgm:t>
    </dgm:pt>
    <dgm:pt modelId="{B02A47A1-2B8E-4DBC-AE45-F74D067263CF}">
      <dgm:prSet/>
      <dgm:spPr/>
      <dgm:t>
        <a:bodyPr/>
        <a:lstStyle/>
        <a:p>
          <a:r>
            <a:rPr lang="en-GB" u="sng"/>
            <a:t>1. Selection processes: </a:t>
          </a:r>
          <a:endParaRPr lang="en-US"/>
        </a:p>
      </dgm:t>
    </dgm:pt>
    <dgm:pt modelId="{C58429E9-87C2-494E-805B-1FAEE791D929}" type="parTrans" cxnId="{066D3FE8-4771-415F-A2A9-DDE303C642CD}">
      <dgm:prSet/>
      <dgm:spPr/>
      <dgm:t>
        <a:bodyPr/>
        <a:lstStyle/>
        <a:p>
          <a:endParaRPr lang="en-US"/>
        </a:p>
      </dgm:t>
    </dgm:pt>
    <dgm:pt modelId="{B01D19C1-85E0-4730-AF2C-ABABB5327BE7}" type="sibTrans" cxnId="{066D3FE8-4771-415F-A2A9-DDE303C642CD}">
      <dgm:prSet/>
      <dgm:spPr/>
      <dgm:t>
        <a:bodyPr/>
        <a:lstStyle/>
        <a:p>
          <a:endParaRPr lang="en-US"/>
        </a:p>
      </dgm:t>
    </dgm:pt>
    <dgm:pt modelId="{16FFF892-5834-4A5A-BE42-2726A86DB71A}">
      <dgm:prSet/>
      <dgm:spPr/>
      <dgm:t>
        <a:bodyPr/>
        <a:lstStyle/>
        <a:p>
          <a:r>
            <a:rPr lang="en-GB"/>
            <a:t>Issue letters of assimilation</a:t>
          </a:r>
          <a:endParaRPr lang="en-US"/>
        </a:p>
      </dgm:t>
    </dgm:pt>
    <dgm:pt modelId="{DEFBA25B-47D2-468D-834F-7556081851B2}" type="parTrans" cxnId="{8DEB4024-0FF8-4E34-9C07-B925A109F5A1}">
      <dgm:prSet/>
      <dgm:spPr/>
      <dgm:t>
        <a:bodyPr/>
        <a:lstStyle/>
        <a:p>
          <a:endParaRPr lang="en-US"/>
        </a:p>
      </dgm:t>
    </dgm:pt>
    <dgm:pt modelId="{5E6602CD-C3FB-45AA-9560-88A65BF6F0C3}" type="sibTrans" cxnId="{8DEB4024-0FF8-4E34-9C07-B925A109F5A1}">
      <dgm:prSet/>
      <dgm:spPr/>
      <dgm:t>
        <a:bodyPr/>
        <a:lstStyle/>
        <a:p>
          <a:endParaRPr lang="en-US"/>
        </a:p>
      </dgm:t>
    </dgm:pt>
    <dgm:pt modelId="{C0BD7C62-D890-46D9-A6B4-FC704AE25BCB}">
      <dgm:prSet/>
      <dgm:spPr/>
      <dgm:t>
        <a:bodyPr/>
        <a:lstStyle/>
        <a:p>
          <a:r>
            <a:rPr lang="en-GB"/>
            <a:t>Ring-fenced interviews</a:t>
          </a:r>
          <a:endParaRPr lang="en-US"/>
        </a:p>
      </dgm:t>
    </dgm:pt>
    <dgm:pt modelId="{6AEFCE8C-118B-40DC-9771-09446A4FB9BB}" type="parTrans" cxnId="{F44F5E4F-A535-4E05-BB85-8CC6D22AF845}">
      <dgm:prSet/>
      <dgm:spPr/>
      <dgm:t>
        <a:bodyPr/>
        <a:lstStyle/>
        <a:p>
          <a:endParaRPr lang="en-US"/>
        </a:p>
      </dgm:t>
    </dgm:pt>
    <dgm:pt modelId="{62DB104B-E3AA-4F86-B39B-FB3CC3CD6222}" type="sibTrans" cxnId="{F44F5E4F-A535-4E05-BB85-8CC6D22AF845}">
      <dgm:prSet/>
      <dgm:spPr/>
      <dgm:t>
        <a:bodyPr/>
        <a:lstStyle/>
        <a:p>
          <a:endParaRPr lang="en-US"/>
        </a:p>
      </dgm:t>
    </dgm:pt>
    <dgm:pt modelId="{52103469-3695-4DD0-AC48-552518A13985}">
      <dgm:prSet/>
      <dgm:spPr/>
      <dgm:t>
        <a:bodyPr/>
        <a:lstStyle/>
        <a:p>
          <a:r>
            <a:rPr lang="en-GB"/>
            <a:t>Redundancy Notices issued (community schools to get final dismissal letter sent by the LA)</a:t>
          </a:r>
          <a:endParaRPr lang="en-US"/>
        </a:p>
      </dgm:t>
    </dgm:pt>
    <dgm:pt modelId="{C0C3CFAC-FDF3-4729-A111-E81660901F87}" type="parTrans" cxnId="{793418E8-00A8-4221-803D-CF01114A0D07}">
      <dgm:prSet/>
      <dgm:spPr/>
      <dgm:t>
        <a:bodyPr/>
        <a:lstStyle/>
        <a:p>
          <a:endParaRPr lang="en-US"/>
        </a:p>
      </dgm:t>
    </dgm:pt>
    <dgm:pt modelId="{2654D0EC-346E-439F-80CB-B9BCBBF99CF9}" type="sibTrans" cxnId="{793418E8-00A8-4221-803D-CF01114A0D07}">
      <dgm:prSet/>
      <dgm:spPr/>
      <dgm:t>
        <a:bodyPr/>
        <a:lstStyle/>
        <a:p>
          <a:endParaRPr lang="en-US"/>
        </a:p>
      </dgm:t>
    </dgm:pt>
    <dgm:pt modelId="{AD7329A6-A866-417F-9D22-37754CE5B69E}">
      <dgm:prSet/>
      <dgm:spPr/>
      <dgm:t>
        <a:bodyPr/>
        <a:lstStyle/>
        <a:p>
          <a:r>
            <a:rPr lang="en-GB"/>
            <a:t>External recruitment can begin. </a:t>
          </a:r>
          <a:endParaRPr lang="en-US"/>
        </a:p>
      </dgm:t>
    </dgm:pt>
    <dgm:pt modelId="{FAA5B8B2-0E7A-46AF-B163-AA244DBBA709}" type="parTrans" cxnId="{B268D620-BBF2-462C-B6E0-E18AC347899B}">
      <dgm:prSet/>
      <dgm:spPr/>
      <dgm:t>
        <a:bodyPr/>
        <a:lstStyle/>
        <a:p>
          <a:endParaRPr lang="en-US"/>
        </a:p>
      </dgm:t>
    </dgm:pt>
    <dgm:pt modelId="{9BD22F2E-9F8D-434A-AA0A-1C2E9FEC0AE4}" type="sibTrans" cxnId="{B268D620-BBF2-462C-B6E0-E18AC347899B}">
      <dgm:prSet/>
      <dgm:spPr/>
      <dgm:t>
        <a:bodyPr/>
        <a:lstStyle/>
        <a:p>
          <a:endParaRPr lang="en-US"/>
        </a:p>
      </dgm:t>
    </dgm:pt>
    <dgm:pt modelId="{1C2D5305-1A3F-4972-B7A1-C64B9C817F3B}">
      <dgm:prSet/>
      <dgm:spPr/>
      <dgm:t>
        <a:bodyPr/>
        <a:lstStyle/>
        <a:p>
          <a:r>
            <a:rPr lang="en-GB" u="sng"/>
            <a:t>2.  Appeals  </a:t>
          </a:r>
          <a:endParaRPr lang="en-US"/>
        </a:p>
      </dgm:t>
    </dgm:pt>
    <dgm:pt modelId="{BA7FC43F-94AD-4DCE-942E-D7B2CCEFF7EE}" type="parTrans" cxnId="{781209D8-B47E-4998-8DC2-EE2E4615080D}">
      <dgm:prSet/>
      <dgm:spPr/>
      <dgm:t>
        <a:bodyPr/>
        <a:lstStyle/>
        <a:p>
          <a:endParaRPr lang="en-US"/>
        </a:p>
      </dgm:t>
    </dgm:pt>
    <dgm:pt modelId="{77CC76B9-EA89-4525-8B3E-5B421727826F}" type="sibTrans" cxnId="{781209D8-B47E-4998-8DC2-EE2E4615080D}">
      <dgm:prSet/>
      <dgm:spPr/>
      <dgm:t>
        <a:bodyPr/>
        <a:lstStyle/>
        <a:p>
          <a:endParaRPr lang="en-US"/>
        </a:p>
      </dgm:t>
    </dgm:pt>
    <dgm:pt modelId="{C7AD386C-471C-46A8-AAD5-71B36C89A79F}">
      <dgm:prSet/>
      <dgm:spPr/>
      <dgm:t>
        <a:bodyPr/>
        <a:lstStyle/>
        <a:p>
          <a:r>
            <a:rPr lang="en-GB"/>
            <a:t>Individuals can appeal against their redundancy dismissal within 10 working days of receipt of the letter.  </a:t>
          </a:r>
          <a:endParaRPr lang="en-US"/>
        </a:p>
      </dgm:t>
    </dgm:pt>
    <dgm:pt modelId="{8B9F6A55-326A-4301-AF79-6551337F5709}" type="parTrans" cxnId="{EAE7F871-F381-44E0-9AD9-6B0A5E932B06}">
      <dgm:prSet/>
      <dgm:spPr/>
      <dgm:t>
        <a:bodyPr/>
        <a:lstStyle/>
        <a:p>
          <a:endParaRPr lang="en-US"/>
        </a:p>
      </dgm:t>
    </dgm:pt>
    <dgm:pt modelId="{64B695A1-1D8E-4C27-8D11-628EBF432CEA}" type="sibTrans" cxnId="{EAE7F871-F381-44E0-9AD9-6B0A5E932B06}">
      <dgm:prSet/>
      <dgm:spPr/>
      <dgm:t>
        <a:bodyPr/>
        <a:lstStyle/>
        <a:p>
          <a:endParaRPr lang="en-US"/>
        </a:p>
      </dgm:t>
    </dgm:pt>
    <dgm:pt modelId="{53529BF0-BA9E-4616-8996-E9190301C10D}" type="pres">
      <dgm:prSet presAssocID="{A81B8136-9123-4DE9-9AD9-EBF0DAF2BE3E}" presName="vert0" presStyleCnt="0">
        <dgm:presLayoutVars>
          <dgm:dir/>
          <dgm:animOne val="branch"/>
          <dgm:animLvl val="lvl"/>
        </dgm:presLayoutVars>
      </dgm:prSet>
      <dgm:spPr/>
    </dgm:pt>
    <dgm:pt modelId="{21ECD75A-58C5-460D-99CB-EE39BA7570B1}" type="pres">
      <dgm:prSet presAssocID="{B02A47A1-2B8E-4DBC-AE45-F74D067263CF}" presName="thickLine" presStyleLbl="alignNode1" presStyleIdx="0" presStyleCnt="2"/>
      <dgm:spPr/>
    </dgm:pt>
    <dgm:pt modelId="{230B305E-216A-4DA4-BC33-3D19F0BFA5B8}" type="pres">
      <dgm:prSet presAssocID="{B02A47A1-2B8E-4DBC-AE45-F74D067263CF}" presName="horz1" presStyleCnt="0"/>
      <dgm:spPr/>
    </dgm:pt>
    <dgm:pt modelId="{1F04A37A-7F11-4205-8FA2-FBB276CBFFA1}" type="pres">
      <dgm:prSet presAssocID="{B02A47A1-2B8E-4DBC-AE45-F74D067263CF}" presName="tx1" presStyleLbl="revTx" presStyleIdx="0" presStyleCnt="7"/>
      <dgm:spPr/>
    </dgm:pt>
    <dgm:pt modelId="{EA176D28-A669-41B7-9EA3-7D6564620C72}" type="pres">
      <dgm:prSet presAssocID="{B02A47A1-2B8E-4DBC-AE45-F74D067263CF}" presName="vert1" presStyleCnt="0"/>
      <dgm:spPr/>
    </dgm:pt>
    <dgm:pt modelId="{D373B24F-CB8E-4A98-8435-DA02873C1321}" type="pres">
      <dgm:prSet presAssocID="{16FFF892-5834-4A5A-BE42-2726A86DB71A}" presName="vertSpace2a" presStyleCnt="0"/>
      <dgm:spPr/>
    </dgm:pt>
    <dgm:pt modelId="{34EADAFB-069D-47C6-9551-560BF28DFCDF}" type="pres">
      <dgm:prSet presAssocID="{16FFF892-5834-4A5A-BE42-2726A86DB71A}" presName="horz2" presStyleCnt="0"/>
      <dgm:spPr/>
    </dgm:pt>
    <dgm:pt modelId="{EA6A5144-69FD-4E3C-8BD2-88565964DEF4}" type="pres">
      <dgm:prSet presAssocID="{16FFF892-5834-4A5A-BE42-2726A86DB71A}" presName="horzSpace2" presStyleCnt="0"/>
      <dgm:spPr/>
    </dgm:pt>
    <dgm:pt modelId="{6FBDC5E4-6D31-451B-8A27-275652B197C6}" type="pres">
      <dgm:prSet presAssocID="{16FFF892-5834-4A5A-BE42-2726A86DB71A}" presName="tx2" presStyleLbl="revTx" presStyleIdx="1" presStyleCnt="7"/>
      <dgm:spPr/>
    </dgm:pt>
    <dgm:pt modelId="{1550B8D4-160B-4BFA-9724-584A17811CBD}" type="pres">
      <dgm:prSet presAssocID="{16FFF892-5834-4A5A-BE42-2726A86DB71A}" presName="vert2" presStyleCnt="0"/>
      <dgm:spPr/>
    </dgm:pt>
    <dgm:pt modelId="{C83D23D5-6C90-49EF-91B9-10558DAFEC6B}" type="pres">
      <dgm:prSet presAssocID="{16FFF892-5834-4A5A-BE42-2726A86DB71A}" presName="thinLine2b" presStyleLbl="callout" presStyleIdx="0" presStyleCnt="5"/>
      <dgm:spPr/>
    </dgm:pt>
    <dgm:pt modelId="{DA917731-73F6-4BC5-BEF4-72C0A21B5642}" type="pres">
      <dgm:prSet presAssocID="{16FFF892-5834-4A5A-BE42-2726A86DB71A}" presName="vertSpace2b" presStyleCnt="0"/>
      <dgm:spPr/>
    </dgm:pt>
    <dgm:pt modelId="{A0C345FE-7821-4A97-9EB0-DBF4FDE9695F}" type="pres">
      <dgm:prSet presAssocID="{C0BD7C62-D890-46D9-A6B4-FC704AE25BCB}" presName="horz2" presStyleCnt="0"/>
      <dgm:spPr/>
    </dgm:pt>
    <dgm:pt modelId="{D9439DE5-874D-4C43-800A-F42D5DD1DFAA}" type="pres">
      <dgm:prSet presAssocID="{C0BD7C62-D890-46D9-A6B4-FC704AE25BCB}" presName="horzSpace2" presStyleCnt="0"/>
      <dgm:spPr/>
    </dgm:pt>
    <dgm:pt modelId="{659D3B2F-9D28-4EF5-BF76-F7A88F7E9EB9}" type="pres">
      <dgm:prSet presAssocID="{C0BD7C62-D890-46D9-A6B4-FC704AE25BCB}" presName="tx2" presStyleLbl="revTx" presStyleIdx="2" presStyleCnt="7"/>
      <dgm:spPr/>
    </dgm:pt>
    <dgm:pt modelId="{FBEBA083-6FA3-4B05-91DE-C89619B0B5D6}" type="pres">
      <dgm:prSet presAssocID="{C0BD7C62-D890-46D9-A6B4-FC704AE25BCB}" presName="vert2" presStyleCnt="0"/>
      <dgm:spPr/>
    </dgm:pt>
    <dgm:pt modelId="{0944E073-1575-47B5-B5A7-443F58109CB2}" type="pres">
      <dgm:prSet presAssocID="{C0BD7C62-D890-46D9-A6B4-FC704AE25BCB}" presName="thinLine2b" presStyleLbl="callout" presStyleIdx="1" presStyleCnt="5"/>
      <dgm:spPr/>
    </dgm:pt>
    <dgm:pt modelId="{713ADC65-382A-4037-B735-A382C33E92F1}" type="pres">
      <dgm:prSet presAssocID="{C0BD7C62-D890-46D9-A6B4-FC704AE25BCB}" presName="vertSpace2b" presStyleCnt="0"/>
      <dgm:spPr/>
    </dgm:pt>
    <dgm:pt modelId="{B088A521-7027-4074-9C74-ACFFA9FDDB32}" type="pres">
      <dgm:prSet presAssocID="{52103469-3695-4DD0-AC48-552518A13985}" presName="horz2" presStyleCnt="0"/>
      <dgm:spPr/>
    </dgm:pt>
    <dgm:pt modelId="{DCEF9F39-B7D3-4CFA-8C5E-90DAAD39AD79}" type="pres">
      <dgm:prSet presAssocID="{52103469-3695-4DD0-AC48-552518A13985}" presName="horzSpace2" presStyleCnt="0"/>
      <dgm:spPr/>
    </dgm:pt>
    <dgm:pt modelId="{DC1277C7-E86D-4A6A-9B94-F9FD0B18909A}" type="pres">
      <dgm:prSet presAssocID="{52103469-3695-4DD0-AC48-552518A13985}" presName="tx2" presStyleLbl="revTx" presStyleIdx="3" presStyleCnt="7"/>
      <dgm:spPr/>
    </dgm:pt>
    <dgm:pt modelId="{194C9ED6-6EA8-4A67-A83E-EA66F25B956E}" type="pres">
      <dgm:prSet presAssocID="{52103469-3695-4DD0-AC48-552518A13985}" presName="vert2" presStyleCnt="0"/>
      <dgm:spPr/>
    </dgm:pt>
    <dgm:pt modelId="{73A52F17-EC06-438D-9423-8E05395A20CE}" type="pres">
      <dgm:prSet presAssocID="{52103469-3695-4DD0-AC48-552518A13985}" presName="thinLine2b" presStyleLbl="callout" presStyleIdx="2" presStyleCnt="5"/>
      <dgm:spPr/>
    </dgm:pt>
    <dgm:pt modelId="{88D76BDB-9AD4-49D4-9633-3432967725C1}" type="pres">
      <dgm:prSet presAssocID="{52103469-3695-4DD0-AC48-552518A13985}" presName="vertSpace2b" presStyleCnt="0"/>
      <dgm:spPr/>
    </dgm:pt>
    <dgm:pt modelId="{51DFDD57-AEF9-46B6-B244-FE928B66A51B}" type="pres">
      <dgm:prSet presAssocID="{AD7329A6-A866-417F-9D22-37754CE5B69E}" presName="horz2" presStyleCnt="0"/>
      <dgm:spPr/>
    </dgm:pt>
    <dgm:pt modelId="{07C18C23-E0E2-422F-8639-5867A2A7A2DA}" type="pres">
      <dgm:prSet presAssocID="{AD7329A6-A866-417F-9D22-37754CE5B69E}" presName="horzSpace2" presStyleCnt="0"/>
      <dgm:spPr/>
    </dgm:pt>
    <dgm:pt modelId="{6D5384B1-5D1F-4737-9610-BBE69BB3A329}" type="pres">
      <dgm:prSet presAssocID="{AD7329A6-A866-417F-9D22-37754CE5B69E}" presName="tx2" presStyleLbl="revTx" presStyleIdx="4" presStyleCnt="7"/>
      <dgm:spPr/>
    </dgm:pt>
    <dgm:pt modelId="{38C36D63-E7DC-4095-B903-F36BA37CB15A}" type="pres">
      <dgm:prSet presAssocID="{AD7329A6-A866-417F-9D22-37754CE5B69E}" presName="vert2" presStyleCnt="0"/>
      <dgm:spPr/>
    </dgm:pt>
    <dgm:pt modelId="{CE17906C-3220-4C20-AB2D-3032AA39B13E}" type="pres">
      <dgm:prSet presAssocID="{AD7329A6-A866-417F-9D22-37754CE5B69E}" presName="thinLine2b" presStyleLbl="callout" presStyleIdx="3" presStyleCnt="5"/>
      <dgm:spPr/>
    </dgm:pt>
    <dgm:pt modelId="{8C7B2C67-4994-4295-A848-58186E6E551C}" type="pres">
      <dgm:prSet presAssocID="{AD7329A6-A866-417F-9D22-37754CE5B69E}" presName="vertSpace2b" presStyleCnt="0"/>
      <dgm:spPr/>
    </dgm:pt>
    <dgm:pt modelId="{81AF4B83-4E19-4763-AC7E-25981FB6E079}" type="pres">
      <dgm:prSet presAssocID="{1C2D5305-1A3F-4972-B7A1-C64B9C817F3B}" presName="thickLine" presStyleLbl="alignNode1" presStyleIdx="1" presStyleCnt="2"/>
      <dgm:spPr/>
    </dgm:pt>
    <dgm:pt modelId="{4BC1640B-9CB2-4375-AC3E-45F7DC831513}" type="pres">
      <dgm:prSet presAssocID="{1C2D5305-1A3F-4972-B7A1-C64B9C817F3B}" presName="horz1" presStyleCnt="0"/>
      <dgm:spPr/>
    </dgm:pt>
    <dgm:pt modelId="{1EA013B1-A81E-49F9-843D-650A32EE2367}" type="pres">
      <dgm:prSet presAssocID="{1C2D5305-1A3F-4972-B7A1-C64B9C817F3B}" presName="tx1" presStyleLbl="revTx" presStyleIdx="5" presStyleCnt="7"/>
      <dgm:spPr/>
    </dgm:pt>
    <dgm:pt modelId="{312FD314-0940-4B64-A3B8-E9BDC93BDC62}" type="pres">
      <dgm:prSet presAssocID="{1C2D5305-1A3F-4972-B7A1-C64B9C817F3B}" presName="vert1" presStyleCnt="0"/>
      <dgm:spPr/>
    </dgm:pt>
    <dgm:pt modelId="{13BE7BC2-A492-4B79-B394-E07528CE15C2}" type="pres">
      <dgm:prSet presAssocID="{C7AD386C-471C-46A8-AAD5-71B36C89A79F}" presName="vertSpace2a" presStyleCnt="0"/>
      <dgm:spPr/>
    </dgm:pt>
    <dgm:pt modelId="{5680FAC4-1187-4CA4-86C4-6178ED0EDE07}" type="pres">
      <dgm:prSet presAssocID="{C7AD386C-471C-46A8-AAD5-71B36C89A79F}" presName="horz2" presStyleCnt="0"/>
      <dgm:spPr/>
    </dgm:pt>
    <dgm:pt modelId="{3CEA7DDB-B9FD-4929-86D7-4296108C1003}" type="pres">
      <dgm:prSet presAssocID="{C7AD386C-471C-46A8-AAD5-71B36C89A79F}" presName="horzSpace2" presStyleCnt="0"/>
      <dgm:spPr/>
    </dgm:pt>
    <dgm:pt modelId="{B31E43D6-AC52-48F2-A57D-B9FBF7303E53}" type="pres">
      <dgm:prSet presAssocID="{C7AD386C-471C-46A8-AAD5-71B36C89A79F}" presName="tx2" presStyleLbl="revTx" presStyleIdx="6" presStyleCnt="7"/>
      <dgm:spPr/>
    </dgm:pt>
    <dgm:pt modelId="{30DB93EB-870E-4F27-BDF3-DBFD82485521}" type="pres">
      <dgm:prSet presAssocID="{C7AD386C-471C-46A8-AAD5-71B36C89A79F}" presName="vert2" presStyleCnt="0"/>
      <dgm:spPr/>
    </dgm:pt>
    <dgm:pt modelId="{0DF5A3B4-98DD-4F6E-AEC5-E607FB2BE34A}" type="pres">
      <dgm:prSet presAssocID="{C7AD386C-471C-46A8-AAD5-71B36C89A79F}" presName="thinLine2b" presStyleLbl="callout" presStyleIdx="4" presStyleCnt="5"/>
      <dgm:spPr/>
    </dgm:pt>
    <dgm:pt modelId="{6A029D2C-7B0C-471B-B270-F45B2040ECB6}" type="pres">
      <dgm:prSet presAssocID="{C7AD386C-471C-46A8-AAD5-71B36C89A79F}" presName="vertSpace2b" presStyleCnt="0"/>
      <dgm:spPr/>
    </dgm:pt>
  </dgm:ptLst>
  <dgm:cxnLst>
    <dgm:cxn modelId="{B268D620-BBF2-462C-B6E0-E18AC347899B}" srcId="{B02A47A1-2B8E-4DBC-AE45-F74D067263CF}" destId="{AD7329A6-A866-417F-9D22-37754CE5B69E}" srcOrd="3" destOrd="0" parTransId="{FAA5B8B2-0E7A-46AF-B163-AA244DBBA709}" sibTransId="{9BD22F2E-9F8D-434A-AA0A-1C2E9FEC0AE4}"/>
    <dgm:cxn modelId="{8DEB4024-0FF8-4E34-9C07-B925A109F5A1}" srcId="{B02A47A1-2B8E-4DBC-AE45-F74D067263CF}" destId="{16FFF892-5834-4A5A-BE42-2726A86DB71A}" srcOrd="0" destOrd="0" parTransId="{DEFBA25B-47D2-468D-834F-7556081851B2}" sibTransId="{5E6602CD-C3FB-45AA-9560-88A65BF6F0C3}"/>
    <dgm:cxn modelId="{A4786162-723D-464B-85C4-1AFC3076976D}" type="presOf" srcId="{52103469-3695-4DD0-AC48-552518A13985}" destId="{DC1277C7-E86D-4A6A-9B94-F9FD0B18909A}" srcOrd="0" destOrd="0" presId="urn:microsoft.com/office/officeart/2008/layout/LinedList"/>
    <dgm:cxn modelId="{5666CE62-8272-40D5-B66E-D929FCC07CF3}" type="presOf" srcId="{C7AD386C-471C-46A8-AAD5-71B36C89A79F}" destId="{B31E43D6-AC52-48F2-A57D-B9FBF7303E53}" srcOrd="0" destOrd="0" presId="urn:microsoft.com/office/officeart/2008/layout/LinedList"/>
    <dgm:cxn modelId="{23C2E042-6760-4BAA-AC9C-935BF7E93429}" type="presOf" srcId="{A81B8136-9123-4DE9-9AD9-EBF0DAF2BE3E}" destId="{53529BF0-BA9E-4616-8996-E9190301C10D}" srcOrd="0" destOrd="0" presId="urn:microsoft.com/office/officeart/2008/layout/LinedList"/>
    <dgm:cxn modelId="{F44F5E4F-A535-4E05-BB85-8CC6D22AF845}" srcId="{B02A47A1-2B8E-4DBC-AE45-F74D067263CF}" destId="{C0BD7C62-D890-46D9-A6B4-FC704AE25BCB}" srcOrd="1" destOrd="0" parTransId="{6AEFCE8C-118B-40DC-9771-09446A4FB9BB}" sibTransId="{62DB104B-E3AA-4F86-B39B-FB3CC3CD6222}"/>
    <dgm:cxn modelId="{EAE7F871-F381-44E0-9AD9-6B0A5E932B06}" srcId="{1C2D5305-1A3F-4972-B7A1-C64B9C817F3B}" destId="{C7AD386C-471C-46A8-AAD5-71B36C89A79F}" srcOrd="0" destOrd="0" parTransId="{8B9F6A55-326A-4301-AF79-6551337F5709}" sibTransId="{64B695A1-1D8E-4C27-8D11-628EBF432CEA}"/>
    <dgm:cxn modelId="{763BAC89-7301-46EA-B6EC-58AE95330DC8}" type="presOf" srcId="{B02A47A1-2B8E-4DBC-AE45-F74D067263CF}" destId="{1F04A37A-7F11-4205-8FA2-FBB276CBFFA1}" srcOrd="0" destOrd="0" presId="urn:microsoft.com/office/officeart/2008/layout/LinedList"/>
    <dgm:cxn modelId="{F4F6258F-21FC-4D65-A0F5-5360535CCEEE}" type="presOf" srcId="{16FFF892-5834-4A5A-BE42-2726A86DB71A}" destId="{6FBDC5E4-6D31-451B-8A27-275652B197C6}" srcOrd="0" destOrd="0" presId="urn:microsoft.com/office/officeart/2008/layout/LinedList"/>
    <dgm:cxn modelId="{4ED38999-39DA-46B6-AD08-D34CC3FCDCB7}" type="presOf" srcId="{C0BD7C62-D890-46D9-A6B4-FC704AE25BCB}" destId="{659D3B2F-9D28-4EF5-BF76-F7A88F7E9EB9}" srcOrd="0" destOrd="0" presId="urn:microsoft.com/office/officeart/2008/layout/LinedList"/>
    <dgm:cxn modelId="{781209D8-B47E-4998-8DC2-EE2E4615080D}" srcId="{A81B8136-9123-4DE9-9AD9-EBF0DAF2BE3E}" destId="{1C2D5305-1A3F-4972-B7A1-C64B9C817F3B}" srcOrd="1" destOrd="0" parTransId="{BA7FC43F-94AD-4DCE-942E-D7B2CCEFF7EE}" sibTransId="{77CC76B9-EA89-4525-8B3E-5B421727826F}"/>
    <dgm:cxn modelId="{B5D9B7DC-4CC6-434C-91E0-96CBBA74983D}" type="presOf" srcId="{AD7329A6-A866-417F-9D22-37754CE5B69E}" destId="{6D5384B1-5D1F-4737-9610-BBE69BB3A329}" srcOrd="0" destOrd="0" presId="urn:microsoft.com/office/officeart/2008/layout/LinedList"/>
    <dgm:cxn modelId="{793418E8-00A8-4221-803D-CF01114A0D07}" srcId="{B02A47A1-2B8E-4DBC-AE45-F74D067263CF}" destId="{52103469-3695-4DD0-AC48-552518A13985}" srcOrd="2" destOrd="0" parTransId="{C0C3CFAC-FDF3-4729-A111-E81660901F87}" sibTransId="{2654D0EC-346E-439F-80CB-B9BCBBF99CF9}"/>
    <dgm:cxn modelId="{066D3FE8-4771-415F-A2A9-DDE303C642CD}" srcId="{A81B8136-9123-4DE9-9AD9-EBF0DAF2BE3E}" destId="{B02A47A1-2B8E-4DBC-AE45-F74D067263CF}" srcOrd="0" destOrd="0" parTransId="{C58429E9-87C2-494E-805B-1FAEE791D929}" sibTransId="{B01D19C1-85E0-4730-AF2C-ABABB5327BE7}"/>
    <dgm:cxn modelId="{DC95B3F6-352F-456F-A16A-C9603D03E17D}" type="presOf" srcId="{1C2D5305-1A3F-4972-B7A1-C64B9C817F3B}" destId="{1EA013B1-A81E-49F9-843D-650A32EE2367}" srcOrd="0" destOrd="0" presId="urn:microsoft.com/office/officeart/2008/layout/LinedList"/>
    <dgm:cxn modelId="{F0D34805-A300-4370-8D31-9F6CFEE71A58}" type="presParOf" srcId="{53529BF0-BA9E-4616-8996-E9190301C10D}" destId="{21ECD75A-58C5-460D-99CB-EE39BA7570B1}" srcOrd="0" destOrd="0" presId="urn:microsoft.com/office/officeart/2008/layout/LinedList"/>
    <dgm:cxn modelId="{177C0AC8-334B-4DB8-B1EA-F304D066D787}" type="presParOf" srcId="{53529BF0-BA9E-4616-8996-E9190301C10D}" destId="{230B305E-216A-4DA4-BC33-3D19F0BFA5B8}" srcOrd="1" destOrd="0" presId="urn:microsoft.com/office/officeart/2008/layout/LinedList"/>
    <dgm:cxn modelId="{02CB7FBD-6C14-42E9-BC15-A788EF434B13}" type="presParOf" srcId="{230B305E-216A-4DA4-BC33-3D19F0BFA5B8}" destId="{1F04A37A-7F11-4205-8FA2-FBB276CBFFA1}" srcOrd="0" destOrd="0" presId="urn:microsoft.com/office/officeart/2008/layout/LinedList"/>
    <dgm:cxn modelId="{75820F88-F7A6-4402-9ED1-BE81E285953D}" type="presParOf" srcId="{230B305E-216A-4DA4-BC33-3D19F0BFA5B8}" destId="{EA176D28-A669-41B7-9EA3-7D6564620C72}" srcOrd="1" destOrd="0" presId="urn:microsoft.com/office/officeart/2008/layout/LinedList"/>
    <dgm:cxn modelId="{D1B6DC94-299E-4966-8E27-07979ECD56EA}" type="presParOf" srcId="{EA176D28-A669-41B7-9EA3-7D6564620C72}" destId="{D373B24F-CB8E-4A98-8435-DA02873C1321}" srcOrd="0" destOrd="0" presId="urn:microsoft.com/office/officeart/2008/layout/LinedList"/>
    <dgm:cxn modelId="{359B1315-DA3E-4638-8075-F9227121E5D2}" type="presParOf" srcId="{EA176D28-A669-41B7-9EA3-7D6564620C72}" destId="{34EADAFB-069D-47C6-9551-560BF28DFCDF}" srcOrd="1" destOrd="0" presId="urn:microsoft.com/office/officeart/2008/layout/LinedList"/>
    <dgm:cxn modelId="{EA7923E0-4369-4A42-840C-EB3571C0A15C}" type="presParOf" srcId="{34EADAFB-069D-47C6-9551-560BF28DFCDF}" destId="{EA6A5144-69FD-4E3C-8BD2-88565964DEF4}" srcOrd="0" destOrd="0" presId="urn:microsoft.com/office/officeart/2008/layout/LinedList"/>
    <dgm:cxn modelId="{8AF78F7A-D238-461E-9B5F-FF2AD2D9356C}" type="presParOf" srcId="{34EADAFB-069D-47C6-9551-560BF28DFCDF}" destId="{6FBDC5E4-6D31-451B-8A27-275652B197C6}" srcOrd="1" destOrd="0" presId="urn:microsoft.com/office/officeart/2008/layout/LinedList"/>
    <dgm:cxn modelId="{61469AAC-104A-4962-A6DB-30AB09056EE2}" type="presParOf" srcId="{34EADAFB-069D-47C6-9551-560BF28DFCDF}" destId="{1550B8D4-160B-4BFA-9724-584A17811CBD}" srcOrd="2" destOrd="0" presId="urn:microsoft.com/office/officeart/2008/layout/LinedList"/>
    <dgm:cxn modelId="{EC7EC6C4-191E-489D-AEDA-60B10E569087}" type="presParOf" srcId="{EA176D28-A669-41B7-9EA3-7D6564620C72}" destId="{C83D23D5-6C90-49EF-91B9-10558DAFEC6B}" srcOrd="2" destOrd="0" presId="urn:microsoft.com/office/officeart/2008/layout/LinedList"/>
    <dgm:cxn modelId="{2CC9D60A-41CB-4D55-BFA9-AF047399CDF0}" type="presParOf" srcId="{EA176D28-A669-41B7-9EA3-7D6564620C72}" destId="{DA917731-73F6-4BC5-BEF4-72C0A21B5642}" srcOrd="3" destOrd="0" presId="urn:microsoft.com/office/officeart/2008/layout/LinedList"/>
    <dgm:cxn modelId="{DC4313F4-9997-4D13-B60D-3446F9DC7B4D}" type="presParOf" srcId="{EA176D28-A669-41B7-9EA3-7D6564620C72}" destId="{A0C345FE-7821-4A97-9EB0-DBF4FDE9695F}" srcOrd="4" destOrd="0" presId="urn:microsoft.com/office/officeart/2008/layout/LinedList"/>
    <dgm:cxn modelId="{DA2F7012-2BA5-4C16-A46B-AD16EF78811A}" type="presParOf" srcId="{A0C345FE-7821-4A97-9EB0-DBF4FDE9695F}" destId="{D9439DE5-874D-4C43-800A-F42D5DD1DFAA}" srcOrd="0" destOrd="0" presId="urn:microsoft.com/office/officeart/2008/layout/LinedList"/>
    <dgm:cxn modelId="{AD738620-8804-4650-8F79-AB801A0B3E57}" type="presParOf" srcId="{A0C345FE-7821-4A97-9EB0-DBF4FDE9695F}" destId="{659D3B2F-9D28-4EF5-BF76-F7A88F7E9EB9}" srcOrd="1" destOrd="0" presId="urn:microsoft.com/office/officeart/2008/layout/LinedList"/>
    <dgm:cxn modelId="{8075DEE7-C0A2-4A23-9868-AF2DF0BCBCAD}" type="presParOf" srcId="{A0C345FE-7821-4A97-9EB0-DBF4FDE9695F}" destId="{FBEBA083-6FA3-4B05-91DE-C89619B0B5D6}" srcOrd="2" destOrd="0" presId="urn:microsoft.com/office/officeart/2008/layout/LinedList"/>
    <dgm:cxn modelId="{3B942B20-86FA-457F-920C-AFD3959EE745}" type="presParOf" srcId="{EA176D28-A669-41B7-9EA3-7D6564620C72}" destId="{0944E073-1575-47B5-B5A7-443F58109CB2}" srcOrd="5" destOrd="0" presId="urn:microsoft.com/office/officeart/2008/layout/LinedList"/>
    <dgm:cxn modelId="{3EE2FC20-1EB3-4197-B2CD-4E0F2EC58FFE}" type="presParOf" srcId="{EA176D28-A669-41B7-9EA3-7D6564620C72}" destId="{713ADC65-382A-4037-B735-A382C33E92F1}" srcOrd="6" destOrd="0" presId="urn:microsoft.com/office/officeart/2008/layout/LinedList"/>
    <dgm:cxn modelId="{96BB1EE6-BA62-44B1-9D75-ACD73255D9C4}" type="presParOf" srcId="{EA176D28-A669-41B7-9EA3-7D6564620C72}" destId="{B088A521-7027-4074-9C74-ACFFA9FDDB32}" srcOrd="7" destOrd="0" presId="urn:microsoft.com/office/officeart/2008/layout/LinedList"/>
    <dgm:cxn modelId="{7BD25BAA-8598-40AA-A6D7-37426C91D571}" type="presParOf" srcId="{B088A521-7027-4074-9C74-ACFFA9FDDB32}" destId="{DCEF9F39-B7D3-4CFA-8C5E-90DAAD39AD79}" srcOrd="0" destOrd="0" presId="urn:microsoft.com/office/officeart/2008/layout/LinedList"/>
    <dgm:cxn modelId="{58B8C329-096A-40FB-A101-2558976B13C4}" type="presParOf" srcId="{B088A521-7027-4074-9C74-ACFFA9FDDB32}" destId="{DC1277C7-E86D-4A6A-9B94-F9FD0B18909A}" srcOrd="1" destOrd="0" presId="urn:microsoft.com/office/officeart/2008/layout/LinedList"/>
    <dgm:cxn modelId="{76311EE0-AE54-47C1-9F76-B3186A78182D}" type="presParOf" srcId="{B088A521-7027-4074-9C74-ACFFA9FDDB32}" destId="{194C9ED6-6EA8-4A67-A83E-EA66F25B956E}" srcOrd="2" destOrd="0" presId="urn:microsoft.com/office/officeart/2008/layout/LinedList"/>
    <dgm:cxn modelId="{38C37997-5B4F-4C7B-950C-4778E34EABEE}" type="presParOf" srcId="{EA176D28-A669-41B7-9EA3-7D6564620C72}" destId="{73A52F17-EC06-438D-9423-8E05395A20CE}" srcOrd="8" destOrd="0" presId="urn:microsoft.com/office/officeart/2008/layout/LinedList"/>
    <dgm:cxn modelId="{099F1AD8-2055-4E26-82AD-EAADB28A362B}" type="presParOf" srcId="{EA176D28-A669-41B7-9EA3-7D6564620C72}" destId="{88D76BDB-9AD4-49D4-9633-3432967725C1}" srcOrd="9" destOrd="0" presId="urn:microsoft.com/office/officeart/2008/layout/LinedList"/>
    <dgm:cxn modelId="{D2E0CE50-6B91-4E86-A327-5DAAD6271BBE}" type="presParOf" srcId="{EA176D28-A669-41B7-9EA3-7D6564620C72}" destId="{51DFDD57-AEF9-46B6-B244-FE928B66A51B}" srcOrd="10" destOrd="0" presId="urn:microsoft.com/office/officeart/2008/layout/LinedList"/>
    <dgm:cxn modelId="{B30123AE-2B94-418A-9739-CED0F439E8F5}" type="presParOf" srcId="{51DFDD57-AEF9-46B6-B244-FE928B66A51B}" destId="{07C18C23-E0E2-422F-8639-5867A2A7A2DA}" srcOrd="0" destOrd="0" presId="urn:microsoft.com/office/officeart/2008/layout/LinedList"/>
    <dgm:cxn modelId="{D9BB3E42-7B86-4E56-B993-D64CF8FC5B34}" type="presParOf" srcId="{51DFDD57-AEF9-46B6-B244-FE928B66A51B}" destId="{6D5384B1-5D1F-4737-9610-BBE69BB3A329}" srcOrd="1" destOrd="0" presId="urn:microsoft.com/office/officeart/2008/layout/LinedList"/>
    <dgm:cxn modelId="{83774D6B-7346-455D-8480-5BCE8C49C495}" type="presParOf" srcId="{51DFDD57-AEF9-46B6-B244-FE928B66A51B}" destId="{38C36D63-E7DC-4095-B903-F36BA37CB15A}" srcOrd="2" destOrd="0" presId="urn:microsoft.com/office/officeart/2008/layout/LinedList"/>
    <dgm:cxn modelId="{6F25713E-44ED-4ADE-B363-7850B7E0A5D7}" type="presParOf" srcId="{EA176D28-A669-41B7-9EA3-7D6564620C72}" destId="{CE17906C-3220-4C20-AB2D-3032AA39B13E}" srcOrd="11" destOrd="0" presId="urn:microsoft.com/office/officeart/2008/layout/LinedList"/>
    <dgm:cxn modelId="{3E8604C2-6422-4295-8D3E-EA20FE833488}" type="presParOf" srcId="{EA176D28-A669-41B7-9EA3-7D6564620C72}" destId="{8C7B2C67-4994-4295-A848-58186E6E551C}" srcOrd="12" destOrd="0" presId="urn:microsoft.com/office/officeart/2008/layout/LinedList"/>
    <dgm:cxn modelId="{7CA61C13-0063-4245-90B0-B12A6471D70D}" type="presParOf" srcId="{53529BF0-BA9E-4616-8996-E9190301C10D}" destId="{81AF4B83-4E19-4763-AC7E-25981FB6E079}" srcOrd="2" destOrd="0" presId="urn:microsoft.com/office/officeart/2008/layout/LinedList"/>
    <dgm:cxn modelId="{A7B6C48F-43B8-4A7A-94C7-20B2B403F318}" type="presParOf" srcId="{53529BF0-BA9E-4616-8996-E9190301C10D}" destId="{4BC1640B-9CB2-4375-AC3E-45F7DC831513}" srcOrd="3" destOrd="0" presId="urn:microsoft.com/office/officeart/2008/layout/LinedList"/>
    <dgm:cxn modelId="{9D89A2AB-9B10-43F0-BDE3-F6BCB0F6793C}" type="presParOf" srcId="{4BC1640B-9CB2-4375-AC3E-45F7DC831513}" destId="{1EA013B1-A81E-49F9-843D-650A32EE2367}" srcOrd="0" destOrd="0" presId="urn:microsoft.com/office/officeart/2008/layout/LinedList"/>
    <dgm:cxn modelId="{56ED6D04-8821-49E4-8C6B-EE4DE0E8BA55}" type="presParOf" srcId="{4BC1640B-9CB2-4375-AC3E-45F7DC831513}" destId="{312FD314-0940-4B64-A3B8-E9BDC93BDC62}" srcOrd="1" destOrd="0" presId="urn:microsoft.com/office/officeart/2008/layout/LinedList"/>
    <dgm:cxn modelId="{765437EF-9556-4C9A-8BDE-AF440EE39EF6}" type="presParOf" srcId="{312FD314-0940-4B64-A3B8-E9BDC93BDC62}" destId="{13BE7BC2-A492-4B79-B394-E07528CE15C2}" srcOrd="0" destOrd="0" presId="urn:microsoft.com/office/officeart/2008/layout/LinedList"/>
    <dgm:cxn modelId="{83423A03-6C85-40D5-A300-2BBBBE8FC0E1}" type="presParOf" srcId="{312FD314-0940-4B64-A3B8-E9BDC93BDC62}" destId="{5680FAC4-1187-4CA4-86C4-6178ED0EDE07}" srcOrd="1" destOrd="0" presId="urn:microsoft.com/office/officeart/2008/layout/LinedList"/>
    <dgm:cxn modelId="{1E24FE3D-2475-45BD-B25A-8E35972B44DD}" type="presParOf" srcId="{5680FAC4-1187-4CA4-86C4-6178ED0EDE07}" destId="{3CEA7DDB-B9FD-4929-86D7-4296108C1003}" srcOrd="0" destOrd="0" presId="urn:microsoft.com/office/officeart/2008/layout/LinedList"/>
    <dgm:cxn modelId="{B285EDB5-8BFD-45EE-953C-18B23179FDB3}" type="presParOf" srcId="{5680FAC4-1187-4CA4-86C4-6178ED0EDE07}" destId="{B31E43D6-AC52-48F2-A57D-B9FBF7303E53}" srcOrd="1" destOrd="0" presId="urn:microsoft.com/office/officeart/2008/layout/LinedList"/>
    <dgm:cxn modelId="{E67CB4F0-46DC-4646-975E-43BB14687A95}" type="presParOf" srcId="{5680FAC4-1187-4CA4-86C4-6178ED0EDE07}" destId="{30DB93EB-870E-4F27-BDF3-DBFD82485521}" srcOrd="2" destOrd="0" presId="urn:microsoft.com/office/officeart/2008/layout/LinedList"/>
    <dgm:cxn modelId="{2797FEE2-CA25-44F2-88F8-F9646AA963CA}" type="presParOf" srcId="{312FD314-0940-4B64-A3B8-E9BDC93BDC62}" destId="{0DF5A3B4-98DD-4F6E-AEC5-E607FB2BE34A}" srcOrd="2" destOrd="0" presId="urn:microsoft.com/office/officeart/2008/layout/LinedList"/>
    <dgm:cxn modelId="{E47DBAE7-DD41-48F5-8728-7900267C7822}" type="presParOf" srcId="{312FD314-0940-4B64-A3B8-E9BDC93BDC62}" destId="{6A029D2C-7B0C-471B-B270-F45B2040ECB6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FEF90F-A3EB-42B5-A3C1-C88453A9C819}">
      <dsp:nvSpPr>
        <dsp:cNvPr id="0" name=""/>
        <dsp:cNvSpPr/>
      </dsp:nvSpPr>
      <dsp:spPr>
        <a:xfrm>
          <a:off x="0" y="0"/>
          <a:ext cx="6703695" cy="146857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u="sng" kern="1200"/>
            <a:t>Is there a financial shortfall? </a:t>
          </a:r>
          <a:endParaRPr lang="en-US" sz="1600" kern="1200"/>
        </a:p>
      </dsp:txBody>
      <dsp:txXfrm>
        <a:off x="43013" y="43013"/>
        <a:ext cx="5185806" cy="1382550"/>
      </dsp:txXfrm>
    </dsp:sp>
    <dsp:sp modelId="{4D4A4B57-4492-4BF1-BF07-19AD7FC92C89}">
      <dsp:nvSpPr>
        <dsp:cNvPr id="0" name=""/>
        <dsp:cNvSpPr/>
      </dsp:nvSpPr>
      <dsp:spPr>
        <a:xfrm>
          <a:off x="1183004" y="1794927"/>
          <a:ext cx="6703695" cy="146857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Many factors can influence the financial health of your school. </a:t>
          </a:r>
          <a:endParaRPr lang="en-US" sz="16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/>
            <a:t>Falling rolls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/>
            <a:t>Unfunded pay increases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/>
            <a:t>Withdrawal of funding 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/>
            <a:t>Unplanned emergencies </a:t>
          </a:r>
          <a:endParaRPr lang="en-US" sz="1200" kern="1200"/>
        </a:p>
      </dsp:txBody>
      <dsp:txXfrm>
        <a:off x="1226017" y="1837940"/>
        <a:ext cx="4480089" cy="1382550"/>
      </dsp:txXfrm>
    </dsp:sp>
    <dsp:sp modelId="{43EA53E2-D69F-48C9-A29A-985654575335}">
      <dsp:nvSpPr>
        <dsp:cNvPr id="0" name=""/>
        <dsp:cNvSpPr/>
      </dsp:nvSpPr>
      <dsp:spPr>
        <a:xfrm>
          <a:off x="5749120" y="1154464"/>
          <a:ext cx="954574" cy="95457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963899" y="1154464"/>
        <a:ext cx="525016" cy="7183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352253-7E74-427F-91F8-A863AA5E83C4}">
      <dsp:nvSpPr>
        <dsp:cNvPr id="0" name=""/>
        <dsp:cNvSpPr/>
      </dsp:nvSpPr>
      <dsp:spPr>
        <a:xfrm>
          <a:off x="0" y="2648"/>
          <a:ext cx="7886700" cy="422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295445-BEA4-4B50-9E4A-84CAA92C7874}">
      <dsp:nvSpPr>
        <dsp:cNvPr id="0" name=""/>
        <dsp:cNvSpPr/>
      </dsp:nvSpPr>
      <dsp:spPr>
        <a:xfrm>
          <a:off x="127949" y="97816"/>
          <a:ext cx="232862" cy="2326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A1B0D1-02E7-4D7E-81EB-B4A96D10B946}">
      <dsp:nvSpPr>
        <dsp:cNvPr id="0" name=""/>
        <dsp:cNvSpPr/>
      </dsp:nvSpPr>
      <dsp:spPr>
        <a:xfrm>
          <a:off x="488760" y="2648"/>
          <a:ext cx="7383135" cy="44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562" tIns="47562" rIns="47562" bIns="4756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i="0" kern="1200"/>
            <a:t>Identify that there is a problem. </a:t>
          </a:r>
          <a:endParaRPr lang="en-US" sz="1400" kern="1200"/>
        </a:p>
      </dsp:txBody>
      <dsp:txXfrm>
        <a:off x="488760" y="2648"/>
        <a:ext cx="7383135" cy="449407"/>
      </dsp:txXfrm>
    </dsp:sp>
    <dsp:sp modelId="{AEA58877-7BBC-4202-8686-734C641A885F}">
      <dsp:nvSpPr>
        <dsp:cNvPr id="0" name=""/>
        <dsp:cNvSpPr/>
      </dsp:nvSpPr>
      <dsp:spPr>
        <a:xfrm>
          <a:off x="0" y="564408"/>
          <a:ext cx="7886700" cy="422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6A7B88-4C38-4F00-A778-5593BB27AD22}">
      <dsp:nvSpPr>
        <dsp:cNvPr id="0" name=""/>
        <dsp:cNvSpPr/>
      </dsp:nvSpPr>
      <dsp:spPr>
        <a:xfrm>
          <a:off x="127949" y="659576"/>
          <a:ext cx="232862" cy="2326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4F4C16-89EE-44E5-AA58-0B55FA426322}">
      <dsp:nvSpPr>
        <dsp:cNvPr id="0" name=""/>
        <dsp:cNvSpPr/>
      </dsp:nvSpPr>
      <dsp:spPr>
        <a:xfrm>
          <a:off x="488760" y="564408"/>
          <a:ext cx="7383135" cy="44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562" tIns="47562" rIns="47562" bIns="4756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i="0" kern="1200"/>
            <a:t>Staffing is the single biggest cost for a school. </a:t>
          </a:r>
          <a:endParaRPr lang="en-US" sz="1400" kern="1200"/>
        </a:p>
      </dsp:txBody>
      <dsp:txXfrm>
        <a:off x="488760" y="564408"/>
        <a:ext cx="7383135" cy="449407"/>
      </dsp:txXfrm>
    </dsp:sp>
    <dsp:sp modelId="{693D55A6-0FA2-4A1E-859D-F40287071B85}">
      <dsp:nvSpPr>
        <dsp:cNvPr id="0" name=""/>
        <dsp:cNvSpPr/>
      </dsp:nvSpPr>
      <dsp:spPr>
        <a:xfrm>
          <a:off x="0" y="1126168"/>
          <a:ext cx="7886700" cy="422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A3A11B-0D2F-45FC-BC1D-75C9A6021C17}">
      <dsp:nvSpPr>
        <dsp:cNvPr id="0" name=""/>
        <dsp:cNvSpPr/>
      </dsp:nvSpPr>
      <dsp:spPr>
        <a:xfrm>
          <a:off x="127949" y="1221336"/>
          <a:ext cx="232862" cy="2326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6B9246-676B-49F4-9081-BE581B0FCEED}">
      <dsp:nvSpPr>
        <dsp:cNvPr id="0" name=""/>
        <dsp:cNvSpPr/>
      </dsp:nvSpPr>
      <dsp:spPr>
        <a:xfrm>
          <a:off x="488760" y="1126168"/>
          <a:ext cx="7383135" cy="44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562" tIns="47562" rIns="47562" bIns="4756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i="0" kern="1200"/>
            <a:t>Suspend all but essential permanent recruitment </a:t>
          </a:r>
          <a:endParaRPr lang="en-US" sz="1400" kern="1200"/>
        </a:p>
      </dsp:txBody>
      <dsp:txXfrm>
        <a:off x="488760" y="1126168"/>
        <a:ext cx="7383135" cy="449407"/>
      </dsp:txXfrm>
    </dsp:sp>
    <dsp:sp modelId="{1E27BC64-31C8-47E2-8952-20413B2A4DBB}">
      <dsp:nvSpPr>
        <dsp:cNvPr id="0" name=""/>
        <dsp:cNvSpPr/>
      </dsp:nvSpPr>
      <dsp:spPr>
        <a:xfrm>
          <a:off x="0" y="1687927"/>
          <a:ext cx="7886700" cy="422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449C9A-B3AA-436B-9D3D-4357CBBAC0C4}">
      <dsp:nvSpPr>
        <dsp:cNvPr id="0" name=""/>
        <dsp:cNvSpPr/>
      </dsp:nvSpPr>
      <dsp:spPr>
        <a:xfrm>
          <a:off x="127949" y="1783096"/>
          <a:ext cx="232862" cy="2326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908EB8-8904-4448-A942-86622AC96A8D}">
      <dsp:nvSpPr>
        <dsp:cNvPr id="0" name=""/>
        <dsp:cNvSpPr/>
      </dsp:nvSpPr>
      <dsp:spPr>
        <a:xfrm>
          <a:off x="488760" y="1687927"/>
          <a:ext cx="7383135" cy="44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562" tIns="47562" rIns="47562" bIns="4756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i="0" kern="1200"/>
            <a:t>Notify the governors that you will have to be looking at potential staff restructuring to balance the budget.  </a:t>
          </a:r>
          <a:endParaRPr lang="en-US" sz="1400" kern="1200"/>
        </a:p>
      </dsp:txBody>
      <dsp:txXfrm>
        <a:off x="488760" y="1687927"/>
        <a:ext cx="7383135" cy="449407"/>
      </dsp:txXfrm>
    </dsp:sp>
    <dsp:sp modelId="{80368F12-246B-4D6A-AA9F-E91268E17EB3}">
      <dsp:nvSpPr>
        <dsp:cNvPr id="0" name=""/>
        <dsp:cNvSpPr/>
      </dsp:nvSpPr>
      <dsp:spPr>
        <a:xfrm>
          <a:off x="0" y="2249687"/>
          <a:ext cx="7886700" cy="422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12AB30-A4D4-4523-9318-00D47EF1C9E5}">
      <dsp:nvSpPr>
        <dsp:cNvPr id="0" name=""/>
        <dsp:cNvSpPr/>
      </dsp:nvSpPr>
      <dsp:spPr>
        <a:xfrm>
          <a:off x="127949" y="2344856"/>
          <a:ext cx="232862" cy="2326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337105-6CB7-4261-BE99-5332FAB4615B}">
      <dsp:nvSpPr>
        <dsp:cNvPr id="0" name=""/>
        <dsp:cNvSpPr/>
      </dsp:nvSpPr>
      <dsp:spPr>
        <a:xfrm>
          <a:off x="488760" y="2249687"/>
          <a:ext cx="7383135" cy="44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562" tIns="47562" rIns="47562" bIns="4756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i="0" kern="1200"/>
            <a:t>You may wish to contact the unions to give them the heads up! </a:t>
          </a:r>
          <a:endParaRPr lang="en-US" sz="1400" kern="1200"/>
        </a:p>
      </dsp:txBody>
      <dsp:txXfrm>
        <a:off x="488760" y="2249687"/>
        <a:ext cx="7383135" cy="449407"/>
      </dsp:txXfrm>
    </dsp:sp>
    <dsp:sp modelId="{ABD4C2C1-7923-4432-9CFC-27B59302ACE8}">
      <dsp:nvSpPr>
        <dsp:cNvPr id="0" name=""/>
        <dsp:cNvSpPr/>
      </dsp:nvSpPr>
      <dsp:spPr>
        <a:xfrm>
          <a:off x="0" y="2811447"/>
          <a:ext cx="7886700" cy="422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DA3878-2516-46A2-98F9-D00B316CA5FB}">
      <dsp:nvSpPr>
        <dsp:cNvPr id="0" name=""/>
        <dsp:cNvSpPr/>
      </dsp:nvSpPr>
      <dsp:spPr>
        <a:xfrm>
          <a:off x="127949" y="2906616"/>
          <a:ext cx="232862" cy="2326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DFC0C5-5988-4D34-8261-1A4BA8AAD1D0}">
      <dsp:nvSpPr>
        <dsp:cNvPr id="0" name=""/>
        <dsp:cNvSpPr/>
      </dsp:nvSpPr>
      <dsp:spPr>
        <a:xfrm>
          <a:off x="488760" y="2811447"/>
          <a:ext cx="7383135" cy="44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562" tIns="47562" rIns="47562" bIns="4756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i="0" kern="1200"/>
            <a:t>At this stage governors may select a panel of governors to lead on the restructure to support the school’s leadership team. </a:t>
          </a:r>
          <a:endParaRPr lang="en-US" sz="1400" kern="1200"/>
        </a:p>
      </dsp:txBody>
      <dsp:txXfrm>
        <a:off x="488760" y="2811447"/>
        <a:ext cx="7383135" cy="4494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C78E5D-9281-4324-B9DD-18CDC0FCB5E8}">
      <dsp:nvSpPr>
        <dsp:cNvPr id="0" name=""/>
        <dsp:cNvSpPr/>
      </dsp:nvSpPr>
      <dsp:spPr>
        <a:xfrm>
          <a:off x="6200" y="0"/>
          <a:ext cx="1267128" cy="10428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C8F9FE-E277-43FB-8617-BEBABF285844}">
      <dsp:nvSpPr>
        <dsp:cNvPr id="0" name=""/>
        <dsp:cNvSpPr/>
      </dsp:nvSpPr>
      <dsp:spPr>
        <a:xfrm>
          <a:off x="6200" y="1158347"/>
          <a:ext cx="3620367" cy="446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500" b="1" kern="1200"/>
            <a:t>School to draft a business proposal using the templates including:</a:t>
          </a:r>
          <a:endParaRPr lang="en-US" sz="1500" kern="1200"/>
        </a:p>
      </dsp:txBody>
      <dsp:txXfrm>
        <a:off x="6200" y="1158347"/>
        <a:ext cx="3620367" cy="446937"/>
      </dsp:txXfrm>
    </dsp:sp>
    <dsp:sp modelId="{4E652CEC-D816-49DE-8014-DB399922B140}">
      <dsp:nvSpPr>
        <dsp:cNvPr id="0" name=""/>
        <dsp:cNvSpPr/>
      </dsp:nvSpPr>
      <dsp:spPr>
        <a:xfrm>
          <a:off x="6200" y="1659002"/>
          <a:ext cx="3620367" cy="1604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/>
            <a:t>Financials – before and after identifying the full year effect.</a:t>
          </a:r>
          <a:endParaRPr lang="en-US" sz="1100" kern="1200" dirty="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Before and after staff structure charts.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Provide equality impact assessment and workload impact assessment.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/>
            <a:t>Job evaluation;</a:t>
          </a:r>
          <a:endParaRPr lang="en-US" sz="1100" kern="1200" dirty="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/>
            <a:t>Provisional Pension strain costs.</a:t>
          </a:r>
          <a:endParaRPr lang="en-US" sz="1100" kern="1200" dirty="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Provisional Safeguarded costs and timelines.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Provisional Redundancy costings. </a:t>
          </a:r>
          <a:endParaRPr lang="en-US" sz="1100" kern="1200"/>
        </a:p>
      </dsp:txBody>
      <dsp:txXfrm>
        <a:off x="6200" y="1659002"/>
        <a:ext cx="3620367" cy="1604501"/>
      </dsp:txXfrm>
    </dsp:sp>
    <dsp:sp modelId="{2DD2CAAA-E8D0-454F-B9A0-8E46FAB78E19}">
      <dsp:nvSpPr>
        <dsp:cNvPr id="0" name=""/>
        <dsp:cNvSpPr/>
      </dsp:nvSpPr>
      <dsp:spPr>
        <a:xfrm>
          <a:off x="4260132" y="0"/>
          <a:ext cx="1267128" cy="10428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37EA80-834F-4686-B513-7B68AB8B6CCA}">
      <dsp:nvSpPr>
        <dsp:cNvPr id="0" name=""/>
        <dsp:cNvSpPr/>
      </dsp:nvSpPr>
      <dsp:spPr>
        <a:xfrm>
          <a:off x="4260132" y="1158347"/>
          <a:ext cx="3620367" cy="446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500" b="1" kern="1200"/>
            <a:t>Schools HR and EBE can provide support with this stage</a:t>
          </a:r>
          <a:endParaRPr lang="en-US" sz="1500" kern="1200"/>
        </a:p>
      </dsp:txBody>
      <dsp:txXfrm>
        <a:off x="4260132" y="1158347"/>
        <a:ext cx="3620367" cy="446937"/>
      </dsp:txXfrm>
    </dsp:sp>
    <dsp:sp modelId="{994B11C9-A54D-47B6-82AF-367B33939604}">
      <dsp:nvSpPr>
        <dsp:cNvPr id="0" name=""/>
        <dsp:cNvSpPr/>
      </dsp:nvSpPr>
      <dsp:spPr>
        <a:xfrm>
          <a:off x="4260132" y="1659002"/>
          <a:ext cx="3620367" cy="1604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1CC1EE-6574-425E-A97B-0691646F1619}">
      <dsp:nvSpPr>
        <dsp:cNvPr id="0" name=""/>
        <dsp:cNvSpPr/>
      </dsp:nvSpPr>
      <dsp:spPr>
        <a:xfrm>
          <a:off x="7992" y="0"/>
          <a:ext cx="822313" cy="6725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BB13ED-3BE0-4A9A-A64B-78D25FA8F990}">
      <dsp:nvSpPr>
        <dsp:cNvPr id="0" name=""/>
        <dsp:cNvSpPr/>
      </dsp:nvSpPr>
      <dsp:spPr>
        <a:xfrm>
          <a:off x="7992" y="787193"/>
          <a:ext cx="2349466" cy="1061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b="0" i="0" kern="1200"/>
            <a:t>The draft proposal should be complete and include: </a:t>
          </a:r>
          <a:endParaRPr lang="en-US" sz="1400" kern="1200"/>
        </a:p>
      </dsp:txBody>
      <dsp:txXfrm>
        <a:off x="7992" y="787193"/>
        <a:ext cx="2349466" cy="1061751"/>
      </dsp:txXfrm>
    </dsp:sp>
    <dsp:sp modelId="{E88CCB8F-7D3A-457C-87A3-D557938C2752}">
      <dsp:nvSpPr>
        <dsp:cNvPr id="0" name=""/>
        <dsp:cNvSpPr/>
      </dsp:nvSpPr>
      <dsp:spPr>
        <a:xfrm>
          <a:off x="7992" y="1902274"/>
          <a:ext cx="2349466" cy="1361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The business rationale 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A timeline that is clear, with dates, up to your implementation date. 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An Equalities Impact Assessment 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A workload Assessment 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New Job Descriptions 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Current and Proposed staffing structure 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ADD FINANCE REQUIREMENTS </a:t>
          </a:r>
          <a:endParaRPr lang="en-US" sz="1100" kern="1200"/>
        </a:p>
      </dsp:txBody>
      <dsp:txXfrm>
        <a:off x="7992" y="1902274"/>
        <a:ext cx="2349466" cy="1361229"/>
      </dsp:txXfrm>
    </dsp:sp>
    <dsp:sp modelId="{449E2F7A-B06C-4E57-BCE9-8AC8CFAA9652}">
      <dsp:nvSpPr>
        <dsp:cNvPr id="0" name=""/>
        <dsp:cNvSpPr/>
      </dsp:nvSpPr>
      <dsp:spPr>
        <a:xfrm>
          <a:off x="2768616" y="0"/>
          <a:ext cx="822313" cy="6725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4A400E-DC96-4A2A-BDBC-14361391A58E}">
      <dsp:nvSpPr>
        <dsp:cNvPr id="0" name=""/>
        <dsp:cNvSpPr/>
      </dsp:nvSpPr>
      <dsp:spPr>
        <a:xfrm>
          <a:off x="2768616" y="787193"/>
          <a:ext cx="2349466" cy="1061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b="0" i="0" kern="1200"/>
            <a:t>Governors to approve in principle the draft proposal document.  (THIS MAY REQUIRE AN EXTRAORDINARY GOVERNORS MEETING)</a:t>
          </a:r>
          <a:endParaRPr lang="en-US" sz="1400" kern="1200"/>
        </a:p>
      </dsp:txBody>
      <dsp:txXfrm>
        <a:off x="2768616" y="787193"/>
        <a:ext cx="2349466" cy="1061751"/>
      </dsp:txXfrm>
    </dsp:sp>
    <dsp:sp modelId="{5961FE84-D3BF-4C38-BF3A-5E8094607AE2}">
      <dsp:nvSpPr>
        <dsp:cNvPr id="0" name=""/>
        <dsp:cNvSpPr/>
      </dsp:nvSpPr>
      <dsp:spPr>
        <a:xfrm>
          <a:off x="2768616" y="1902274"/>
          <a:ext cx="2349466" cy="1361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267EA7-F49D-44B4-8CDB-3549E44DDB76}">
      <dsp:nvSpPr>
        <dsp:cNvPr id="0" name=""/>
        <dsp:cNvSpPr/>
      </dsp:nvSpPr>
      <dsp:spPr>
        <a:xfrm>
          <a:off x="5529240" y="0"/>
          <a:ext cx="822313" cy="6725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90A23D-1CF6-4C67-9BC3-E6E23EB34BF2}">
      <dsp:nvSpPr>
        <dsp:cNvPr id="0" name=""/>
        <dsp:cNvSpPr/>
      </dsp:nvSpPr>
      <dsp:spPr>
        <a:xfrm>
          <a:off x="5529240" y="787193"/>
          <a:ext cx="2349466" cy="1061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b="0" i="0" kern="1200"/>
            <a:t>As soon as governors agree in principle the document to be sent to all relevant trade unions with a date for formal consultation to start the following week. Trade unions to be invited to the meeting. </a:t>
          </a:r>
          <a:endParaRPr lang="en-US" sz="1400" kern="1200"/>
        </a:p>
      </dsp:txBody>
      <dsp:txXfrm>
        <a:off x="5529240" y="787193"/>
        <a:ext cx="2349466" cy="1061751"/>
      </dsp:txXfrm>
    </dsp:sp>
    <dsp:sp modelId="{6208B158-B952-4C36-B972-F22EBA270876}">
      <dsp:nvSpPr>
        <dsp:cNvPr id="0" name=""/>
        <dsp:cNvSpPr/>
      </dsp:nvSpPr>
      <dsp:spPr>
        <a:xfrm>
          <a:off x="5529240" y="1902274"/>
          <a:ext cx="2349466" cy="1361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CD75A-58C5-460D-99CB-EE39BA7570B1}">
      <dsp:nvSpPr>
        <dsp:cNvPr id="0" name=""/>
        <dsp:cNvSpPr/>
      </dsp:nvSpPr>
      <dsp:spPr>
        <a:xfrm>
          <a:off x="0" y="0"/>
          <a:ext cx="428506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F04A37A-7F11-4205-8FA2-FBB276CBFFA1}">
      <dsp:nvSpPr>
        <dsp:cNvPr id="0" name=""/>
        <dsp:cNvSpPr/>
      </dsp:nvSpPr>
      <dsp:spPr>
        <a:xfrm>
          <a:off x="0" y="0"/>
          <a:ext cx="857012" cy="1531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u="sng" kern="1200"/>
            <a:t>1. Selection processes: </a:t>
          </a:r>
          <a:endParaRPr lang="en-US" sz="1200" kern="1200"/>
        </a:p>
      </dsp:txBody>
      <dsp:txXfrm>
        <a:off x="0" y="0"/>
        <a:ext cx="857012" cy="1531739"/>
      </dsp:txXfrm>
    </dsp:sp>
    <dsp:sp modelId="{6FBDC5E4-6D31-451B-8A27-275652B197C6}">
      <dsp:nvSpPr>
        <dsp:cNvPr id="0" name=""/>
        <dsp:cNvSpPr/>
      </dsp:nvSpPr>
      <dsp:spPr>
        <a:xfrm>
          <a:off x="921287" y="18006"/>
          <a:ext cx="3363772" cy="360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Issue letters of assimilation</a:t>
          </a:r>
          <a:endParaRPr lang="en-US" sz="1000" kern="1200"/>
        </a:p>
      </dsp:txBody>
      <dsp:txXfrm>
        <a:off x="921287" y="18006"/>
        <a:ext cx="3363772" cy="360123"/>
      </dsp:txXfrm>
    </dsp:sp>
    <dsp:sp modelId="{C83D23D5-6C90-49EF-91B9-10558DAFEC6B}">
      <dsp:nvSpPr>
        <dsp:cNvPr id="0" name=""/>
        <dsp:cNvSpPr/>
      </dsp:nvSpPr>
      <dsp:spPr>
        <a:xfrm>
          <a:off x="857012" y="378129"/>
          <a:ext cx="3428048" cy="0"/>
        </a:xfrm>
        <a:prstGeom prst="line">
          <a:avLst/>
        </a:prstGeom>
        <a:noFill/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659D3B2F-9D28-4EF5-BF76-F7A88F7E9EB9}">
      <dsp:nvSpPr>
        <dsp:cNvPr id="0" name=""/>
        <dsp:cNvSpPr/>
      </dsp:nvSpPr>
      <dsp:spPr>
        <a:xfrm>
          <a:off x="921287" y="396135"/>
          <a:ext cx="3363772" cy="360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Ring-fenced interviews</a:t>
          </a:r>
          <a:endParaRPr lang="en-US" sz="1000" kern="1200"/>
        </a:p>
      </dsp:txBody>
      <dsp:txXfrm>
        <a:off x="921287" y="396135"/>
        <a:ext cx="3363772" cy="360123"/>
      </dsp:txXfrm>
    </dsp:sp>
    <dsp:sp modelId="{0944E073-1575-47B5-B5A7-443F58109CB2}">
      <dsp:nvSpPr>
        <dsp:cNvPr id="0" name=""/>
        <dsp:cNvSpPr/>
      </dsp:nvSpPr>
      <dsp:spPr>
        <a:xfrm>
          <a:off x="857012" y="756258"/>
          <a:ext cx="3428048" cy="0"/>
        </a:xfrm>
        <a:prstGeom prst="line">
          <a:avLst/>
        </a:prstGeom>
        <a:noFill/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DC1277C7-E86D-4A6A-9B94-F9FD0B18909A}">
      <dsp:nvSpPr>
        <dsp:cNvPr id="0" name=""/>
        <dsp:cNvSpPr/>
      </dsp:nvSpPr>
      <dsp:spPr>
        <a:xfrm>
          <a:off x="921287" y="774265"/>
          <a:ext cx="3363772" cy="360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Redundancy Notices issued (community schools to get final dismissal letter sent by the LA)</a:t>
          </a:r>
          <a:endParaRPr lang="en-US" sz="1000" kern="1200"/>
        </a:p>
      </dsp:txBody>
      <dsp:txXfrm>
        <a:off x="921287" y="774265"/>
        <a:ext cx="3363772" cy="360123"/>
      </dsp:txXfrm>
    </dsp:sp>
    <dsp:sp modelId="{73A52F17-EC06-438D-9423-8E05395A20CE}">
      <dsp:nvSpPr>
        <dsp:cNvPr id="0" name=""/>
        <dsp:cNvSpPr/>
      </dsp:nvSpPr>
      <dsp:spPr>
        <a:xfrm>
          <a:off x="857012" y="1134388"/>
          <a:ext cx="3428048" cy="0"/>
        </a:xfrm>
        <a:prstGeom prst="line">
          <a:avLst/>
        </a:prstGeom>
        <a:noFill/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6D5384B1-5D1F-4737-9610-BBE69BB3A329}">
      <dsp:nvSpPr>
        <dsp:cNvPr id="0" name=""/>
        <dsp:cNvSpPr/>
      </dsp:nvSpPr>
      <dsp:spPr>
        <a:xfrm>
          <a:off x="921287" y="1152394"/>
          <a:ext cx="3363772" cy="360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External recruitment can begin. </a:t>
          </a:r>
          <a:endParaRPr lang="en-US" sz="1000" kern="1200"/>
        </a:p>
      </dsp:txBody>
      <dsp:txXfrm>
        <a:off x="921287" y="1152394"/>
        <a:ext cx="3363772" cy="360123"/>
      </dsp:txXfrm>
    </dsp:sp>
    <dsp:sp modelId="{CE17906C-3220-4C20-AB2D-3032AA39B13E}">
      <dsp:nvSpPr>
        <dsp:cNvPr id="0" name=""/>
        <dsp:cNvSpPr/>
      </dsp:nvSpPr>
      <dsp:spPr>
        <a:xfrm>
          <a:off x="857012" y="1512517"/>
          <a:ext cx="3428048" cy="0"/>
        </a:xfrm>
        <a:prstGeom prst="line">
          <a:avLst/>
        </a:prstGeom>
        <a:noFill/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81AF4B83-4E19-4763-AC7E-25981FB6E079}">
      <dsp:nvSpPr>
        <dsp:cNvPr id="0" name=""/>
        <dsp:cNvSpPr/>
      </dsp:nvSpPr>
      <dsp:spPr>
        <a:xfrm>
          <a:off x="0" y="1531739"/>
          <a:ext cx="428506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EA013B1-A81E-49F9-843D-650A32EE2367}">
      <dsp:nvSpPr>
        <dsp:cNvPr id="0" name=""/>
        <dsp:cNvSpPr/>
      </dsp:nvSpPr>
      <dsp:spPr>
        <a:xfrm>
          <a:off x="0" y="1531739"/>
          <a:ext cx="857012" cy="1531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u="sng" kern="1200"/>
            <a:t>2.  Appeals  </a:t>
          </a:r>
          <a:endParaRPr lang="en-US" sz="1200" kern="1200"/>
        </a:p>
      </dsp:txBody>
      <dsp:txXfrm>
        <a:off x="0" y="1531739"/>
        <a:ext cx="857012" cy="1531739"/>
      </dsp:txXfrm>
    </dsp:sp>
    <dsp:sp modelId="{B31E43D6-AC52-48F2-A57D-B9FBF7303E53}">
      <dsp:nvSpPr>
        <dsp:cNvPr id="0" name=""/>
        <dsp:cNvSpPr/>
      </dsp:nvSpPr>
      <dsp:spPr>
        <a:xfrm>
          <a:off x="921287" y="1601296"/>
          <a:ext cx="3363772" cy="1391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Individuals can appeal against their redundancy dismissal within 10 working days of receipt of the letter.  </a:t>
          </a:r>
          <a:endParaRPr lang="en-US" sz="1000" kern="1200"/>
        </a:p>
      </dsp:txBody>
      <dsp:txXfrm>
        <a:off x="921287" y="1601296"/>
        <a:ext cx="3363772" cy="1391130"/>
      </dsp:txXfrm>
    </dsp:sp>
    <dsp:sp modelId="{0DF5A3B4-98DD-4F6E-AEC5-E607FB2BE34A}">
      <dsp:nvSpPr>
        <dsp:cNvPr id="0" name=""/>
        <dsp:cNvSpPr/>
      </dsp:nvSpPr>
      <dsp:spPr>
        <a:xfrm>
          <a:off x="857012" y="2992426"/>
          <a:ext cx="3428048" cy="0"/>
        </a:xfrm>
        <a:prstGeom prst="line">
          <a:avLst/>
        </a:prstGeom>
        <a:noFill/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3E9E0-D922-418E-8BFA-E41C87CB1E68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33425"/>
            <a:ext cx="6515100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2465" y="4642763"/>
            <a:ext cx="5379720" cy="4398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D2F9E-D167-4ED3-83EC-AE46EA34BE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55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 Main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9BF333-AE6F-4BE2-C350-6DA62F2F091A}"/>
              </a:ext>
            </a:extLst>
          </p:cNvPr>
          <p:cNvSpPr/>
          <p:nvPr userDrawn="1"/>
        </p:nvSpPr>
        <p:spPr>
          <a:xfrm>
            <a:off x="0" y="-262217"/>
            <a:ext cx="9144000" cy="5829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green background with white text and silver letters&#10;&#10;Description automatically generated" hidden="1">
            <a:extLst>
              <a:ext uri="{FF2B5EF4-FFF2-40B4-BE49-F238E27FC236}">
                <a16:creationId xmlns:a16="http://schemas.microsoft.com/office/drawing/2014/main" id="{44833325-F4DA-A0DC-149D-3D7A602F3A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3AB0DD-B7DB-B0EC-8E9A-7039A9E1BD80}"/>
              </a:ext>
            </a:extLst>
          </p:cNvPr>
          <p:cNvSpPr txBox="1"/>
          <p:nvPr userDrawn="1"/>
        </p:nvSpPr>
        <p:spPr>
          <a:xfrm>
            <a:off x="9816240" y="1290234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E5B8DD4-7899-BC6C-E230-335E88444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904" y="2652004"/>
            <a:ext cx="7638617" cy="682152"/>
          </a:xfrm>
          <a:prstGeom prst="rect">
            <a:avLst/>
          </a:prstGeom>
        </p:spPr>
        <p:txBody>
          <a:bodyPr wrap="none" lIns="0" tIns="0" rIns="0" bIns="0" anchor="b"/>
          <a:lstStyle>
            <a:lvl1pPr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F22A7EAF-6E6B-C9A8-7EFC-D41AF2B86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9215" y="3471982"/>
            <a:ext cx="7638617" cy="664706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endParaRPr lang="en-GB"/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9C6A14F-E6F3-1AD6-531A-DE8F518EB5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64" y="234312"/>
            <a:ext cx="4370576" cy="291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50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ROUGH MISSIONS - MISSION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hidden="1">
            <a:extLst>
              <a:ext uri="{FF2B5EF4-FFF2-40B4-BE49-F238E27FC236}">
                <a16:creationId xmlns:a16="http://schemas.microsoft.com/office/drawing/2014/main" id="{5E449304-33B8-0FC9-E813-A5E076F64D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F8739F9-6DDC-1BBA-4BCD-6DC952FF1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41" y="227409"/>
            <a:ext cx="8570118" cy="801291"/>
          </a:xfrm>
          <a:prstGeom prst="rect">
            <a:avLst/>
          </a:prstGeom>
        </p:spPr>
        <p:txBody>
          <a:bodyPr anchor="b"/>
          <a:lstStyle>
            <a:lvl1pPr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48EDFC1-5734-C79C-462F-4B34020AF2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6941" y="1102550"/>
            <a:ext cx="8570118" cy="3018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5223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  <p15:guide id="2" orient="horz" pos="417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ROUGH MISSIONS - MISSION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hidden="1">
            <a:extLst>
              <a:ext uri="{FF2B5EF4-FFF2-40B4-BE49-F238E27FC236}">
                <a16:creationId xmlns:a16="http://schemas.microsoft.com/office/drawing/2014/main" id="{5E449304-33B8-0FC9-E813-A5E076F64D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4E7964-7CB4-6006-A35E-52DFC5E04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41" y="227409"/>
            <a:ext cx="8570118" cy="801291"/>
          </a:xfrm>
          <a:prstGeom prst="rect">
            <a:avLst/>
          </a:prstGeom>
        </p:spPr>
        <p:txBody>
          <a:bodyPr anchor="b"/>
          <a:lstStyle>
            <a:lvl1pPr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5C2AD648-207E-D550-BB4A-E149670004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6941" y="1131094"/>
            <a:ext cx="8570119" cy="306347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Master level</a:t>
            </a:r>
          </a:p>
        </p:txBody>
      </p:sp>
    </p:spTree>
    <p:extLst>
      <p:ext uri="{BB962C8B-B14F-4D97-AF65-F5344CB8AC3E}">
        <p14:creationId xmlns:p14="http://schemas.microsoft.com/office/powerpoint/2010/main" val="2029127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  <p15:guide id="2" orient="horz" pos="417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3A46-BE4A-AC23-7F49-4A2C5EBEA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A0E1F3-4D90-FA78-2452-1D4693D2F9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03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B29A5-8474-BE51-B776-849CCEE74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069C1-DAD5-19B1-08F7-63F8A3E57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4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ROUGH MISSIONS - MISSION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hidden="1">
            <a:extLst>
              <a:ext uri="{FF2B5EF4-FFF2-40B4-BE49-F238E27FC236}">
                <a16:creationId xmlns:a16="http://schemas.microsoft.com/office/drawing/2014/main" id="{5E449304-33B8-0FC9-E813-A5E076F64D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C57E6AC-7AF1-C585-4B01-08859CDCD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41" y="227409"/>
            <a:ext cx="8570118" cy="801291"/>
          </a:xfrm>
          <a:prstGeom prst="rect">
            <a:avLst/>
          </a:prstGeom>
        </p:spPr>
        <p:txBody>
          <a:bodyPr anchor="b"/>
          <a:lstStyle>
            <a:lvl1pPr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249756-CC52-66E9-458F-7ECD4724477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0" y="1131094"/>
            <a:ext cx="4285060" cy="30634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F73E6489-9BA7-81D3-C676-D06C077C1A4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86940" y="1131094"/>
            <a:ext cx="4192673" cy="30634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66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  <p15:guide id="2" orient="horz" pos="41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964C5-E3F6-6448-7F57-D9D18C922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10474-D0AD-586A-E59F-0CB7E3727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D14CF-E8FA-B6E1-5068-CD4048304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74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background with white text and silver letters&#10;&#10;Description automatically generated" hidden="1">
            <a:extLst>
              <a:ext uri="{FF2B5EF4-FFF2-40B4-BE49-F238E27FC236}">
                <a16:creationId xmlns:a16="http://schemas.microsoft.com/office/drawing/2014/main" id="{44833325-F4DA-A0DC-149D-3D7A602F3A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4FAA78-8B9D-4A76-3D35-BD02BACCC2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0886" y="475393"/>
            <a:ext cx="3008856" cy="18592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680DD2-8F17-1203-EEAB-E1B220E44C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013" y="2652004"/>
            <a:ext cx="8537351" cy="682152"/>
          </a:xfrm>
          <a:prstGeom prst="rect">
            <a:avLst/>
          </a:prstGeom>
        </p:spPr>
        <p:txBody>
          <a:bodyPr wrap="none" lIns="0" tIns="0" rIns="0" bIns="0" anchor="b"/>
          <a:lstStyle>
            <a:lvl1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</a:t>
            </a:r>
            <a:br>
              <a:rPr lang="en-GB"/>
            </a:br>
            <a:r>
              <a:rPr lang="en-GB"/>
              <a:t>title style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787F1-DD54-833A-E1BF-7EAD3D9DE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3325" y="3471982"/>
            <a:ext cx="8537351" cy="664706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buNone/>
              <a:defRPr sz="1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9172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18ACD-367D-B4DD-F012-345EBB597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7E3AB85F-A8E5-289E-4D98-CE954D13F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8E35E2-B578-CED8-FF22-CD5A192CC846}"/>
              </a:ext>
            </a:extLst>
          </p:cNvPr>
          <p:cNvSpPr/>
          <p:nvPr userDrawn="1"/>
        </p:nvSpPr>
        <p:spPr>
          <a:xfrm flipV="1">
            <a:off x="0" y="4367463"/>
            <a:ext cx="9144000" cy="801291"/>
          </a:xfrm>
          <a:prstGeom prst="rect">
            <a:avLst/>
          </a:prstGeom>
          <a:solidFill>
            <a:srgbClr val="902F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1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1A59B75-E86E-9EFD-4DD0-3944D38753BB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941" y="4507477"/>
            <a:ext cx="750236" cy="5002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F0425EA-F38C-FCC7-93CE-4A6C1D5E9CD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4079" y="4543591"/>
            <a:ext cx="802980" cy="4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23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3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48EE5-2467-D3C5-6AD9-EFEE10D33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F6FC142-3719-0B42-4C8C-94683DF10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rgbClr val="060204"/>
                </a:solidFill>
                <a:latin typeface="Arial"/>
                <a:ea typeface="Roboto"/>
                <a:cs typeface="Roboto"/>
              </a:rPr>
              <a:t>Redundancy Process - Guide for Schools</a:t>
            </a:r>
            <a:endParaRPr lang="en-GB" sz="3200" b="1" dirty="0">
              <a:solidFill>
                <a:srgbClr val="060204"/>
              </a:solidFill>
              <a:latin typeface="Arial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B64E04-580F-3D08-4BFC-908D18733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9410" y="3471982"/>
            <a:ext cx="8430195" cy="442251"/>
          </a:xfrm>
        </p:spPr>
        <p:txBody>
          <a:bodyPr vert="horz" wrap="none" lIns="0" tIns="0" rIns="0" bIns="0" rtlCol="0" anchor="t">
            <a:normAutofit/>
          </a:bodyPr>
          <a:lstStyle/>
          <a:p>
            <a:r>
              <a:rPr lang="en-GB">
                <a:solidFill>
                  <a:srgbClr val="38B3A0"/>
                </a:solidFill>
                <a:highlight>
                  <a:srgbClr val="FFFF00"/>
                </a:highlight>
                <a:latin typeface="Arial"/>
                <a:cs typeface="Arial"/>
              </a:rPr>
              <a:t>2026 </a:t>
            </a:r>
            <a:r>
              <a:rPr lang="en-GB" dirty="0">
                <a:solidFill>
                  <a:srgbClr val="38B3A0"/>
                </a:solidFill>
                <a:highlight>
                  <a:srgbClr val="FFFF00"/>
                </a:highlight>
                <a:latin typeface="Arial"/>
                <a:cs typeface="Arial"/>
              </a:rPr>
              <a:t>– Date to be Confirmed</a:t>
            </a:r>
          </a:p>
        </p:txBody>
      </p:sp>
    </p:spTree>
    <p:extLst>
      <p:ext uri="{BB962C8B-B14F-4D97-AF65-F5344CB8AC3E}">
        <p14:creationId xmlns:p14="http://schemas.microsoft.com/office/powerpoint/2010/main" val="197255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97889-740F-FFE0-57EF-0F754CCF9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438360C-9DBC-376B-54D3-60B571351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200" b="1" dirty="0">
                <a:solidFill>
                  <a:srgbClr val="060204"/>
                </a:solidFill>
                <a:latin typeface="Arial"/>
                <a:ea typeface="Roboto"/>
                <a:cs typeface="Roboto"/>
              </a:rPr>
              <a:t>Introduction</a:t>
            </a:r>
            <a:br>
              <a:rPr lang="en-GB" dirty="0">
                <a:solidFill>
                  <a:srgbClr val="060204"/>
                </a:solidFill>
                <a:latin typeface="Arial"/>
                <a:ea typeface="Roboto"/>
                <a:cs typeface="Roboto"/>
              </a:rPr>
            </a:br>
            <a:r>
              <a:rPr lang="en-GB" dirty="0">
                <a:solidFill>
                  <a:srgbClr val="060204"/>
                </a:solidFill>
                <a:latin typeface="Arial"/>
                <a:ea typeface="Roboto"/>
                <a:cs typeface="Roboto"/>
              </a:rPr>
              <a:t> </a:t>
            </a:r>
            <a:endParaRPr lang="en-GB" dirty="0">
              <a:solidFill>
                <a:srgbClr val="060204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CA3B3E3-37A7-D5A6-1AB9-9B85CA49F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3325" y="3034145"/>
            <a:ext cx="8537351" cy="1115291"/>
          </a:xfrm>
        </p:spPr>
        <p:txBody>
          <a:bodyPr vert="horz" wrap="none" lIns="0" tIns="0" rIns="0" bIns="0" rtlCol="0" anchor="t">
            <a:normAutofit/>
          </a:bodyPr>
          <a:lstStyle/>
          <a:p>
            <a:r>
              <a:rPr lang="en-GB" b="1" u="sng" dirty="0">
                <a:solidFill>
                  <a:srgbClr val="00B0F0"/>
                </a:solidFill>
                <a:latin typeface="Arial"/>
                <a:cs typeface="Arial"/>
              </a:rPr>
              <a:t>Carlene Reid – Senior Business Partner Schools HR</a:t>
            </a:r>
          </a:p>
          <a:p>
            <a:r>
              <a:rPr lang="en-GB" b="1" u="sng" dirty="0">
                <a:solidFill>
                  <a:srgbClr val="00B0F0"/>
                </a:solidFill>
                <a:latin typeface="Arial"/>
                <a:cs typeface="Arial"/>
              </a:rPr>
              <a:t>Donna Carby – Senior Business Partner Schools HR</a:t>
            </a:r>
          </a:p>
          <a:p>
            <a:r>
              <a:rPr lang="en-GB" b="1" u="sng" dirty="0">
                <a:solidFill>
                  <a:srgbClr val="00B0F0"/>
                </a:solidFill>
                <a:latin typeface="Arial"/>
                <a:cs typeface="Arial"/>
              </a:rPr>
              <a:t>Gurpreet Kataora – Head of School Business Support</a:t>
            </a:r>
          </a:p>
          <a:p>
            <a:r>
              <a:rPr lang="en-GB" b="1" u="sng" dirty="0">
                <a:solidFill>
                  <a:srgbClr val="00B0F0"/>
                </a:solidFill>
                <a:latin typeface="Arial"/>
                <a:cs typeface="Arial"/>
              </a:rPr>
              <a:t>Pamela Stack – Finance Business Partner - Education</a:t>
            </a:r>
          </a:p>
          <a:p>
            <a:endParaRPr lang="en-GB" b="1" u="sng" dirty="0">
              <a:solidFill>
                <a:srgbClr val="00B0F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3616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1E904-D12A-51E9-CAFC-8EAAA2DEB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GB" dirty="0"/>
              <a:t>Preliminary Stage 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7892D213-0B1C-C43C-F25C-01992F45E2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6829937"/>
              </p:ext>
            </p:extLst>
          </p:nvPr>
        </p:nvGraphicFramePr>
        <p:xfrm>
          <a:off x="628650" y="136921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093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E932A-66D4-E51E-A887-86E87D52F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GB" u="sng"/>
              <a:t>Preliminary Stage 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FEA363F5-DFDB-EBF3-9CA7-939FA4DEF3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8982098"/>
              </p:ext>
            </p:extLst>
          </p:nvPr>
        </p:nvGraphicFramePr>
        <p:xfrm>
          <a:off x="628650" y="136921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8209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00DD5-2400-DEFE-CD84-9EBAE43E6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41" y="227409"/>
            <a:ext cx="8570118" cy="801291"/>
          </a:xfrm>
        </p:spPr>
        <p:txBody>
          <a:bodyPr anchor="b">
            <a:normAutofit/>
          </a:bodyPr>
          <a:lstStyle/>
          <a:p>
            <a:r>
              <a:rPr lang="en-GB" u="sng"/>
              <a:t>Stage One – 2 weeks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9628D-2139-5153-1B5B-7359851F410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0" y="1131094"/>
            <a:ext cx="4285060" cy="3063479"/>
          </a:xfrm>
        </p:spPr>
        <p:txBody>
          <a:bodyPr>
            <a:normAutofit/>
          </a:bodyPr>
          <a:lstStyle/>
          <a:p>
            <a:r>
              <a:rPr lang="en-GB" sz="1900"/>
              <a:t>The Head, SBM and Chair of Governing Body to meet with HR support, EBE and School Improvement Partner  to discuss: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GB" sz="1900"/>
              <a:t>Process and Policy guidance.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GB" sz="1900"/>
              <a:t>Provide templates such as model job descriptions and financial modelling.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GB" sz="1900"/>
              <a:t>General guidance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GB" sz="1900"/>
              <a:t>Service delivery and design. </a:t>
            </a:r>
          </a:p>
          <a:p>
            <a:endParaRPr lang="en-GB" sz="1900"/>
          </a:p>
        </p:txBody>
      </p:sp>
      <p:pic>
        <p:nvPicPr>
          <p:cNvPr id="5" name="Content Placeholder 4" descr="Hands holding puzzle pieces">
            <a:extLst>
              <a:ext uri="{FF2B5EF4-FFF2-40B4-BE49-F238E27FC236}">
                <a16:creationId xmlns:a16="http://schemas.microsoft.com/office/drawing/2014/main" id="{66C21D70-55CD-645D-C508-A7F7A8952DFD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6" b="-3"/>
          <a:stretch>
            <a:fillRect/>
          </a:stretch>
        </p:blipFill>
        <p:spPr>
          <a:xfrm>
            <a:off x="286940" y="1131094"/>
            <a:ext cx="4192673" cy="3063479"/>
          </a:xfrm>
          <a:noFill/>
        </p:spPr>
      </p:pic>
    </p:spTree>
    <p:extLst>
      <p:ext uri="{BB962C8B-B14F-4D97-AF65-F5344CB8AC3E}">
        <p14:creationId xmlns:p14="http://schemas.microsoft.com/office/powerpoint/2010/main" val="3178822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D794F-1517-D877-5E8F-97698FF3A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6322"/>
            <a:ext cx="7886700" cy="714915"/>
          </a:xfrm>
        </p:spPr>
        <p:txBody>
          <a:bodyPr anchor="ctr">
            <a:normAutofit/>
          </a:bodyPr>
          <a:lstStyle/>
          <a:p>
            <a:r>
              <a:rPr lang="en-GB" u="sng" dirty="0"/>
              <a:t>Stage Two – 3 weeks 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936FFB49-A46E-0AF4-DE75-5620EDEDAD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5980518"/>
              </p:ext>
            </p:extLst>
          </p:nvPr>
        </p:nvGraphicFramePr>
        <p:xfrm>
          <a:off x="628650" y="875001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0246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14441-9DF2-8675-8867-5A8A57AE3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799883"/>
          </a:xfrm>
        </p:spPr>
        <p:txBody>
          <a:bodyPr>
            <a:normAutofit/>
          </a:bodyPr>
          <a:lstStyle/>
          <a:p>
            <a:r>
              <a:rPr lang="en-GB" sz="3200" u="sng" dirty="0"/>
              <a:t>Stage Three and Four – 2 weeks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97FC5-EB37-A683-77C8-CA4A42C01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1073727"/>
            <a:ext cx="3936423" cy="3263504"/>
          </a:xfrm>
        </p:spPr>
        <p:txBody>
          <a:bodyPr>
            <a:noAutofit/>
          </a:bodyPr>
          <a:lstStyle/>
          <a:p>
            <a:r>
              <a:rPr lang="en-GB" sz="1600" u="sng" dirty="0"/>
              <a:t>Stage three – 1 week</a:t>
            </a:r>
          </a:p>
          <a:p>
            <a:pPr marL="342900" indent="-342900"/>
            <a:r>
              <a:rPr lang="en-GB" sz="1600" dirty="0"/>
              <a:t>Draft restructure proposal to be sent to: </a:t>
            </a:r>
          </a:p>
          <a:p>
            <a:pPr marL="685800" lvl="1" indent="-342900">
              <a:buFont typeface="Wingdings" panose="05000000000000000000" pitchFamily="2" charset="2"/>
              <a:buChar char="Ø"/>
            </a:pPr>
            <a:r>
              <a:rPr lang="en-GB" sz="1600" dirty="0"/>
              <a:t>Schools HR, </a:t>
            </a:r>
          </a:p>
          <a:p>
            <a:pPr marL="685800" lvl="1" indent="-342900">
              <a:buFont typeface="Wingdings" panose="05000000000000000000" pitchFamily="2" charset="2"/>
              <a:buChar char="Ø"/>
            </a:pPr>
            <a:r>
              <a:rPr lang="en-GB" sz="1600" dirty="0"/>
              <a:t>Director of Education, and </a:t>
            </a:r>
          </a:p>
          <a:p>
            <a:pPr marL="685800" lvl="1" indent="-342900">
              <a:buFont typeface="Wingdings" panose="05000000000000000000" pitchFamily="2" charset="2"/>
              <a:buChar char="Ø"/>
            </a:pPr>
            <a:r>
              <a:rPr lang="en-GB" sz="1600" dirty="0"/>
              <a:t>Education Finance </a:t>
            </a:r>
          </a:p>
          <a:p>
            <a:pPr marL="0" indent="0">
              <a:buNone/>
            </a:pPr>
            <a:r>
              <a:rPr lang="en-GB" sz="1600" dirty="0"/>
              <a:t>for final compliance check to enable provisional approval for redundancy reimbursement.</a:t>
            </a:r>
          </a:p>
          <a:p>
            <a:endParaRPr lang="en-GB" sz="1600" dirty="0"/>
          </a:p>
          <a:p>
            <a:pPr marL="342900" indent="-342900"/>
            <a:r>
              <a:rPr lang="en-GB" sz="1600" dirty="0"/>
              <a:t>Education Finance to inform schools of outcome within 1 week.</a:t>
            </a:r>
          </a:p>
          <a:p>
            <a:endParaRPr lang="en-GB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C0E04B-72C3-8CF5-23CD-BBD7F587DA50}"/>
              </a:ext>
            </a:extLst>
          </p:cNvPr>
          <p:cNvSpPr txBox="1"/>
          <p:nvPr/>
        </p:nvSpPr>
        <p:spPr>
          <a:xfrm>
            <a:off x="4932219" y="1018309"/>
            <a:ext cx="340821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/>
              <a:t>Stage four – 1 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Arrange an extraordinary meeting (redundancy panel) with Head Teacher and Governors to agree in principle the proposals. </a:t>
            </a:r>
          </a:p>
          <a:p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Governor to appoint a panel to lead on the process if they haven’t already done so.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3554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9F305-1D3B-1FF2-D5EA-EC0CEDE6C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GB" u="sng" dirty="0"/>
              <a:t>Stage Five – 1 week </a:t>
            </a:r>
            <a:endParaRPr lang="en-GB" u="sng"/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0E87BCA1-456B-5F62-6E95-9D33B0A763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7105208"/>
              </p:ext>
            </p:extLst>
          </p:nvPr>
        </p:nvGraphicFramePr>
        <p:xfrm>
          <a:off x="628650" y="136921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5804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66539-2E1A-38E7-68FD-E3ED829C3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41" y="227409"/>
            <a:ext cx="8570118" cy="801291"/>
          </a:xfrm>
        </p:spPr>
        <p:txBody>
          <a:bodyPr anchor="b">
            <a:normAutofit/>
          </a:bodyPr>
          <a:lstStyle/>
          <a:p>
            <a:r>
              <a:rPr lang="en-GB" u="sng"/>
              <a:t>Stage Six – 6 to 8 weeks</a:t>
            </a:r>
          </a:p>
        </p:txBody>
      </p:sp>
      <p:pic>
        <p:nvPicPr>
          <p:cNvPr id="5" name="Content Placeholder 4" descr="Two blank speech balloons">
            <a:extLst>
              <a:ext uri="{FF2B5EF4-FFF2-40B4-BE49-F238E27FC236}">
                <a16:creationId xmlns:a16="http://schemas.microsoft.com/office/drawing/2014/main" id="{727033A3-F629-A573-CD03-B122B00574D7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24074"/>
            <a:ext cx="4284663" cy="2677914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DA048-8E7F-FC73-3B6C-517CCED2D42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86940" y="1131094"/>
            <a:ext cx="4192673" cy="3063479"/>
          </a:xfrm>
        </p:spPr>
        <p:txBody>
          <a:bodyPr>
            <a:normAutofit/>
          </a:bodyPr>
          <a:lstStyle/>
          <a:p>
            <a:r>
              <a:rPr lang="en-GB" sz="1300" b="1"/>
              <a:t>Formal consultation to commence for 30 working days (not including school closures).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300"/>
              <a:t>Initial meeting with Trade Unions and staff to mark the start of consultation.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300"/>
              <a:t>During consultation offer individual consultation meetings.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300"/>
              <a:t>Staff can request VR during the consultation period.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300"/>
              <a:t>All staff, not just those affected, encouraged to engage with the consultation.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300"/>
              <a:t>All feedback to be shared with the panel of governors. </a:t>
            </a:r>
          </a:p>
        </p:txBody>
      </p:sp>
    </p:spTree>
    <p:extLst>
      <p:ext uri="{BB962C8B-B14F-4D97-AF65-F5344CB8AC3E}">
        <p14:creationId xmlns:p14="http://schemas.microsoft.com/office/powerpoint/2010/main" val="2695613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CD19B-6580-24FB-C2DF-57234FB72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41" y="227409"/>
            <a:ext cx="8570118" cy="801291"/>
          </a:xfrm>
        </p:spPr>
        <p:txBody>
          <a:bodyPr anchor="b">
            <a:normAutofit/>
          </a:bodyPr>
          <a:lstStyle/>
          <a:p>
            <a:r>
              <a:rPr lang="en-GB" u="sng"/>
              <a:t>Stage Eight – 2 weeks </a:t>
            </a:r>
          </a:p>
        </p:txBody>
      </p:sp>
      <p:pic>
        <p:nvPicPr>
          <p:cNvPr id="6" name="Content Placeholder 5" descr="Illustration of person writing">
            <a:extLst>
              <a:ext uri="{FF2B5EF4-FFF2-40B4-BE49-F238E27FC236}">
                <a16:creationId xmlns:a16="http://schemas.microsoft.com/office/drawing/2014/main" id="{DE815B54-F321-E718-37FE-1554B0809ACF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8" y="1338542"/>
            <a:ext cx="4192587" cy="2648978"/>
          </a:xfrm>
        </p:spPr>
      </p:pic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A2FB0DBF-7531-4208-DA26-AB008C680C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0933736"/>
              </p:ext>
            </p:extLst>
          </p:nvPr>
        </p:nvGraphicFramePr>
        <p:xfrm>
          <a:off x="4572000" y="1131094"/>
          <a:ext cx="4285060" cy="3063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06437746"/>
      </p:ext>
    </p:extLst>
  </p:cSld>
  <p:clrMapOvr>
    <a:masterClrMapping/>
  </p:clrMapOvr>
</p:sld>
</file>

<file path=ppt/theme/theme1.xml><?xml version="1.0" encoding="utf-8"?>
<a:theme xmlns:a="http://schemas.openxmlformats.org/drawingml/2006/main" name="Building a stronger economy">
  <a:themeElements>
    <a:clrScheme name="Custom 2">
      <a:dk1>
        <a:srgbClr val="902E58"/>
      </a:dk1>
      <a:lt1>
        <a:srgbClr val="FFFFFF"/>
      </a:lt1>
      <a:dk2>
        <a:srgbClr val="44546A"/>
      </a:dk2>
      <a:lt2>
        <a:srgbClr val="E7E6E6"/>
      </a:lt2>
      <a:accent1>
        <a:srgbClr val="D93B8E"/>
      </a:accent1>
      <a:accent2>
        <a:srgbClr val="A72C5F"/>
      </a:accent2>
      <a:accent3>
        <a:srgbClr val="875099"/>
      </a:accent3>
      <a:accent4>
        <a:srgbClr val="147A56"/>
      </a:accent4>
      <a:accent5>
        <a:srgbClr val="94C11E"/>
      </a:accent5>
      <a:accent6>
        <a:srgbClr val="F39C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b6b65ea-04ee-498e-baa7-1d1661a62ed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BDB5622F27494C8068638B4170F076" ma:contentTypeVersion="18" ma:contentTypeDescription="Create a new document." ma:contentTypeScope="" ma:versionID="56929a4de5ad4c9b75d966d1752519e9">
  <xsd:schema xmlns:xsd="http://www.w3.org/2001/XMLSchema" xmlns:xs="http://www.w3.org/2001/XMLSchema" xmlns:p="http://schemas.microsoft.com/office/2006/metadata/properties" xmlns:ns3="9b6b65ea-04ee-498e-baa7-1d1661a62ed5" xmlns:ns4="77d0b53a-de6d-4750-b335-4567e4fc30ac" targetNamespace="http://schemas.microsoft.com/office/2006/metadata/properties" ma:root="true" ma:fieldsID="7224aad03c1f2518d1fc7371b05e0fe3" ns3:_="" ns4:_="">
    <xsd:import namespace="9b6b65ea-04ee-498e-baa7-1d1661a62ed5"/>
    <xsd:import namespace="77d0b53a-de6d-4750-b335-4567e4fc30a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ObjectDetectorVersions" minOccurs="0"/>
                <xsd:element ref="ns3:_activity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6b65ea-04ee-498e-baa7-1d1661a62e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d0b53a-de6d-4750-b335-4567e4fc30a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005B24-536A-452B-8B8B-89AAC634EDEB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9b6b65ea-04ee-498e-baa7-1d1661a62ed5"/>
    <ds:schemaRef ds:uri="http://purl.org/dc/terms/"/>
    <ds:schemaRef ds:uri="http://purl.org/dc/elements/1.1/"/>
    <ds:schemaRef ds:uri="77d0b53a-de6d-4750-b335-4567e4fc30ac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524B93E-6538-42E0-8F76-801685363E40}">
  <ds:schemaRefs>
    <ds:schemaRef ds:uri="77d0b53a-de6d-4750-b335-4567e4fc30ac"/>
    <ds:schemaRef ds:uri="9b6b65ea-04ee-498e-baa7-1d1661a62ed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296E8EB-9C38-4C69-9AD2-8D5F32324B4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8a82170-b655-46b0-87a1-042e6581813f}" enabled="0" method="" siteId="{d8a82170-b655-46b0-87a1-042e6581813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7781</TotalTime>
  <Words>614</Words>
  <Application>Microsoft Office PowerPoint</Application>
  <PresentationFormat>On-screen Show (16:9)</PresentationFormat>
  <Paragraphs>76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Building a stronger economy</vt:lpstr>
      <vt:lpstr>Redundancy Process - Guide for Schools</vt:lpstr>
      <vt:lpstr>Introduction  </vt:lpstr>
      <vt:lpstr>Preliminary Stage </vt:lpstr>
      <vt:lpstr>Preliminary Stage </vt:lpstr>
      <vt:lpstr>Stage One – 2 weeks </vt:lpstr>
      <vt:lpstr>Stage Two – 3 weeks </vt:lpstr>
      <vt:lpstr>Stage Three and Four – 2 weeks</vt:lpstr>
      <vt:lpstr>Stage Five – 1 week </vt:lpstr>
      <vt:lpstr>Stage Six – 6 to 8 weeks</vt:lpstr>
      <vt:lpstr>Stage Eight – 2 weeks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Antigone Mathianaki</dc:creator>
  <cp:lastModifiedBy>Rachel Harrison</cp:lastModifiedBy>
  <cp:revision>10</cp:revision>
  <cp:lastPrinted>2025-12-02T15:37:26Z</cp:lastPrinted>
  <dcterms:created xsi:type="dcterms:W3CDTF">2015-09-08T18:46:55Z</dcterms:created>
  <dcterms:modified xsi:type="dcterms:W3CDTF">2026-08-18T11:36:08Z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0x010100F0BDB5622F27494C8068638B4170F076</vt:lpwstr>
  </property>
  <property fmtid="{D5CDD505-2E9C-101B-9397-08002B2CF9AE}" pid="3" name="xd_ProgID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