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65" r:id="rId5"/>
    <p:sldId id="266" r:id="rId6"/>
    <p:sldId id="257" r:id="rId7"/>
    <p:sldId id="264" r:id="rId8"/>
    <p:sldId id="260" r:id="rId9"/>
    <p:sldId id="261" r:id="rId10"/>
    <p:sldId id="262" r:id="rId11"/>
    <p:sldId id="258"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A7A529-EDCD-49D1-A013-1C5E7BEE8E8C}" v="1241" dt="2025-09-04T08:51:54.2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rpreet Kataora" userId="S::gurpreet.kataora@walthamforest.gov.uk::738019dd-e714-454d-87bb-29a93f985c27" providerId="AD" clId="Web-{53F1BE22-37F5-CC65-7E9D-7E25869EF06B}"/>
    <pc:docChg chg="modSld">
      <pc:chgData name="Gurpreet Kataora" userId="S::gurpreet.kataora@walthamforest.gov.uk::738019dd-e714-454d-87bb-29a93f985c27" providerId="AD" clId="Web-{53F1BE22-37F5-CC65-7E9D-7E25869EF06B}" dt="2025-09-01T10:19:33.082" v="46" actId="20577"/>
      <pc:docMkLst>
        <pc:docMk/>
      </pc:docMkLst>
      <pc:sldChg chg="modSp">
        <pc:chgData name="Gurpreet Kataora" userId="S::gurpreet.kataora@walthamforest.gov.uk::738019dd-e714-454d-87bb-29a93f985c27" providerId="AD" clId="Web-{53F1BE22-37F5-CC65-7E9D-7E25869EF06B}" dt="2025-09-01T10:13:13.656" v="34" actId="20577"/>
        <pc:sldMkLst>
          <pc:docMk/>
          <pc:sldMk cId="2028147113" sldId="257"/>
        </pc:sldMkLst>
        <pc:spChg chg="mod">
          <ac:chgData name="Gurpreet Kataora" userId="S::gurpreet.kataora@walthamforest.gov.uk::738019dd-e714-454d-87bb-29a93f985c27" providerId="AD" clId="Web-{53F1BE22-37F5-CC65-7E9D-7E25869EF06B}" dt="2025-09-01T10:13:13.656" v="34" actId="20577"/>
          <ac:spMkLst>
            <pc:docMk/>
            <pc:sldMk cId="2028147113" sldId="257"/>
            <ac:spMk id="3" creationId="{61D7917C-C9EA-1538-6556-A921B4147114}"/>
          </ac:spMkLst>
        </pc:spChg>
      </pc:sldChg>
      <pc:sldChg chg="modSp">
        <pc:chgData name="Gurpreet Kataora" userId="S::gurpreet.kataora@walthamforest.gov.uk::738019dd-e714-454d-87bb-29a93f985c27" providerId="AD" clId="Web-{53F1BE22-37F5-CC65-7E9D-7E25869EF06B}" dt="2025-09-01T10:18:56.472" v="45" actId="20577"/>
        <pc:sldMkLst>
          <pc:docMk/>
          <pc:sldMk cId="777128266" sldId="260"/>
        </pc:sldMkLst>
        <pc:spChg chg="mod">
          <ac:chgData name="Gurpreet Kataora" userId="S::gurpreet.kataora@walthamforest.gov.uk::738019dd-e714-454d-87bb-29a93f985c27" providerId="AD" clId="Web-{53F1BE22-37F5-CC65-7E9D-7E25869EF06B}" dt="2025-09-01T10:14:10.703" v="35" actId="20577"/>
          <ac:spMkLst>
            <pc:docMk/>
            <pc:sldMk cId="777128266" sldId="260"/>
            <ac:spMk id="18" creationId="{D5F7C81A-415C-B8B4-5477-9129F7A53D91}"/>
          </ac:spMkLst>
        </pc:spChg>
        <pc:spChg chg="mod">
          <ac:chgData name="Gurpreet Kataora" userId="S::gurpreet.kataora@walthamforest.gov.uk::738019dd-e714-454d-87bb-29a93f985c27" providerId="AD" clId="Web-{53F1BE22-37F5-CC65-7E9D-7E25869EF06B}" dt="2025-09-01T10:14:58.516" v="37" actId="20577"/>
          <ac:spMkLst>
            <pc:docMk/>
            <pc:sldMk cId="777128266" sldId="260"/>
            <ac:spMk id="20" creationId="{E906B2B2-C1FE-AE3C-435D-B4B35E2FCE48}"/>
          </ac:spMkLst>
        </pc:spChg>
        <pc:spChg chg="mod">
          <ac:chgData name="Gurpreet Kataora" userId="S::gurpreet.kataora@walthamforest.gov.uk::738019dd-e714-454d-87bb-29a93f985c27" providerId="AD" clId="Web-{53F1BE22-37F5-CC65-7E9D-7E25869EF06B}" dt="2025-09-01T10:17:14.237" v="39" actId="20577"/>
          <ac:spMkLst>
            <pc:docMk/>
            <pc:sldMk cId="777128266" sldId="260"/>
            <ac:spMk id="55" creationId="{B2B8370C-475F-45BD-6C60-69FCC551FCD2}"/>
          </ac:spMkLst>
        </pc:spChg>
      </pc:sldChg>
      <pc:sldChg chg="modSp">
        <pc:chgData name="Gurpreet Kataora" userId="S::gurpreet.kataora@walthamforest.gov.uk::738019dd-e714-454d-87bb-29a93f985c27" providerId="AD" clId="Web-{53F1BE22-37F5-CC65-7E9D-7E25869EF06B}" dt="2025-09-01T10:19:33.082" v="46" actId="20577"/>
        <pc:sldMkLst>
          <pc:docMk/>
          <pc:sldMk cId="1157826828" sldId="261"/>
        </pc:sldMkLst>
        <pc:spChg chg="mod">
          <ac:chgData name="Gurpreet Kataora" userId="S::gurpreet.kataora@walthamforest.gov.uk::738019dd-e714-454d-87bb-29a93f985c27" providerId="AD" clId="Web-{53F1BE22-37F5-CC65-7E9D-7E25869EF06B}" dt="2025-09-01T10:19:33.082" v="46" actId="20577"/>
          <ac:spMkLst>
            <pc:docMk/>
            <pc:sldMk cId="1157826828" sldId="261"/>
            <ac:spMk id="5" creationId="{380B372E-F28F-F5E7-6693-A604FC9169BC}"/>
          </ac:spMkLst>
        </pc:spChg>
      </pc:sldChg>
    </pc:docChg>
  </pc:docChgLst>
  <pc:docChgLst>
    <pc:chgData name="Gurpreet Kataora" userId="S::gurpreet.kataora@walthamforest.gov.uk::738019dd-e714-454d-87bb-29a93f985c27" providerId="AD" clId="Web-{5A895661-C0BE-C9B3-2C09-2C549F317947}"/>
    <pc:docChg chg="modSld">
      <pc:chgData name="Gurpreet Kataora" userId="S::gurpreet.kataora@walthamforest.gov.uk::738019dd-e714-454d-87bb-29a93f985c27" providerId="AD" clId="Web-{5A895661-C0BE-C9B3-2C09-2C549F317947}" dt="2025-09-03T16:29:06.519" v="1" actId="20577"/>
      <pc:docMkLst>
        <pc:docMk/>
      </pc:docMkLst>
      <pc:sldChg chg="modSp">
        <pc:chgData name="Gurpreet Kataora" userId="S::gurpreet.kataora@walthamforest.gov.uk::738019dd-e714-454d-87bb-29a93f985c27" providerId="AD" clId="Web-{5A895661-C0BE-C9B3-2C09-2C549F317947}" dt="2025-09-03T16:29:06.519" v="1" actId="20577"/>
        <pc:sldMkLst>
          <pc:docMk/>
          <pc:sldMk cId="4263035131" sldId="264"/>
        </pc:sldMkLst>
        <pc:spChg chg="mod">
          <ac:chgData name="Gurpreet Kataora" userId="S::gurpreet.kataora@walthamforest.gov.uk::738019dd-e714-454d-87bb-29a93f985c27" providerId="AD" clId="Web-{5A895661-C0BE-C9B3-2C09-2C549F317947}" dt="2025-09-03T16:29:06.519" v="1" actId="20577"/>
          <ac:spMkLst>
            <pc:docMk/>
            <pc:sldMk cId="4263035131" sldId="264"/>
            <ac:spMk id="3" creationId="{33B010C4-36AE-E45B-12F0-2891E11A0CCD}"/>
          </ac:spMkLst>
        </pc:spChg>
      </pc:sldChg>
    </pc:docChg>
  </pc:docChgLst>
  <pc:docChgLst>
    <pc:chgData name="Zoe Henry" userId="64473c3b-d91d-44b7-9acf-f6bf37a64945" providerId="ADAL" clId="{09A7A529-EDCD-49D1-A013-1C5E7BEE8E8C}"/>
    <pc:docChg chg="undo custSel addSld delSld modSld">
      <pc:chgData name="Zoe Henry" userId="64473c3b-d91d-44b7-9acf-f6bf37a64945" providerId="ADAL" clId="{09A7A529-EDCD-49D1-A013-1C5E7BEE8E8C}" dt="2025-09-05T09:37:28.766" v="2474" actId="403"/>
      <pc:docMkLst>
        <pc:docMk/>
      </pc:docMkLst>
      <pc:sldChg chg="modSp del">
        <pc:chgData name="Zoe Henry" userId="64473c3b-d91d-44b7-9acf-f6bf37a64945" providerId="ADAL" clId="{09A7A529-EDCD-49D1-A013-1C5E7BEE8E8C}" dt="2025-09-01T08:05:28.863" v="26" actId="2696"/>
        <pc:sldMkLst>
          <pc:docMk/>
          <pc:sldMk cId="1852746137" sldId="256"/>
        </pc:sldMkLst>
      </pc:sldChg>
      <pc:sldChg chg="modSp mod modClrScheme chgLayout">
        <pc:chgData name="Zoe Henry" userId="64473c3b-d91d-44b7-9acf-f6bf37a64945" providerId="ADAL" clId="{09A7A529-EDCD-49D1-A013-1C5E7BEE8E8C}" dt="2025-09-01T08:05:42.624" v="33" actId="27636"/>
        <pc:sldMkLst>
          <pc:docMk/>
          <pc:sldMk cId="2028147113" sldId="257"/>
        </pc:sldMkLst>
        <pc:spChg chg="mod ord">
          <ac:chgData name="Zoe Henry" userId="64473c3b-d91d-44b7-9acf-f6bf37a64945" providerId="ADAL" clId="{09A7A529-EDCD-49D1-A013-1C5E7BEE8E8C}" dt="2025-09-01T08:05:34.210" v="27" actId="700"/>
          <ac:spMkLst>
            <pc:docMk/>
            <pc:sldMk cId="2028147113" sldId="257"/>
            <ac:spMk id="2" creationId="{8A611087-85A8-FB5C-EA55-8E16EE1CAD7A}"/>
          </ac:spMkLst>
        </pc:spChg>
        <pc:spChg chg="mod ord">
          <ac:chgData name="Zoe Henry" userId="64473c3b-d91d-44b7-9acf-f6bf37a64945" providerId="ADAL" clId="{09A7A529-EDCD-49D1-A013-1C5E7BEE8E8C}" dt="2025-09-01T08:05:42.624" v="33" actId="27636"/>
          <ac:spMkLst>
            <pc:docMk/>
            <pc:sldMk cId="2028147113" sldId="257"/>
            <ac:spMk id="3" creationId="{61D7917C-C9EA-1538-6556-A921B4147114}"/>
          </ac:spMkLst>
        </pc:spChg>
      </pc:sldChg>
      <pc:sldChg chg="addSp delSp modSp mod modClrScheme chgLayout">
        <pc:chgData name="Zoe Henry" userId="64473c3b-d91d-44b7-9acf-f6bf37a64945" providerId="ADAL" clId="{09A7A529-EDCD-49D1-A013-1C5E7BEE8E8C}" dt="2025-09-05T09:37:28.766" v="2474" actId="403"/>
        <pc:sldMkLst>
          <pc:docMk/>
          <pc:sldMk cId="3790889236" sldId="258"/>
        </pc:sldMkLst>
        <pc:spChg chg="mod ord">
          <ac:chgData name="Zoe Henry" userId="64473c3b-d91d-44b7-9acf-f6bf37a64945" providerId="ADAL" clId="{09A7A529-EDCD-49D1-A013-1C5E7BEE8E8C}" dt="2025-09-05T09:37:20.865" v="2470" actId="113"/>
          <ac:spMkLst>
            <pc:docMk/>
            <pc:sldMk cId="3790889236" sldId="258"/>
            <ac:spMk id="2" creationId="{48641FDB-5D2D-68A5-7485-70CE0ECAD9CE}"/>
          </ac:spMkLst>
        </pc:spChg>
        <pc:spChg chg="add mod">
          <ac:chgData name="Zoe Henry" userId="64473c3b-d91d-44b7-9acf-f6bf37a64945" providerId="ADAL" clId="{09A7A529-EDCD-49D1-A013-1C5E7BEE8E8C}" dt="2025-09-05T09:37:28.766" v="2474" actId="403"/>
          <ac:spMkLst>
            <pc:docMk/>
            <pc:sldMk cId="3790889236" sldId="258"/>
            <ac:spMk id="4" creationId="{CB0A3134-29FA-1A34-117E-D1BCE1EBEB53}"/>
          </ac:spMkLst>
        </pc:spChg>
      </pc:sldChg>
      <pc:sldChg chg="del">
        <pc:chgData name="Zoe Henry" userId="64473c3b-d91d-44b7-9acf-f6bf37a64945" providerId="ADAL" clId="{09A7A529-EDCD-49D1-A013-1C5E7BEE8E8C}" dt="2025-09-01T13:40:39.465" v="963" actId="2696"/>
        <pc:sldMkLst>
          <pc:docMk/>
          <pc:sldMk cId="3702813617" sldId="259"/>
        </pc:sldMkLst>
      </pc:sldChg>
      <pc:sldChg chg="delSp modSp mod modNotesTx">
        <pc:chgData name="Zoe Henry" userId="64473c3b-d91d-44b7-9acf-f6bf37a64945" providerId="ADAL" clId="{09A7A529-EDCD-49D1-A013-1C5E7BEE8E8C}" dt="2025-09-04T14:57:21.026" v="2466" actId="20577"/>
        <pc:sldMkLst>
          <pc:docMk/>
          <pc:sldMk cId="777128266" sldId="260"/>
        </pc:sldMkLst>
        <pc:spChg chg="mod">
          <ac:chgData name="Zoe Henry" userId="64473c3b-d91d-44b7-9acf-f6bf37a64945" providerId="ADAL" clId="{09A7A529-EDCD-49D1-A013-1C5E7BEE8E8C}" dt="2025-09-02T11:06:07.664" v="1269" actId="1076"/>
          <ac:spMkLst>
            <pc:docMk/>
            <pc:sldMk cId="777128266" sldId="260"/>
            <ac:spMk id="2" creationId="{2AD5FFC7-BABE-A74D-08AE-383D546A4541}"/>
          </ac:spMkLst>
        </pc:spChg>
        <pc:spChg chg="mod">
          <ac:chgData name="Zoe Henry" userId="64473c3b-d91d-44b7-9acf-f6bf37a64945" providerId="ADAL" clId="{09A7A529-EDCD-49D1-A013-1C5E7BEE8E8C}" dt="2025-09-03T15:43:08.437" v="2440" actId="14100"/>
          <ac:spMkLst>
            <pc:docMk/>
            <pc:sldMk cId="777128266" sldId="260"/>
            <ac:spMk id="14" creationId="{8B97BA18-BEA6-E89F-7480-D78BDD2600CA}"/>
          </ac:spMkLst>
        </pc:spChg>
        <pc:spChg chg="mod">
          <ac:chgData name="Zoe Henry" userId="64473c3b-d91d-44b7-9acf-f6bf37a64945" providerId="ADAL" clId="{09A7A529-EDCD-49D1-A013-1C5E7BEE8E8C}" dt="2025-09-02T11:05:56.069" v="1268" actId="1076"/>
          <ac:spMkLst>
            <pc:docMk/>
            <pc:sldMk cId="777128266" sldId="260"/>
            <ac:spMk id="15" creationId="{9B27DB2C-35CA-4878-222B-0CC0B1AF55B1}"/>
          </ac:spMkLst>
        </pc:spChg>
        <pc:spChg chg="mod">
          <ac:chgData name="Zoe Henry" userId="64473c3b-d91d-44b7-9acf-f6bf37a64945" providerId="ADAL" clId="{09A7A529-EDCD-49D1-A013-1C5E7BEE8E8C}" dt="2025-09-04T14:57:21.026" v="2466" actId="20577"/>
          <ac:spMkLst>
            <pc:docMk/>
            <pc:sldMk cId="777128266" sldId="260"/>
            <ac:spMk id="16" creationId="{B6C2A7E7-A070-52DA-6E3D-C1DE9D32A467}"/>
          </ac:spMkLst>
        </pc:spChg>
        <pc:spChg chg="mod">
          <ac:chgData name="Zoe Henry" userId="64473c3b-d91d-44b7-9acf-f6bf37a64945" providerId="ADAL" clId="{09A7A529-EDCD-49D1-A013-1C5E7BEE8E8C}" dt="2025-09-03T15:43:51.578" v="2441" actId="20577"/>
          <ac:spMkLst>
            <pc:docMk/>
            <pc:sldMk cId="777128266" sldId="260"/>
            <ac:spMk id="18" creationId="{D5F7C81A-415C-B8B4-5477-9129F7A53D91}"/>
          </ac:spMkLst>
        </pc:spChg>
        <pc:spChg chg="mod">
          <ac:chgData name="Zoe Henry" userId="64473c3b-d91d-44b7-9acf-f6bf37a64945" providerId="ADAL" clId="{09A7A529-EDCD-49D1-A013-1C5E7BEE8E8C}" dt="2025-09-02T11:05:56.069" v="1268" actId="1076"/>
          <ac:spMkLst>
            <pc:docMk/>
            <pc:sldMk cId="777128266" sldId="260"/>
            <ac:spMk id="20" creationId="{E906B2B2-C1FE-AE3C-435D-B4B35E2FCE48}"/>
          </ac:spMkLst>
        </pc:spChg>
        <pc:spChg chg="mod">
          <ac:chgData name="Zoe Henry" userId="64473c3b-d91d-44b7-9acf-f6bf37a64945" providerId="ADAL" clId="{09A7A529-EDCD-49D1-A013-1C5E7BEE8E8C}" dt="2025-09-02T11:05:56.069" v="1268" actId="1076"/>
          <ac:spMkLst>
            <pc:docMk/>
            <pc:sldMk cId="777128266" sldId="260"/>
            <ac:spMk id="22" creationId="{53F686D7-3CB8-593D-F883-876A27F88562}"/>
          </ac:spMkLst>
        </pc:spChg>
        <pc:spChg chg="mod">
          <ac:chgData name="Zoe Henry" userId="64473c3b-d91d-44b7-9acf-f6bf37a64945" providerId="ADAL" clId="{09A7A529-EDCD-49D1-A013-1C5E7BEE8E8C}" dt="2025-09-02T11:05:56.069" v="1268" actId="1076"/>
          <ac:spMkLst>
            <pc:docMk/>
            <pc:sldMk cId="777128266" sldId="260"/>
            <ac:spMk id="23" creationId="{FE4F69EC-6625-2B85-B1C4-668D1A16E23D}"/>
          </ac:spMkLst>
        </pc:spChg>
        <pc:spChg chg="mod">
          <ac:chgData name="Zoe Henry" userId="64473c3b-d91d-44b7-9acf-f6bf37a64945" providerId="ADAL" clId="{09A7A529-EDCD-49D1-A013-1C5E7BEE8E8C}" dt="2025-09-03T15:44:22.702" v="2448" actId="20577"/>
          <ac:spMkLst>
            <pc:docMk/>
            <pc:sldMk cId="777128266" sldId="260"/>
            <ac:spMk id="52" creationId="{D95FD5CB-0355-E8D7-B22C-35A668E6CBE5}"/>
          </ac:spMkLst>
        </pc:spChg>
        <pc:spChg chg="mod">
          <ac:chgData name="Zoe Henry" userId="64473c3b-d91d-44b7-9acf-f6bf37a64945" providerId="ADAL" clId="{09A7A529-EDCD-49D1-A013-1C5E7BEE8E8C}" dt="2025-09-02T11:05:56.069" v="1268" actId="1076"/>
          <ac:spMkLst>
            <pc:docMk/>
            <pc:sldMk cId="777128266" sldId="260"/>
            <ac:spMk id="55" creationId="{B2B8370C-475F-45BD-6C60-69FCC551FCD2}"/>
          </ac:spMkLst>
        </pc:spChg>
        <pc:spChg chg="mod">
          <ac:chgData name="Zoe Henry" userId="64473c3b-d91d-44b7-9acf-f6bf37a64945" providerId="ADAL" clId="{09A7A529-EDCD-49D1-A013-1C5E7BEE8E8C}" dt="2025-09-02T11:05:56.069" v="1268" actId="1076"/>
          <ac:spMkLst>
            <pc:docMk/>
            <pc:sldMk cId="777128266" sldId="260"/>
            <ac:spMk id="61" creationId="{045D399B-9B33-88A5-BE3E-523ABD939793}"/>
          </ac:spMkLst>
        </pc:spChg>
        <pc:cxnChg chg="mod">
          <ac:chgData name="Zoe Henry" userId="64473c3b-d91d-44b7-9acf-f6bf37a64945" providerId="ADAL" clId="{09A7A529-EDCD-49D1-A013-1C5E7BEE8E8C}" dt="2025-09-03T15:37:11.083" v="2375" actId="14100"/>
          <ac:cxnSpMkLst>
            <pc:docMk/>
            <pc:sldMk cId="777128266" sldId="260"/>
            <ac:cxnSpMk id="25" creationId="{23185FD4-72BA-9AE2-603D-16DBFE9FA26F}"/>
          </ac:cxnSpMkLst>
        </pc:cxnChg>
        <pc:cxnChg chg="mod">
          <ac:chgData name="Zoe Henry" userId="64473c3b-d91d-44b7-9acf-f6bf37a64945" providerId="ADAL" clId="{09A7A529-EDCD-49D1-A013-1C5E7BEE8E8C}" dt="2025-09-03T15:43:08.437" v="2440" actId="14100"/>
          <ac:cxnSpMkLst>
            <pc:docMk/>
            <pc:sldMk cId="777128266" sldId="260"/>
            <ac:cxnSpMk id="37" creationId="{9F73CD7C-B4FB-C9D7-1659-4A1DEC6B62D8}"/>
          </ac:cxnSpMkLst>
        </pc:cxnChg>
        <pc:cxnChg chg="mod">
          <ac:chgData name="Zoe Henry" userId="64473c3b-d91d-44b7-9acf-f6bf37a64945" providerId="ADAL" clId="{09A7A529-EDCD-49D1-A013-1C5E7BEE8E8C}" dt="2025-09-02T11:05:27.735" v="1265" actId="1076"/>
          <ac:cxnSpMkLst>
            <pc:docMk/>
            <pc:sldMk cId="777128266" sldId="260"/>
            <ac:cxnSpMk id="39" creationId="{72A65016-BF7D-5AD7-F0AA-E7EFE2ED3FAB}"/>
          </ac:cxnSpMkLst>
        </pc:cxnChg>
        <pc:cxnChg chg="mod">
          <ac:chgData name="Zoe Henry" userId="64473c3b-d91d-44b7-9acf-f6bf37a64945" providerId="ADAL" clId="{09A7A529-EDCD-49D1-A013-1C5E7BEE8E8C}" dt="2025-09-02T11:03:36.665" v="1247" actId="14100"/>
          <ac:cxnSpMkLst>
            <pc:docMk/>
            <pc:sldMk cId="777128266" sldId="260"/>
            <ac:cxnSpMk id="71" creationId="{EFDFF65B-75E6-D2BC-51FB-7408AA4D38BC}"/>
          </ac:cxnSpMkLst>
        </pc:cxnChg>
        <pc:cxnChg chg="mod">
          <ac:chgData name="Zoe Henry" userId="64473c3b-d91d-44b7-9acf-f6bf37a64945" providerId="ADAL" clId="{09A7A529-EDCD-49D1-A013-1C5E7BEE8E8C}" dt="2025-09-03T15:37:24.007" v="2377" actId="14100"/>
          <ac:cxnSpMkLst>
            <pc:docMk/>
            <pc:sldMk cId="777128266" sldId="260"/>
            <ac:cxnSpMk id="73" creationId="{8F6491E6-44DF-C821-CDAB-6D5E3C2B59A6}"/>
          </ac:cxnSpMkLst>
        </pc:cxnChg>
        <pc:cxnChg chg="mod">
          <ac:chgData name="Zoe Henry" userId="64473c3b-d91d-44b7-9acf-f6bf37a64945" providerId="ADAL" clId="{09A7A529-EDCD-49D1-A013-1C5E7BEE8E8C}" dt="2025-09-02T11:05:31.187" v="1266" actId="1076"/>
          <ac:cxnSpMkLst>
            <pc:docMk/>
            <pc:sldMk cId="777128266" sldId="260"/>
            <ac:cxnSpMk id="80" creationId="{3FB6B8C6-EF9C-61BB-E6D8-9B35F9EFB417}"/>
          </ac:cxnSpMkLst>
        </pc:cxnChg>
        <pc:cxnChg chg="mod">
          <ac:chgData name="Zoe Henry" userId="64473c3b-d91d-44b7-9acf-f6bf37a64945" providerId="ADAL" clId="{09A7A529-EDCD-49D1-A013-1C5E7BEE8E8C}" dt="2025-09-02T11:05:37.588" v="1267" actId="1076"/>
          <ac:cxnSpMkLst>
            <pc:docMk/>
            <pc:sldMk cId="777128266" sldId="260"/>
            <ac:cxnSpMk id="82" creationId="{90FB5AA7-322A-FD14-D073-7F88792B1EA4}"/>
          </ac:cxnSpMkLst>
        </pc:cxnChg>
      </pc:sldChg>
      <pc:sldChg chg="delSp modSp mod">
        <pc:chgData name="Zoe Henry" userId="64473c3b-d91d-44b7-9acf-f6bf37a64945" providerId="ADAL" clId="{09A7A529-EDCD-49D1-A013-1C5E7BEE8E8C}" dt="2025-09-03T15:45:00.141" v="2456" actId="20577"/>
        <pc:sldMkLst>
          <pc:docMk/>
          <pc:sldMk cId="1157826828" sldId="261"/>
        </pc:sldMkLst>
        <pc:spChg chg="mod">
          <ac:chgData name="Zoe Henry" userId="64473c3b-d91d-44b7-9acf-f6bf37a64945" providerId="ADAL" clId="{09A7A529-EDCD-49D1-A013-1C5E7BEE8E8C}" dt="2025-09-01T13:34:55.200" v="962" actId="20577"/>
          <ac:spMkLst>
            <pc:docMk/>
            <pc:sldMk cId="1157826828" sldId="261"/>
            <ac:spMk id="2" creationId="{BC028F4C-B404-E0E8-F0FE-705C4D10C136}"/>
          </ac:spMkLst>
        </pc:spChg>
        <pc:spChg chg="mod">
          <ac:chgData name="Zoe Henry" userId="64473c3b-d91d-44b7-9acf-f6bf37a64945" providerId="ADAL" clId="{09A7A529-EDCD-49D1-A013-1C5E7BEE8E8C}" dt="2025-09-02T11:07:23.915" v="1277" actId="1076"/>
          <ac:spMkLst>
            <pc:docMk/>
            <pc:sldMk cId="1157826828" sldId="261"/>
            <ac:spMk id="5" creationId="{380B372E-F28F-F5E7-6693-A604FC9169BC}"/>
          </ac:spMkLst>
        </pc:spChg>
        <pc:spChg chg="mod">
          <ac:chgData name="Zoe Henry" userId="64473c3b-d91d-44b7-9acf-f6bf37a64945" providerId="ADAL" clId="{09A7A529-EDCD-49D1-A013-1C5E7BEE8E8C}" dt="2025-09-03T15:45:00.141" v="2456" actId="20577"/>
          <ac:spMkLst>
            <pc:docMk/>
            <pc:sldMk cId="1157826828" sldId="261"/>
            <ac:spMk id="6" creationId="{A47EE399-5BDF-6F0A-6812-46A1FDB283FA}"/>
          </ac:spMkLst>
        </pc:spChg>
        <pc:spChg chg="mod">
          <ac:chgData name="Zoe Henry" userId="64473c3b-d91d-44b7-9acf-f6bf37a64945" providerId="ADAL" clId="{09A7A529-EDCD-49D1-A013-1C5E7BEE8E8C}" dt="2025-09-02T11:07:23.915" v="1277" actId="1076"/>
          <ac:spMkLst>
            <pc:docMk/>
            <pc:sldMk cId="1157826828" sldId="261"/>
            <ac:spMk id="7" creationId="{38088240-D387-869E-FAAC-6640B1B284C4}"/>
          </ac:spMkLst>
        </pc:spChg>
        <pc:spChg chg="mod">
          <ac:chgData name="Zoe Henry" userId="64473c3b-d91d-44b7-9acf-f6bf37a64945" providerId="ADAL" clId="{09A7A529-EDCD-49D1-A013-1C5E7BEE8E8C}" dt="2025-09-02T11:07:23.915" v="1277" actId="1076"/>
          <ac:spMkLst>
            <pc:docMk/>
            <pc:sldMk cId="1157826828" sldId="261"/>
            <ac:spMk id="8" creationId="{D7A71209-F8BD-4883-11FB-BC9995537EB5}"/>
          </ac:spMkLst>
        </pc:spChg>
        <pc:spChg chg="mod">
          <ac:chgData name="Zoe Henry" userId="64473c3b-d91d-44b7-9acf-f6bf37a64945" providerId="ADAL" clId="{09A7A529-EDCD-49D1-A013-1C5E7BEE8E8C}" dt="2025-09-03T15:44:41.471" v="2449" actId="20577"/>
          <ac:spMkLst>
            <pc:docMk/>
            <pc:sldMk cId="1157826828" sldId="261"/>
            <ac:spMk id="9" creationId="{F94E009A-75A8-3CD9-028B-80058FF8FFAC}"/>
          </ac:spMkLst>
        </pc:spChg>
        <pc:spChg chg="mod">
          <ac:chgData name="Zoe Henry" userId="64473c3b-d91d-44b7-9acf-f6bf37a64945" providerId="ADAL" clId="{09A7A529-EDCD-49D1-A013-1C5E7BEE8E8C}" dt="2025-09-02T11:11:45.527" v="1344" actId="1076"/>
          <ac:spMkLst>
            <pc:docMk/>
            <pc:sldMk cId="1157826828" sldId="261"/>
            <ac:spMk id="10" creationId="{DD0ABE74-B4D9-883C-685F-B0D508993573}"/>
          </ac:spMkLst>
        </pc:spChg>
        <pc:spChg chg="mod">
          <ac:chgData name="Zoe Henry" userId="64473c3b-d91d-44b7-9acf-f6bf37a64945" providerId="ADAL" clId="{09A7A529-EDCD-49D1-A013-1C5E7BEE8E8C}" dt="2025-09-02T11:11:48.410" v="1345" actId="1076"/>
          <ac:spMkLst>
            <pc:docMk/>
            <pc:sldMk cId="1157826828" sldId="261"/>
            <ac:spMk id="11" creationId="{ABAA2989-E058-8DBD-432A-84812561433D}"/>
          </ac:spMkLst>
        </pc:spChg>
        <pc:spChg chg="mod">
          <ac:chgData name="Zoe Henry" userId="64473c3b-d91d-44b7-9acf-f6bf37a64945" providerId="ADAL" clId="{09A7A529-EDCD-49D1-A013-1C5E7BEE8E8C}" dt="2025-09-02T11:10:58.879" v="1334" actId="1076"/>
          <ac:spMkLst>
            <pc:docMk/>
            <pc:sldMk cId="1157826828" sldId="261"/>
            <ac:spMk id="12" creationId="{7BCFA07A-9366-9A9F-7D2A-1C0556A5B85F}"/>
          </ac:spMkLst>
        </pc:spChg>
        <pc:spChg chg="mod">
          <ac:chgData name="Zoe Henry" userId="64473c3b-d91d-44b7-9acf-f6bf37a64945" providerId="ADAL" clId="{09A7A529-EDCD-49D1-A013-1C5E7BEE8E8C}" dt="2025-09-02T11:11:55.588" v="1346" actId="14100"/>
          <ac:spMkLst>
            <pc:docMk/>
            <pc:sldMk cId="1157826828" sldId="261"/>
            <ac:spMk id="13" creationId="{7EA47A1D-14B7-722A-CE48-A553871E19D4}"/>
          </ac:spMkLst>
        </pc:spChg>
        <pc:spChg chg="mod">
          <ac:chgData name="Zoe Henry" userId="64473c3b-d91d-44b7-9acf-f6bf37a64945" providerId="ADAL" clId="{09A7A529-EDCD-49D1-A013-1C5E7BEE8E8C}" dt="2025-09-03T15:44:46.821" v="2454" actId="20577"/>
          <ac:spMkLst>
            <pc:docMk/>
            <pc:sldMk cId="1157826828" sldId="261"/>
            <ac:spMk id="14" creationId="{C8350FEE-0172-BF48-A4FD-E46C000A9329}"/>
          </ac:spMkLst>
        </pc:spChg>
        <pc:cxnChg chg="mod">
          <ac:chgData name="Zoe Henry" userId="64473c3b-d91d-44b7-9acf-f6bf37a64945" providerId="ADAL" clId="{09A7A529-EDCD-49D1-A013-1C5E7BEE8E8C}" dt="2025-09-02T11:06:53.593" v="1273" actId="1076"/>
          <ac:cxnSpMkLst>
            <pc:docMk/>
            <pc:sldMk cId="1157826828" sldId="261"/>
            <ac:cxnSpMk id="16" creationId="{0BE88CF3-868B-6ADC-A00D-310772712881}"/>
          </ac:cxnSpMkLst>
        </pc:cxnChg>
        <pc:cxnChg chg="mod">
          <ac:chgData name="Zoe Henry" userId="64473c3b-d91d-44b7-9acf-f6bf37a64945" providerId="ADAL" clId="{09A7A529-EDCD-49D1-A013-1C5E7BEE8E8C}" dt="2025-09-02T11:07:07.740" v="1275" actId="1076"/>
          <ac:cxnSpMkLst>
            <pc:docMk/>
            <pc:sldMk cId="1157826828" sldId="261"/>
            <ac:cxnSpMk id="18" creationId="{BBE344B5-78D8-B9D4-43AE-9F6128021848}"/>
          </ac:cxnSpMkLst>
        </pc:cxnChg>
        <pc:cxnChg chg="mod">
          <ac:chgData name="Zoe Henry" userId="64473c3b-d91d-44b7-9acf-f6bf37a64945" providerId="ADAL" clId="{09A7A529-EDCD-49D1-A013-1C5E7BEE8E8C}" dt="2025-09-02T11:07:13.658" v="1276" actId="1076"/>
          <ac:cxnSpMkLst>
            <pc:docMk/>
            <pc:sldMk cId="1157826828" sldId="261"/>
            <ac:cxnSpMk id="20" creationId="{466207B5-2CDA-E671-BFE3-42DDD5F8C314}"/>
          </ac:cxnSpMkLst>
        </pc:cxnChg>
        <pc:cxnChg chg="mod">
          <ac:chgData name="Zoe Henry" userId="64473c3b-d91d-44b7-9acf-f6bf37a64945" providerId="ADAL" clId="{09A7A529-EDCD-49D1-A013-1C5E7BEE8E8C}" dt="2025-09-03T15:37:50.353" v="2385" actId="1076"/>
          <ac:cxnSpMkLst>
            <pc:docMk/>
            <pc:sldMk cId="1157826828" sldId="261"/>
            <ac:cxnSpMk id="22" creationId="{1282B40C-769D-53A8-DA78-3DD73F28EA35}"/>
          </ac:cxnSpMkLst>
        </pc:cxnChg>
        <pc:cxnChg chg="mod">
          <ac:chgData name="Zoe Henry" userId="64473c3b-d91d-44b7-9acf-f6bf37a64945" providerId="ADAL" clId="{09A7A529-EDCD-49D1-A013-1C5E7BEE8E8C}" dt="2025-09-02T11:11:48.410" v="1345" actId="1076"/>
          <ac:cxnSpMkLst>
            <pc:docMk/>
            <pc:sldMk cId="1157826828" sldId="261"/>
            <ac:cxnSpMk id="24" creationId="{96077C4F-638A-811A-8372-E6DED481A927}"/>
          </ac:cxnSpMkLst>
        </pc:cxnChg>
        <pc:cxnChg chg="mod">
          <ac:chgData name="Zoe Henry" userId="64473c3b-d91d-44b7-9acf-f6bf37a64945" providerId="ADAL" clId="{09A7A529-EDCD-49D1-A013-1C5E7BEE8E8C}" dt="2025-09-02T11:11:48.410" v="1345" actId="1076"/>
          <ac:cxnSpMkLst>
            <pc:docMk/>
            <pc:sldMk cId="1157826828" sldId="261"/>
            <ac:cxnSpMk id="27" creationId="{60BBDE95-248C-6226-A527-523231CC42FE}"/>
          </ac:cxnSpMkLst>
        </pc:cxnChg>
        <pc:cxnChg chg="mod">
          <ac:chgData name="Zoe Henry" userId="64473c3b-d91d-44b7-9acf-f6bf37a64945" providerId="ADAL" clId="{09A7A529-EDCD-49D1-A013-1C5E7BEE8E8C}" dt="2025-09-03T15:37:50.353" v="2385" actId="1076"/>
          <ac:cxnSpMkLst>
            <pc:docMk/>
            <pc:sldMk cId="1157826828" sldId="261"/>
            <ac:cxnSpMk id="29" creationId="{FFC000F9-E9BF-C593-C54B-C6BA96A1165C}"/>
          </ac:cxnSpMkLst>
        </pc:cxnChg>
      </pc:sldChg>
      <pc:sldChg chg="modSp mod modClrScheme chgLayout">
        <pc:chgData name="Zoe Henry" userId="64473c3b-d91d-44b7-9acf-f6bf37a64945" providerId="ADAL" clId="{09A7A529-EDCD-49D1-A013-1C5E7BEE8E8C}" dt="2025-09-01T08:06:39.692" v="54" actId="404"/>
        <pc:sldMkLst>
          <pc:docMk/>
          <pc:sldMk cId="1795013019" sldId="262"/>
        </pc:sldMkLst>
        <pc:spChg chg="mod ord">
          <ac:chgData name="Zoe Henry" userId="64473c3b-d91d-44b7-9acf-f6bf37a64945" providerId="ADAL" clId="{09A7A529-EDCD-49D1-A013-1C5E7BEE8E8C}" dt="2025-09-01T08:06:30.688" v="48" actId="700"/>
          <ac:spMkLst>
            <pc:docMk/>
            <pc:sldMk cId="1795013019" sldId="262"/>
            <ac:spMk id="2" creationId="{C09A813A-6BA4-2473-E3E3-F030A04D9062}"/>
          </ac:spMkLst>
        </pc:spChg>
        <pc:spChg chg="mod ord">
          <ac:chgData name="Zoe Henry" userId="64473c3b-d91d-44b7-9acf-f6bf37a64945" providerId="ADAL" clId="{09A7A529-EDCD-49D1-A013-1C5E7BEE8E8C}" dt="2025-09-01T08:06:39.692" v="54" actId="404"/>
          <ac:spMkLst>
            <pc:docMk/>
            <pc:sldMk cId="1795013019" sldId="262"/>
            <ac:spMk id="3" creationId="{C6D25734-8A18-CB8D-FB8E-F6063DDCC99B}"/>
          </ac:spMkLst>
        </pc:spChg>
      </pc:sldChg>
      <pc:sldChg chg="addSp modSp mod modClrScheme chgLayout">
        <pc:chgData name="Zoe Henry" userId="64473c3b-d91d-44b7-9acf-f6bf37a64945" providerId="ADAL" clId="{09A7A529-EDCD-49D1-A013-1C5E7BEE8E8C}" dt="2025-09-03T15:42:35.860" v="2405" actId="1076"/>
        <pc:sldMkLst>
          <pc:docMk/>
          <pc:sldMk cId="4263035131" sldId="264"/>
        </pc:sldMkLst>
        <pc:spChg chg="mod ord">
          <ac:chgData name="Zoe Henry" userId="64473c3b-d91d-44b7-9acf-f6bf37a64945" providerId="ADAL" clId="{09A7A529-EDCD-49D1-A013-1C5E7BEE8E8C}" dt="2025-09-02T14:50:11.784" v="1660" actId="14100"/>
          <ac:spMkLst>
            <pc:docMk/>
            <pc:sldMk cId="4263035131" sldId="264"/>
            <ac:spMk id="2" creationId="{D9A3DB74-F5C5-F45E-8CD3-93F3A9918254}"/>
          </ac:spMkLst>
        </pc:spChg>
        <pc:spChg chg="mod ord">
          <ac:chgData name="Zoe Henry" userId="64473c3b-d91d-44b7-9acf-f6bf37a64945" providerId="ADAL" clId="{09A7A529-EDCD-49D1-A013-1C5E7BEE8E8C}" dt="2025-09-03T14:28:58.031" v="1931" actId="20577"/>
          <ac:spMkLst>
            <pc:docMk/>
            <pc:sldMk cId="4263035131" sldId="264"/>
            <ac:spMk id="3" creationId="{33B010C4-36AE-E45B-12F0-2891E11A0CCD}"/>
          </ac:spMkLst>
        </pc:spChg>
        <pc:spChg chg="mod">
          <ac:chgData name="Zoe Henry" userId="64473c3b-d91d-44b7-9acf-f6bf37a64945" providerId="ADAL" clId="{09A7A529-EDCD-49D1-A013-1C5E7BEE8E8C}" dt="2025-09-03T15:42:35.860" v="2405" actId="1076"/>
          <ac:spMkLst>
            <pc:docMk/>
            <pc:sldMk cId="4263035131" sldId="264"/>
            <ac:spMk id="4" creationId="{09361C25-23AA-254F-CBA9-6FCCAD7606A2}"/>
          </ac:spMkLst>
        </pc:spChg>
        <pc:spChg chg="mod">
          <ac:chgData name="Zoe Henry" userId="64473c3b-d91d-44b7-9acf-f6bf37a64945" providerId="ADAL" clId="{09A7A529-EDCD-49D1-A013-1C5E7BEE8E8C}" dt="2025-09-02T14:55:16.579" v="1698" actId="20577"/>
          <ac:spMkLst>
            <pc:docMk/>
            <pc:sldMk cId="4263035131" sldId="264"/>
            <ac:spMk id="5" creationId="{BAB27272-F691-797B-EAB2-2BB6B8AD72A9}"/>
          </ac:spMkLst>
        </pc:spChg>
        <pc:spChg chg="add mod">
          <ac:chgData name="Zoe Henry" userId="64473c3b-d91d-44b7-9acf-f6bf37a64945" providerId="ADAL" clId="{09A7A529-EDCD-49D1-A013-1C5E7BEE8E8C}" dt="2025-09-03T15:30:46.074" v="2177" actId="404"/>
          <ac:spMkLst>
            <pc:docMk/>
            <pc:sldMk cId="4263035131" sldId="264"/>
            <ac:spMk id="6" creationId="{8C5A4164-2B6D-EE21-5FC5-807D583355FF}"/>
          </ac:spMkLst>
        </pc:spChg>
        <pc:spChg chg="add mod">
          <ac:chgData name="Zoe Henry" userId="64473c3b-d91d-44b7-9acf-f6bf37a64945" providerId="ADAL" clId="{09A7A529-EDCD-49D1-A013-1C5E7BEE8E8C}" dt="2025-09-02T11:01:08.594" v="1229" actId="20577"/>
          <ac:spMkLst>
            <pc:docMk/>
            <pc:sldMk cId="4263035131" sldId="264"/>
            <ac:spMk id="9" creationId="{C7DAD94C-D05E-848B-85F7-4D52A965EA9D}"/>
          </ac:spMkLst>
        </pc:spChg>
        <pc:cxnChg chg="add mod">
          <ac:chgData name="Zoe Henry" userId="64473c3b-d91d-44b7-9acf-f6bf37a64945" providerId="ADAL" clId="{09A7A529-EDCD-49D1-A013-1C5E7BEE8E8C}" dt="2025-09-02T11:01:31.716" v="1230" actId="1582"/>
          <ac:cxnSpMkLst>
            <pc:docMk/>
            <pc:sldMk cId="4263035131" sldId="264"/>
            <ac:cxnSpMk id="8" creationId="{8C59AACA-2295-C667-D001-C15B1D13AE4B}"/>
          </ac:cxnSpMkLst>
        </pc:cxnChg>
      </pc:sldChg>
      <pc:sldChg chg="modSp add mod">
        <pc:chgData name="Zoe Henry" userId="64473c3b-d91d-44b7-9acf-f6bf37a64945" providerId="ADAL" clId="{09A7A529-EDCD-49D1-A013-1C5E7BEE8E8C}" dt="2025-09-02T14:52:17.847" v="1670" actId="14100"/>
        <pc:sldMkLst>
          <pc:docMk/>
          <pc:sldMk cId="2136464378" sldId="265"/>
        </pc:sldMkLst>
        <pc:spChg chg="mod">
          <ac:chgData name="Zoe Henry" userId="64473c3b-d91d-44b7-9acf-f6bf37a64945" providerId="ADAL" clId="{09A7A529-EDCD-49D1-A013-1C5E7BEE8E8C}" dt="2025-09-02T14:52:17.847" v="1670" actId="14100"/>
          <ac:spMkLst>
            <pc:docMk/>
            <pc:sldMk cId="2136464378" sldId="265"/>
            <ac:spMk id="2" creationId="{CA707A4F-5358-70A5-ECE5-F8B2781DFD63}"/>
          </ac:spMkLst>
        </pc:spChg>
      </pc:sldChg>
      <pc:sldChg chg="modSp new mod">
        <pc:chgData name="Zoe Henry" userId="64473c3b-d91d-44b7-9acf-f6bf37a64945" providerId="ADAL" clId="{09A7A529-EDCD-49D1-A013-1C5E7BEE8E8C}" dt="2025-09-03T15:31:48.124" v="2179" actId="403"/>
        <pc:sldMkLst>
          <pc:docMk/>
          <pc:sldMk cId="2830789005" sldId="266"/>
        </pc:sldMkLst>
        <pc:spChg chg="mod">
          <ac:chgData name="Zoe Henry" userId="64473c3b-d91d-44b7-9acf-f6bf37a64945" providerId="ADAL" clId="{09A7A529-EDCD-49D1-A013-1C5E7BEE8E8C}" dt="2025-09-01T13:03:48.422" v="120" actId="20577"/>
          <ac:spMkLst>
            <pc:docMk/>
            <pc:sldMk cId="2830789005" sldId="266"/>
            <ac:spMk id="2" creationId="{97E85672-9437-F9F1-513B-CA724F7C53F6}"/>
          </ac:spMkLst>
        </pc:spChg>
        <pc:spChg chg="mod">
          <ac:chgData name="Zoe Henry" userId="64473c3b-d91d-44b7-9acf-f6bf37a64945" providerId="ADAL" clId="{09A7A529-EDCD-49D1-A013-1C5E7BEE8E8C}" dt="2025-09-03T15:31:48.124" v="2179" actId="403"/>
          <ac:spMkLst>
            <pc:docMk/>
            <pc:sldMk cId="2830789005" sldId="266"/>
            <ac:spMk id="3" creationId="{E98BE434-C248-DDFB-0514-2FBF5786AE20}"/>
          </ac:spMkLst>
        </pc:spChg>
      </pc:sldChg>
      <pc:sldChg chg="add del">
        <pc:chgData name="Zoe Henry" userId="64473c3b-d91d-44b7-9acf-f6bf37a64945" providerId="ADAL" clId="{09A7A529-EDCD-49D1-A013-1C5E7BEE8E8C}" dt="2025-09-01T08:05:25.606" v="25" actId="2696"/>
        <pc:sldMkLst>
          <pc:docMk/>
          <pc:sldMk cId="3265692503" sldId="266"/>
        </pc:sldMkLst>
      </pc:sldChg>
      <pc:sldChg chg="new del">
        <pc:chgData name="Zoe Henry" userId="64473c3b-d91d-44b7-9acf-f6bf37a64945" providerId="ADAL" clId="{09A7A529-EDCD-49D1-A013-1C5E7BEE8E8C}" dt="2025-09-03T14:31:45.002" v="2012" actId="2696"/>
        <pc:sldMkLst>
          <pc:docMk/>
          <pc:sldMk cId="1167691445" sldId="267"/>
        </pc:sldMkLst>
      </pc:sldChg>
      <pc:sldChg chg="addSp delSp modSp new mod chgLayout">
        <pc:chgData name="Zoe Henry" userId="64473c3b-d91d-44b7-9acf-f6bf37a64945" providerId="ADAL" clId="{09A7A529-EDCD-49D1-A013-1C5E7BEE8E8C}" dt="2025-09-03T15:41:23.313" v="2404" actId="1076"/>
        <pc:sldMkLst>
          <pc:docMk/>
          <pc:sldMk cId="1687270711" sldId="267"/>
        </pc:sldMkLst>
        <pc:spChg chg="add mod ord">
          <ac:chgData name="Zoe Henry" userId="64473c3b-d91d-44b7-9acf-f6bf37a64945" providerId="ADAL" clId="{09A7A529-EDCD-49D1-A013-1C5E7BEE8E8C}" dt="2025-09-03T15:41:23.313" v="2404" actId="1076"/>
          <ac:spMkLst>
            <pc:docMk/>
            <pc:sldMk cId="1687270711" sldId="267"/>
            <ac:spMk id="4" creationId="{20DF7C04-772C-6DA7-2A94-94B8733025E1}"/>
          </ac:spMkLst>
        </pc:spChg>
      </pc:sldChg>
    </pc:docChg>
  </pc:docChgLst>
  <pc:docChgLst>
    <pc:chgData name="Gurpreet Kataora" userId="S::gurpreet.kataora@walthamforest.gov.uk::738019dd-e714-454d-87bb-29a93f985c27" providerId="AD" clId="Web-{B945A508-DA7C-7CD2-CD03-4C47E9DA8C5E}"/>
    <pc:docChg chg="modSld">
      <pc:chgData name="Gurpreet Kataora" userId="S::gurpreet.kataora@walthamforest.gov.uk::738019dd-e714-454d-87bb-29a93f985c27" providerId="AD" clId="Web-{B945A508-DA7C-7CD2-CD03-4C47E9DA8C5E}" dt="2025-09-03T17:58:42.620" v="37" actId="20577"/>
      <pc:docMkLst>
        <pc:docMk/>
      </pc:docMkLst>
      <pc:sldChg chg="modSp">
        <pc:chgData name="Gurpreet Kataora" userId="S::gurpreet.kataora@walthamforest.gov.uk::738019dd-e714-454d-87bb-29a93f985c27" providerId="AD" clId="Web-{B945A508-DA7C-7CD2-CD03-4C47E9DA8C5E}" dt="2025-09-03T17:56:04.619" v="1" actId="20577"/>
        <pc:sldMkLst>
          <pc:docMk/>
          <pc:sldMk cId="2028147113" sldId="257"/>
        </pc:sldMkLst>
        <pc:spChg chg="mod">
          <ac:chgData name="Gurpreet Kataora" userId="S::gurpreet.kataora@walthamforest.gov.uk::738019dd-e714-454d-87bb-29a93f985c27" providerId="AD" clId="Web-{B945A508-DA7C-7CD2-CD03-4C47E9DA8C5E}" dt="2025-09-03T17:56:04.619" v="1" actId="20577"/>
          <ac:spMkLst>
            <pc:docMk/>
            <pc:sldMk cId="2028147113" sldId="257"/>
            <ac:spMk id="2" creationId="{8A611087-85A8-FB5C-EA55-8E16EE1CAD7A}"/>
          </ac:spMkLst>
        </pc:spChg>
      </pc:sldChg>
      <pc:sldChg chg="modSp">
        <pc:chgData name="Gurpreet Kataora" userId="S::gurpreet.kataora@walthamforest.gov.uk::738019dd-e714-454d-87bb-29a93f985c27" providerId="AD" clId="Web-{B945A508-DA7C-7CD2-CD03-4C47E9DA8C5E}" dt="2025-09-03T17:58:42.620" v="37" actId="20577"/>
        <pc:sldMkLst>
          <pc:docMk/>
          <pc:sldMk cId="3790889236" sldId="258"/>
        </pc:sldMkLst>
        <pc:spChg chg="mod">
          <ac:chgData name="Gurpreet Kataora" userId="S::gurpreet.kataora@walthamforest.gov.uk::738019dd-e714-454d-87bb-29a93f985c27" providerId="AD" clId="Web-{B945A508-DA7C-7CD2-CD03-4C47E9DA8C5E}" dt="2025-09-03T17:56:41.838" v="7" actId="20577"/>
          <ac:spMkLst>
            <pc:docMk/>
            <pc:sldMk cId="3790889236" sldId="258"/>
            <ac:spMk id="2" creationId="{48641FDB-5D2D-68A5-7485-70CE0ECAD9CE}"/>
          </ac:spMkLst>
        </pc:spChg>
        <pc:spChg chg="mod">
          <ac:chgData name="Gurpreet Kataora" userId="S::gurpreet.kataora@walthamforest.gov.uk::738019dd-e714-454d-87bb-29a93f985c27" providerId="AD" clId="Web-{B945A508-DA7C-7CD2-CD03-4C47E9DA8C5E}" dt="2025-09-03T17:58:42.620" v="37" actId="20577"/>
          <ac:spMkLst>
            <pc:docMk/>
            <pc:sldMk cId="3790889236" sldId="258"/>
            <ac:spMk id="4" creationId="{CB0A3134-29FA-1A34-117E-D1BCE1EBEB53}"/>
          </ac:spMkLst>
        </pc:spChg>
      </pc:sldChg>
      <pc:sldChg chg="modSp">
        <pc:chgData name="Gurpreet Kataora" userId="S::gurpreet.kataora@walthamforest.gov.uk::738019dd-e714-454d-87bb-29a93f985c27" providerId="AD" clId="Web-{B945A508-DA7C-7CD2-CD03-4C47E9DA8C5E}" dt="2025-09-03T17:56:17.432" v="3" actId="20577"/>
        <pc:sldMkLst>
          <pc:docMk/>
          <pc:sldMk cId="777128266" sldId="260"/>
        </pc:sldMkLst>
        <pc:spChg chg="mod">
          <ac:chgData name="Gurpreet Kataora" userId="S::gurpreet.kataora@walthamforest.gov.uk::738019dd-e714-454d-87bb-29a93f985c27" providerId="AD" clId="Web-{B945A508-DA7C-7CD2-CD03-4C47E9DA8C5E}" dt="2025-09-03T17:56:17.432" v="3" actId="20577"/>
          <ac:spMkLst>
            <pc:docMk/>
            <pc:sldMk cId="777128266" sldId="260"/>
            <ac:spMk id="2" creationId="{2AD5FFC7-BABE-A74D-08AE-383D546A4541}"/>
          </ac:spMkLst>
        </pc:spChg>
      </pc:sldChg>
      <pc:sldChg chg="modSp">
        <pc:chgData name="Gurpreet Kataora" userId="S::gurpreet.kataora@walthamforest.gov.uk::738019dd-e714-454d-87bb-29a93f985c27" providerId="AD" clId="Web-{B945A508-DA7C-7CD2-CD03-4C47E9DA8C5E}" dt="2025-09-03T17:56:25.010" v="4" actId="20577"/>
        <pc:sldMkLst>
          <pc:docMk/>
          <pc:sldMk cId="1157826828" sldId="261"/>
        </pc:sldMkLst>
        <pc:spChg chg="mod">
          <ac:chgData name="Gurpreet Kataora" userId="S::gurpreet.kataora@walthamforest.gov.uk::738019dd-e714-454d-87bb-29a93f985c27" providerId="AD" clId="Web-{B945A508-DA7C-7CD2-CD03-4C47E9DA8C5E}" dt="2025-09-03T17:56:25.010" v="4" actId="20577"/>
          <ac:spMkLst>
            <pc:docMk/>
            <pc:sldMk cId="1157826828" sldId="261"/>
            <ac:spMk id="2" creationId="{BC028F4C-B404-E0E8-F0FE-705C4D10C136}"/>
          </ac:spMkLst>
        </pc:spChg>
      </pc:sldChg>
      <pc:sldChg chg="modSp">
        <pc:chgData name="Gurpreet Kataora" userId="S::gurpreet.kataora@walthamforest.gov.uk::738019dd-e714-454d-87bb-29a93f985c27" providerId="AD" clId="Web-{B945A508-DA7C-7CD2-CD03-4C47E9DA8C5E}" dt="2025-09-03T17:56:36.588" v="6" actId="14100"/>
        <pc:sldMkLst>
          <pc:docMk/>
          <pc:sldMk cId="1795013019" sldId="262"/>
        </pc:sldMkLst>
        <pc:spChg chg="mod">
          <ac:chgData name="Gurpreet Kataora" userId="S::gurpreet.kataora@walthamforest.gov.uk::738019dd-e714-454d-87bb-29a93f985c27" providerId="AD" clId="Web-{B945A508-DA7C-7CD2-CD03-4C47E9DA8C5E}" dt="2025-09-03T17:56:31.807" v="5" actId="20577"/>
          <ac:spMkLst>
            <pc:docMk/>
            <pc:sldMk cId="1795013019" sldId="262"/>
            <ac:spMk id="2" creationId="{C09A813A-6BA4-2473-E3E3-F030A04D9062}"/>
          </ac:spMkLst>
        </pc:spChg>
        <pc:spChg chg="mod">
          <ac:chgData name="Gurpreet Kataora" userId="S::gurpreet.kataora@walthamforest.gov.uk::738019dd-e714-454d-87bb-29a93f985c27" providerId="AD" clId="Web-{B945A508-DA7C-7CD2-CD03-4C47E9DA8C5E}" dt="2025-09-03T17:56:36.588" v="6" actId="14100"/>
          <ac:spMkLst>
            <pc:docMk/>
            <pc:sldMk cId="1795013019" sldId="262"/>
            <ac:spMk id="3" creationId="{C6D25734-8A18-CB8D-FB8E-F6063DDCC99B}"/>
          </ac:spMkLst>
        </pc:spChg>
      </pc:sldChg>
      <pc:sldChg chg="modSp">
        <pc:chgData name="Gurpreet Kataora" userId="S::gurpreet.kataora@walthamforest.gov.uk::738019dd-e714-454d-87bb-29a93f985c27" providerId="AD" clId="Web-{B945A508-DA7C-7CD2-CD03-4C47E9DA8C5E}" dt="2025-09-03T17:56:09.635" v="2" actId="20577"/>
        <pc:sldMkLst>
          <pc:docMk/>
          <pc:sldMk cId="4263035131" sldId="264"/>
        </pc:sldMkLst>
        <pc:spChg chg="mod">
          <ac:chgData name="Gurpreet Kataora" userId="S::gurpreet.kataora@walthamforest.gov.uk::738019dd-e714-454d-87bb-29a93f985c27" providerId="AD" clId="Web-{B945A508-DA7C-7CD2-CD03-4C47E9DA8C5E}" dt="2025-09-03T17:56:09.635" v="2" actId="20577"/>
          <ac:spMkLst>
            <pc:docMk/>
            <pc:sldMk cId="4263035131" sldId="264"/>
            <ac:spMk id="2" creationId="{D9A3DB74-F5C5-F45E-8CD3-93F3A9918254}"/>
          </ac:spMkLst>
        </pc:spChg>
      </pc:sldChg>
    </pc:docChg>
  </pc:docChgLst>
  <pc:docChgLst>
    <pc:chgData name="Gurpreet Kataora" userId="S::gurpreet.kataora@walthamforest.gov.uk::738019dd-e714-454d-87bb-29a93f985c27" providerId="AD" clId="Web-{027B6410-5E61-C223-0F72-1A86C46A916E}"/>
    <pc:docChg chg="modSld">
      <pc:chgData name="Gurpreet Kataora" userId="S::gurpreet.kataora@walthamforest.gov.uk::738019dd-e714-454d-87bb-29a93f985c27" providerId="AD" clId="Web-{027B6410-5E61-C223-0F72-1A86C46A916E}" dt="2025-09-01T16:34:17.529" v="133" actId="20577"/>
      <pc:docMkLst>
        <pc:docMk/>
      </pc:docMkLst>
      <pc:sldChg chg="modSp">
        <pc:chgData name="Gurpreet Kataora" userId="S::gurpreet.kataora@walthamforest.gov.uk::738019dd-e714-454d-87bb-29a93f985c27" providerId="AD" clId="Web-{027B6410-5E61-C223-0F72-1A86C46A916E}" dt="2025-09-01T09:08:51.952" v="103" actId="20577"/>
        <pc:sldMkLst>
          <pc:docMk/>
          <pc:sldMk cId="2028147113" sldId="257"/>
        </pc:sldMkLst>
        <pc:spChg chg="mod">
          <ac:chgData name="Gurpreet Kataora" userId="S::gurpreet.kataora@walthamforest.gov.uk::738019dd-e714-454d-87bb-29a93f985c27" providerId="AD" clId="Web-{027B6410-5E61-C223-0F72-1A86C46A916E}" dt="2025-09-01T09:08:51.952" v="103" actId="20577"/>
          <ac:spMkLst>
            <pc:docMk/>
            <pc:sldMk cId="2028147113" sldId="257"/>
            <ac:spMk id="3" creationId="{61D7917C-C9EA-1538-6556-A921B4147114}"/>
          </ac:spMkLst>
        </pc:spChg>
      </pc:sldChg>
      <pc:sldChg chg="modSp">
        <pc:chgData name="Gurpreet Kataora" userId="S::gurpreet.kataora@walthamforest.gov.uk::738019dd-e714-454d-87bb-29a93f985c27" providerId="AD" clId="Web-{027B6410-5E61-C223-0F72-1A86C46A916E}" dt="2025-09-01T16:34:01.295" v="121" actId="20577"/>
        <pc:sldMkLst>
          <pc:docMk/>
          <pc:sldMk cId="3790889236" sldId="258"/>
        </pc:sldMkLst>
      </pc:sldChg>
      <pc:sldChg chg="modSp">
        <pc:chgData name="Gurpreet Kataora" userId="S::gurpreet.kataora@walthamforest.gov.uk::738019dd-e714-454d-87bb-29a93f985c27" providerId="AD" clId="Web-{027B6410-5E61-C223-0F72-1A86C46A916E}" dt="2025-09-01T16:34:17.529" v="133" actId="20577"/>
        <pc:sldMkLst>
          <pc:docMk/>
          <pc:sldMk cId="4263035131" sldId="264"/>
        </pc:sldMkLst>
        <pc:spChg chg="mod">
          <ac:chgData name="Gurpreet Kataora" userId="S::gurpreet.kataora@walthamforest.gov.uk::738019dd-e714-454d-87bb-29a93f985c27" providerId="AD" clId="Web-{027B6410-5E61-C223-0F72-1A86C46A916E}" dt="2025-09-01T16:34:17.529" v="133" actId="20577"/>
          <ac:spMkLst>
            <pc:docMk/>
            <pc:sldMk cId="4263035131" sldId="264"/>
            <ac:spMk id="3" creationId="{33B010C4-36AE-E45B-12F0-2891E11A0CCD}"/>
          </ac:spMkLst>
        </pc:spChg>
      </pc:sldChg>
    </pc:docChg>
  </pc:docChgLst>
  <pc:docChgLst>
    <pc:chgData name="Gurpreet Kataora" userId="S::gurpreet.kataora@walthamforest.gov.uk::738019dd-e714-454d-87bb-29a93f985c27" providerId="AD" clId="Web-{89BE0EF0-1958-166E-07AA-B4DCADB1F723}"/>
    <pc:docChg chg="modSld">
      <pc:chgData name="Gurpreet Kataora" userId="S::gurpreet.kataora@walthamforest.gov.uk::738019dd-e714-454d-87bb-29a93f985c27" providerId="AD" clId="Web-{89BE0EF0-1958-166E-07AA-B4DCADB1F723}" dt="2025-09-02T14:02:06.439" v="227" actId="20577"/>
      <pc:docMkLst>
        <pc:docMk/>
      </pc:docMkLst>
      <pc:sldChg chg="modSp">
        <pc:chgData name="Gurpreet Kataora" userId="S::gurpreet.kataora@walthamforest.gov.uk::738019dd-e714-454d-87bb-29a93f985c27" providerId="AD" clId="Web-{89BE0EF0-1958-166E-07AA-B4DCADB1F723}" dt="2025-09-02T13:57:16.025" v="66" actId="20577"/>
        <pc:sldMkLst>
          <pc:docMk/>
          <pc:sldMk cId="3790889236" sldId="258"/>
        </pc:sldMkLst>
        <pc:spChg chg="mod">
          <ac:chgData name="Gurpreet Kataora" userId="S::gurpreet.kataora@walthamforest.gov.uk::738019dd-e714-454d-87bb-29a93f985c27" providerId="AD" clId="Web-{89BE0EF0-1958-166E-07AA-B4DCADB1F723}" dt="2025-09-02T13:57:16.025" v="66" actId="20577"/>
          <ac:spMkLst>
            <pc:docMk/>
            <pc:sldMk cId="3790889236" sldId="258"/>
            <ac:spMk id="2" creationId="{48641FDB-5D2D-68A5-7485-70CE0ECAD9CE}"/>
          </ac:spMkLst>
        </pc:spChg>
      </pc:sldChg>
      <pc:sldChg chg="modSp">
        <pc:chgData name="Gurpreet Kataora" userId="S::gurpreet.kataora@walthamforest.gov.uk::738019dd-e714-454d-87bb-29a93f985c27" providerId="AD" clId="Web-{89BE0EF0-1958-166E-07AA-B4DCADB1F723}" dt="2025-09-02T13:54:38.125" v="0" actId="20577"/>
        <pc:sldMkLst>
          <pc:docMk/>
          <pc:sldMk cId="777128266" sldId="260"/>
        </pc:sldMkLst>
        <pc:spChg chg="mod">
          <ac:chgData name="Gurpreet Kataora" userId="S::gurpreet.kataora@walthamforest.gov.uk::738019dd-e714-454d-87bb-29a93f985c27" providerId="AD" clId="Web-{89BE0EF0-1958-166E-07AA-B4DCADB1F723}" dt="2025-09-02T13:54:38.125" v="0" actId="20577"/>
          <ac:spMkLst>
            <pc:docMk/>
            <pc:sldMk cId="777128266" sldId="260"/>
            <ac:spMk id="18" creationId="{D5F7C81A-415C-B8B4-5477-9129F7A53D91}"/>
          </ac:spMkLst>
        </pc:spChg>
      </pc:sldChg>
      <pc:sldChg chg="modSp">
        <pc:chgData name="Gurpreet Kataora" userId="S::gurpreet.kataora@walthamforest.gov.uk::738019dd-e714-454d-87bb-29a93f985c27" providerId="AD" clId="Web-{89BE0EF0-1958-166E-07AA-B4DCADB1F723}" dt="2025-09-02T13:54:52.986" v="1" actId="20577"/>
        <pc:sldMkLst>
          <pc:docMk/>
          <pc:sldMk cId="1157826828" sldId="261"/>
        </pc:sldMkLst>
        <pc:spChg chg="mod">
          <ac:chgData name="Gurpreet Kataora" userId="S::gurpreet.kataora@walthamforest.gov.uk::738019dd-e714-454d-87bb-29a93f985c27" providerId="AD" clId="Web-{89BE0EF0-1958-166E-07AA-B4DCADB1F723}" dt="2025-09-02T13:54:52.986" v="1" actId="20577"/>
          <ac:spMkLst>
            <pc:docMk/>
            <pc:sldMk cId="1157826828" sldId="261"/>
            <ac:spMk id="9" creationId="{F94E009A-75A8-3CD9-028B-80058FF8FFAC}"/>
          </ac:spMkLst>
        </pc:spChg>
      </pc:sldChg>
      <pc:sldChg chg="modSp">
        <pc:chgData name="Gurpreet Kataora" userId="S::gurpreet.kataora@walthamforest.gov.uk::738019dd-e714-454d-87bb-29a93f985c27" providerId="AD" clId="Web-{89BE0EF0-1958-166E-07AA-B4DCADB1F723}" dt="2025-09-02T14:02:06.439" v="227" actId="20577"/>
        <pc:sldMkLst>
          <pc:docMk/>
          <pc:sldMk cId="2136464378" sldId="265"/>
        </pc:sldMkLst>
        <pc:spChg chg="mod">
          <ac:chgData name="Gurpreet Kataora" userId="S::gurpreet.kataora@walthamforest.gov.uk::738019dd-e714-454d-87bb-29a93f985c27" providerId="AD" clId="Web-{89BE0EF0-1958-166E-07AA-B4DCADB1F723}" dt="2025-09-02T14:02:06.439" v="227" actId="20577"/>
          <ac:spMkLst>
            <pc:docMk/>
            <pc:sldMk cId="2136464378" sldId="265"/>
            <ac:spMk id="2" creationId="{CA707A4F-5358-70A5-ECE5-F8B2781DFD63}"/>
          </ac:spMkLst>
        </pc:spChg>
      </pc:sldChg>
    </pc:docChg>
  </pc:docChgLst>
  <pc:docChgLst>
    <pc:chgData name="Gurpreet Kataora" userId="S::gurpreet.kataora@walthamforest.gov.uk::738019dd-e714-454d-87bb-29a93f985c27" providerId="AD" clId="Web-{991F19BE-4033-51C3-9D62-25839D03BBE5}"/>
    <pc:docChg chg="modSld">
      <pc:chgData name="Gurpreet Kataora" userId="S::gurpreet.kataora@walthamforest.gov.uk::738019dd-e714-454d-87bb-29a93f985c27" providerId="AD" clId="Web-{991F19BE-4033-51C3-9D62-25839D03BBE5}" dt="2025-09-01T13:38:50.374" v="331" actId="20577"/>
      <pc:docMkLst>
        <pc:docMk/>
      </pc:docMkLst>
      <pc:sldChg chg="modSp">
        <pc:chgData name="Gurpreet Kataora" userId="S::gurpreet.kataora@walthamforest.gov.uk::738019dd-e714-454d-87bb-29a93f985c27" providerId="AD" clId="Web-{991F19BE-4033-51C3-9D62-25839D03BBE5}" dt="2025-09-01T13:38:50.374" v="331" actId="20577"/>
        <pc:sldMkLst>
          <pc:docMk/>
          <pc:sldMk cId="777128266" sldId="260"/>
        </pc:sldMkLst>
        <pc:spChg chg="mod">
          <ac:chgData name="Gurpreet Kataora" userId="S::gurpreet.kataora@walthamforest.gov.uk::738019dd-e714-454d-87bb-29a93f985c27" providerId="AD" clId="Web-{991F19BE-4033-51C3-9D62-25839D03BBE5}" dt="2025-09-01T13:06:36.176" v="16" actId="20577"/>
          <ac:spMkLst>
            <pc:docMk/>
            <pc:sldMk cId="777128266" sldId="260"/>
            <ac:spMk id="14" creationId="{8B97BA18-BEA6-E89F-7480-D78BDD2600CA}"/>
          </ac:spMkLst>
        </pc:spChg>
        <pc:spChg chg="mod">
          <ac:chgData name="Gurpreet Kataora" userId="S::gurpreet.kataora@walthamforest.gov.uk::738019dd-e714-454d-87bb-29a93f985c27" providerId="AD" clId="Web-{991F19BE-4033-51C3-9D62-25839D03BBE5}" dt="2025-09-01T13:20:26.863" v="97" actId="20577"/>
          <ac:spMkLst>
            <pc:docMk/>
            <pc:sldMk cId="777128266" sldId="260"/>
            <ac:spMk id="15" creationId="{9B27DB2C-35CA-4878-222B-0CC0B1AF55B1}"/>
          </ac:spMkLst>
        </pc:spChg>
        <pc:spChg chg="mod">
          <ac:chgData name="Gurpreet Kataora" userId="S::gurpreet.kataora@walthamforest.gov.uk::738019dd-e714-454d-87bb-29a93f985c27" providerId="AD" clId="Web-{991F19BE-4033-51C3-9D62-25839D03BBE5}" dt="2025-09-01T13:15:20.981" v="39" actId="20577"/>
          <ac:spMkLst>
            <pc:docMk/>
            <pc:sldMk cId="777128266" sldId="260"/>
            <ac:spMk id="16" creationId="{B6C2A7E7-A070-52DA-6E3D-C1DE9D32A467}"/>
          </ac:spMkLst>
        </pc:spChg>
        <pc:spChg chg="mod">
          <ac:chgData name="Gurpreet Kataora" userId="S::gurpreet.kataora@walthamforest.gov.uk::738019dd-e714-454d-87bb-29a93f985c27" providerId="AD" clId="Web-{991F19BE-4033-51C3-9D62-25839D03BBE5}" dt="2025-09-01T13:18:36.798" v="62" actId="20577"/>
          <ac:spMkLst>
            <pc:docMk/>
            <pc:sldMk cId="777128266" sldId="260"/>
            <ac:spMk id="18" creationId="{D5F7C81A-415C-B8B4-5477-9129F7A53D91}"/>
          </ac:spMkLst>
        </pc:spChg>
        <pc:spChg chg="mod">
          <ac:chgData name="Gurpreet Kataora" userId="S::gurpreet.kataora@walthamforest.gov.uk::738019dd-e714-454d-87bb-29a93f985c27" providerId="AD" clId="Web-{991F19BE-4033-51C3-9D62-25839D03BBE5}" dt="2025-09-01T13:22:27.958" v="128" actId="20577"/>
          <ac:spMkLst>
            <pc:docMk/>
            <pc:sldMk cId="777128266" sldId="260"/>
            <ac:spMk id="20" creationId="{E906B2B2-C1FE-AE3C-435D-B4B35E2FCE48}"/>
          </ac:spMkLst>
        </pc:spChg>
        <pc:spChg chg="mod">
          <ac:chgData name="Gurpreet Kataora" userId="S::gurpreet.kataora@walthamforest.gov.uk::738019dd-e714-454d-87bb-29a93f985c27" providerId="AD" clId="Web-{991F19BE-4033-51C3-9D62-25839D03BBE5}" dt="2025-09-01T13:24:30.912" v="180" actId="20577"/>
          <ac:spMkLst>
            <pc:docMk/>
            <pc:sldMk cId="777128266" sldId="260"/>
            <ac:spMk id="22" creationId="{53F686D7-3CB8-593D-F883-876A27F88562}"/>
          </ac:spMkLst>
        </pc:spChg>
        <pc:spChg chg="mod">
          <ac:chgData name="Gurpreet Kataora" userId="S::gurpreet.kataora@walthamforest.gov.uk::738019dd-e714-454d-87bb-29a93f985c27" providerId="AD" clId="Web-{991F19BE-4033-51C3-9D62-25839D03BBE5}" dt="2025-09-01T13:23:28.208" v="178" actId="20577"/>
          <ac:spMkLst>
            <pc:docMk/>
            <pc:sldMk cId="777128266" sldId="260"/>
            <ac:spMk id="55" creationId="{B2B8370C-475F-45BD-6C60-69FCC551FCD2}"/>
          </ac:spMkLst>
        </pc:spChg>
        <pc:cxnChg chg="mod">
          <ac:chgData name="Gurpreet Kataora" userId="S::gurpreet.kataora@walthamforest.gov.uk::738019dd-e714-454d-87bb-29a93f985c27" providerId="AD" clId="Web-{991F19BE-4033-51C3-9D62-25839D03BBE5}" dt="2025-09-01T13:18:27.611" v="60" actId="20577"/>
          <ac:cxnSpMkLst>
            <pc:docMk/>
            <pc:sldMk cId="777128266" sldId="260"/>
            <ac:cxnSpMk id="25" creationId="{23185FD4-72BA-9AE2-603D-16DBFE9FA26F}"/>
          </ac:cxnSpMkLst>
        </pc:cxnChg>
        <pc:cxnChg chg="mod">
          <ac:chgData name="Gurpreet Kataora" userId="S::gurpreet.kataora@walthamforest.gov.uk::738019dd-e714-454d-87bb-29a93f985c27" providerId="AD" clId="Web-{991F19BE-4033-51C3-9D62-25839D03BBE5}" dt="2025-09-01T13:23:25.489" v="173" actId="20577"/>
          <ac:cxnSpMkLst>
            <pc:docMk/>
            <pc:sldMk cId="777128266" sldId="260"/>
            <ac:cxnSpMk id="39" creationId="{72A65016-BF7D-5AD7-F0AA-E7EFE2ED3FAB}"/>
          </ac:cxnSpMkLst>
        </pc:cxnChg>
        <pc:cxnChg chg="mod">
          <ac:chgData name="Gurpreet Kataora" userId="S::gurpreet.kataora@walthamforest.gov.uk::738019dd-e714-454d-87bb-29a93f985c27" providerId="AD" clId="Web-{991F19BE-4033-51C3-9D62-25839D03BBE5}" dt="2025-09-01T13:18:27.611" v="60" actId="20577"/>
          <ac:cxnSpMkLst>
            <pc:docMk/>
            <pc:sldMk cId="777128266" sldId="260"/>
            <ac:cxnSpMk id="73" creationId="{8F6491E6-44DF-C821-CDAB-6D5E3C2B59A6}"/>
          </ac:cxnSpMkLst>
        </pc:cxnChg>
        <pc:cxnChg chg="mod">
          <ac:chgData name="Gurpreet Kataora" userId="S::gurpreet.kataora@walthamforest.gov.uk::738019dd-e714-454d-87bb-29a93f985c27" providerId="AD" clId="Web-{991F19BE-4033-51C3-9D62-25839D03BBE5}" dt="2025-09-01T13:23:25.489" v="173" actId="20577"/>
          <ac:cxnSpMkLst>
            <pc:docMk/>
            <pc:sldMk cId="777128266" sldId="260"/>
            <ac:cxnSpMk id="80" creationId="{3FB6B8C6-EF9C-61BB-E6D8-9B35F9EFB417}"/>
          </ac:cxnSpMkLst>
        </pc:cxnChg>
        <pc:cxnChg chg="mod">
          <ac:chgData name="Gurpreet Kataora" userId="S::gurpreet.kataora@walthamforest.gov.uk::738019dd-e714-454d-87bb-29a93f985c27" providerId="AD" clId="Web-{991F19BE-4033-51C3-9D62-25839D03BBE5}" dt="2025-09-01T13:17:45.938" v="56" actId="20577"/>
          <ac:cxnSpMkLst>
            <pc:docMk/>
            <pc:sldMk cId="777128266" sldId="260"/>
            <ac:cxnSpMk id="82" creationId="{90FB5AA7-322A-FD14-D073-7F88792B1EA4}"/>
          </ac:cxnSpMkLst>
        </pc:cxnChg>
      </pc:sldChg>
      <pc:sldChg chg="modSp">
        <pc:chgData name="Gurpreet Kataora" userId="S::gurpreet.kataora@walthamforest.gov.uk::738019dd-e714-454d-87bb-29a93f985c27" providerId="AD" clId="Web-{991F19BE-4033-51C3-9D62-25839D03BBE5}" dt="2025-09-01T13:36:24.555" v="276" actId="20577"/>
        <pc:sldMkLst>
          <pc:docMk/>
          <pc:sldMk cId="1157826828" sldId="261"/>
        </pc:sldMkLst>
        <pc:spChg chg="mod">
          <ac:chgData name="Gurpreet Kataora" userId="S::gurpreet.kataora@walthamforest.gov.uk::738019dd-e714-454d-87bb-29a93f985c27" providerId="AD" clId="Web-{991F19BE-4033-51C3-9D62-25839D03BBE5}" dt="2025-09-01T13:29:12.777" v="212" actId="20577"/>
          <ac:spMkLst>
            <pc:docMk/>
            <pc:sldMk cId="1157826828" sldId="261"/>
            <ac:spMk id="5" creationId="{380B372E-F28F-F5E7-6693-A604FC9169BC}"/>
          </ac:spMkLst>
        </pc:spChg>
        <pc:spChg chg="mod">
          <ac:chgData name="Gurpreet Kataora" userId="S::gurpreet.kataora@walthamforest.gov.uk::738019dd-e714-454d-87bb-29a93f985c27" providerId="AD" clId="Web-{991F19BE-4033-51C3-9D62-25839D03BBE5}" dt="2025-09-01T13:29:47.091" v="216" actId="20577"/>
          <ac:spMkLst>
            <pc:docMk/>
            <pc:sldMk cId="1157826828" sldId="261"/>
            <ac:spMk id="6" creationId="{A47EE399-5BDF-6F0A-6812-46A1FDB283FA}"/>
          </ac:spMkLst>
        </pc:spChg>
        <pc:spChg chg="mod">
          <ac:chgData name="Gurpreet Kataora" userId="S::gurpreet.kataora@walthamforest.gov.uk::738019dd-e714-454d-87bb-29a93f985c27" providerId="AD" clId="Web-{991F19BE-4033-51C3-9D62-25839D03BBE5}" dt="2025-09-01T13:30:30.154" v="221" actId="20577"/>
          <ac:spMkLst>
            <pc:docMk/>
            <pc:sldMk cId="1157826828" sldId="261"/>
            <ac:spMk id="8" creationId="{D7A71209-F8BD-4883-11FB-BC9995537EB5}"/>
          </ac:spMkLst>
        </pc:spChg>
        <pc:spChg chg="mod">
          <ac:chgData name="Gurpreet Kataora" userId="S::gurpreet.kataora@walthamforest.gov.uk::738019dd-e714-454d-87bb-29a93f985c27" providerId="AD" clId="Web-{991F19BE-4033-51C3-9D62-25839D03BBE5}" dt="2025-09-01T13:31:00.358" v="227" actId="20577"/>
          <ac:spMkLst>
            <pc:docMk/>
            <pc:sldMk cId="1157826828" sldId="261"/>
            <ac:spMk id="9" creationId="{F94E009A-75A8-3CD9-028B-80058FF8FFAC}"/>
          </ac:spMkLst>
        </pc:spChg>
        <pc:spChg chg="mod">
          <ac:chgData name="Gurpreet Kataora" userId="S::gurpreet.kataora@walthamforest.gov.uk::738019dd-e714-454d-87bb-29a93f985c27" providerId="AD" clId="Web-{991F19BE-4033-51C3-9D62-25839D03BBE5}" dt="2025-09-01T13:31:08.280" v="228" actId="20577"/>
          <ac:spMkLst>
            <pc:docMk/>
            <pc:sldMk cId="1157826828" sldId="261"/>
            <ac:spMk id="10" creationId="{DD0ABE74-B4D9-883C-685F-B0D508993573}"/>
          </ac:spMkLst>
        </pc:spChg>
        <pc:spChg chg="mod">
          <ac:chgData name="Gurpreet Kataora" userId="S::gurpreet.kataora@walthamforest.gov.uk::738019dd-e714-454d-87bb-29a93f985c27" providerId="AD" clId="Web-{991F19BE-4033-51C3-9D62-25839D03BBE5}" dt="2025-09-01T13:32:32.501" v="236" actId="20577"/>
          <ac:spMkLst>
            <pc:docMk/>
            <pc:sldMk cId="1157826828" sldId="261"/>
            <ac:spMk id="11" creationId="{ABAA2989-E058-8DBD-432A-84812561433D}"/>
          </ac:spMkLst>
        </pc:spChg>
        <pc:spChg chg="mod">
          <ac:chgData name="Gurpreet Kataora" userId="S::gurpreet.kataora@walthamforest.gov.uk::738019dd-e714-454d-87bb-29a93f985c27" providerId="AD" clId="Web-{991F19BE-4033-51C3-9D62-25839D03BBE5}" dt="2025-09-01T13:32:59.705" v="239" actId="20577"/>
          <ac:spMkLst>
            <pc:docMk/>
            <pc:sldMk cId="1157826828" sldId="261"/>
            <ac:spMk id="14" creationId="{C8350FEE-0172-BF48-A4FD-E46C000A9329}"/>
          </ac:spMkLst>
        </pc:spChg>
      </pc:sldChg>
      <pc:sldChg chg="modSp">
        <pc:chgData name="Gurpreet Kataora" userId="S::gurpreet.kataora@walthamforest.gov.uk::738019dd-e714-454d-87bb-29a93f985c27" providerId="AD" clId="Web-{991F19BE-4033-51C3-9D62-25839D03BBE5}" dt="2025-09-01T13:05:27.675" v="3" actId="20577"/>
        <pc:sldMkLst>
          <pc:docMk/>
          <pc:sldMk cId="2136464378" sldId="265"/>
        </pc:sldMkLst>
        <pc:spChg chg="mod">
          <ac:chgData name="Gurpreet Kataora" userId="S::gurpreet.kataora@walthamforest.gov.uk::738019dd-e714-454d-87bb-29a93f985c27" providerId="AD" clId="Web-{991F19BE-4033-51C3-9D62-25839D03BBE5}" dt="2025-09-01T13:05:27.675" v="3" actId="20577"/>
          <ac:spMkLst>
            <pc:docMk/>
            <pc:sldMk cId="2136464378" sldId="265"/>
            <ac:spMk id="2" creationId="{CA707A4F-5358-70A5-ECE5-F8B2781DFD6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5E0582-DE1E-44CF-9A98-8F79F72F3C70}" type="datetimeFigureOut">
              <a:rPr lang="en-GB" smtClean="0"/>
              <a:t>04/09/2025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0F4259-B7A6-4D72-A097-3B044A61BDE6}" type="slidenum">
              <a:rPr lang="en-GB" smtClean="0"/>
              <a:t>‹#›</a:t>
            </a:fld>
            <a:endParaRPr lang="en-GB"/>
          </a:p>
        </p:txBody>
      </p:sp>
    </p:spTree>
    <p:extLst>
      <p:ext uri="{BB962C8B-B14F-4D97-AF65-F5344CB8AC3E}">
        <p14:creationId xmlns:p14="http://schemas.microsoft.com/office/powerpoint/2010/main" val="4205684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F0F4259-B7A6-4D72-A097-3B044A61BDE6}" type="slidenum">
              <a:rPr lang="en-GB" smtClean="0"/>
              <a:t>1</a:t>
            </a:fld>
            <a:endParaRPr lang="en-GB"/>
          </a:p>
        </p:txBody>
      </p:sp>
    </p:spTree>
    <p:extLst>
      <p:ext uri="{BB962C8B-B14F-4D97-AF65-F5344CB8AC3E}">
        <p14:creationId xmlns:p14="http://schemas.microsoft.com/office/powerpoint/2010/main" val="4044062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F0F4259-B7A6-4D72-A097-3B044A61BDE6}" type="slidenum">
              <a:rPr lang="en-GB" smtClean="0"/>
              <a:t>5</a:t>
            </a:fld>
            <a:endParaRPr lang="en-GB"/>
          </a:p>
        </p:txBody>
      </p:sp>
    </p:spTree>
    <p:extLst>
      <p:ext uri="{BB962C8B-B14F-4D97-AF65-F5344CB8AC3E}">
        <p14:creationId xmlns:p14="http://schemas.microsoft.com/office/powerpoint/2010/main" val="659746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F0F4259-B7A6-4D72-A097-3B044A61BDE6}" type="slidenum">
              <a:rPr lang="en-GB" smtClean="0"/>
              <a:t>6</a:t>
            </a:fld>
            <a:endParaRPr lang="en-GB"/>
          </a:p>
        </p:txBody>
      </p:sp>
    </p:spTree>
    <p:extLst>
      <p:ext uri="{BB962C8B-B14F-4D97-AF65-F5344CB8AC3E}">
        <p14:creationId xmlns:p14="http://schemas.microsoft.com/office/powerpoint/2010/main" val="195467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4C45B-20E2-442C-BB3A-42F66368BF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7E07CC7-A308-D854-6C35-6BAB701BCF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0CC7AE1-EE99-621F-14E2-1630E1A679F4}"/>
              </a:ext>
            </a:extLst>
          </p:cNvPr>
          <p:cNvSpPr>
            <a:spLocks noGrp="1"/>
          </p:cNvSpPr>
          <p:nvPr>
            <p:ph type="dt" sz="half" idx="10"/>
          </p:nvPr>
        </p:nvSpPr>
        <p:spPr/>
        <p:txBody>
          <a:bodyPr/>
          <a:lstStyle/>
          <a:p>
            <a:fld id="{6CFD5662-8A98-4765-9DDD-CA661EF47EC5}" type="datetimeFigureOut">
              <a:rPr lang="en-GB" smtClean="0"/>
              <a:t>04/09/2025</a:t>
            </a:fld>
            <a:endParaRPr lang="en-GB"/>
          </a:p>
        </p:txBody>
      </p:sp>
      <p:sp>
        <p:nvSpPr>
          <p:cNvPr id="5" name="Footer Placeholder 4">
            <a:extLst>
              <a:ext uri="{FF2B5EF4-FFF2-40B4-BE49-F238E27FC236}">
                <a16:creationId xmlns:a16="http://schemas.microsoft.com/office/drawing/2014/main" id="{785A6F4E-76E6-3F70-BC06-A488CA5459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F17C3F-6FB8-C692-5C8E-21CEA792AC13}"/>
              </a:ext>
            </a:extLst>
          </p:cNvPr>
          <p:cNvSpPr>
            <a:spLocks noGrp="1"/>
          </p:cNvSpPr>
          <p:nvPr>
            <p:ph type="sldNum" sz="quarter" idx="12"/>
          </p:nvPr>
        </p:nvSpPr>
        <p:spPr/>
        <p:txBody>
          <a:bodyPr/>
          <a:lstStyle/>
          <a:p>
            <a:fld id="{0D3A975A-C11D-4F49-B034-01608A6C4559}" type="slidenum">
              <a:rPr lang="en-GB" smtClean="0"/>
              <a:t>‹#›</a:t>
            </a:fld>
            <a:endParaRPr lang="en-GB"/>
          </a:p>
        </p:txBody>
      </p:sp>
    </p:spTree>
    <p:extLst>
      <p:ext uri="{BB962C8B-B14F-4D97-AF65-F5344CB8AC3E}">
        <p14:creationId xmlns:p14="http://schemas.microsoft.com/office/powerpoint/2010/main" val="3519714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C8E5F-2A40-B3C2-1F4F-BFC63C1814A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EF9FEB-E90E-C5B0-7AB4-C16E2E8EF7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B605A9-42CB-2493-5076-F78E7458137C}"/>
              </a:ext>
            </a:extLst>
          </p:cNvPr>
          <p:cNvSpPr>
            <a:spLocks noGrp="1"/>
          </p:cNvSpPr>
          <p:nvPr>
            <p:ph type="dt" sz="half" idx="10"/>
          </p:nvPr>
        </p:nvSpPr>
        <p:spPr/>
        <p:txBody>
          <a:bodyPr/>
          <a:lstStyle/>
          <a:p>
            <a:fld id="{6CFD5662-8A98-4765-9DDD-CA661EF47EC5}" type="datetimeFigureOut">
              <a:rPr lang="en-GB" smtClean="0"/>
              <a:t>04/09/2025</a:t>
            </a:fld>
            <a:endParaRPr lang="en-GB"/>
          </a:p>
        </p:txBody>
      </p:sp>
      <p:sp>
        <p:nvSpPr>
          <p:cNvPr id="5" name="Footer Placeholder 4">
            <a:extLst>
              <a:ext uri="{FF2B5EF4-FFF2-40B4-BE49-F238E27FC236}">
                <a16:creationId xmlns:a16="http://schemas.microsoft.com/office/drawing/2014/main" id="{D61E0E09-5DAA-BEA0-6FF3-769BD5B257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163A18-05CB-6949-8F99-CD0CB79E6148}"/>
              </a:ext>
            </a:extLst>
          </p:cNvPr>
          <p:cNvSpPr>
            <a:spLocks noGrp="1"/>
          </p:cNvSpPr>
          <p:nvPr>
            <p:ph type="sldNum" sz="quarter" idx="12"/>
          </p:nvPr>
        </p:nvSpPr>
        <p:spPr/>
        <p:txBody>
          <a:bodyPr/>
          <a:lstStyle/>
          <a:p>
            <a:fld id="{0D3A975A-C11D-4F49-B034-01608A6C4559}" type="slidenum">
              <a:rPr lang="en-GB" smtClean="0"/>
              <a:t>‹#›</a:t>
            </a:fld>
            <a:endParaRPr lang="en-GB"/>
          </a:p>
        </p:txBody>
      </p:sp>
    </p:spTree>
    <p:extLst>
      <p:ext uri="{BB962C8B-B14F-4D97-AF65-F5344CB8AC3E}">
        <p14:creationId xmlns:p14="http://schemas.microsoft.com/office/powerpoint/2010/main" val="4125814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E293F9-43A0-0539-8DDE-FC4865275DA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EDAD3E0-4613-E889-6C1D-940FE69271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0CCA4A-9DD1-7DF2-B7B3-D331AA6F89E0}"/>
              </a:ext>
            </a:extLst>
          </p:cNvPr>
          <p:cNvSpPr>
            <a:spLocks noGrp="1"/>
          </p:cNvSpPr>
          <p:nvPr>
            <p:ph type="dt" sz="half" idx="10"/>
          </p:nvPr>
        </p:nvSpPr>
        <p:spPr/>
        <p:txBody>
          <a:bodyPr/>
          <a:lstStyle/>
          <a:p>
            <a:fld id="{6CFD5662-8A98-4765-9DDD-CA661EF47EC5}" type="datetimeFigureOut">
              <a:rPr lang="en-GB" smtClean="0"/>
              <a:t>04/09/2025</a:t>
            </a:fld>
            <a:endParaRPr lang="en-GB"/>
          </a:p>
        </p:txBody>
      </p:sp>
      <p:sp>
        <p:nvSpPr>
          <p:cNvPr id="5" name="Footer Placeholder 4">
            <a:extLst>
              <a:ext uri="{FF2B5EF4-FFF2-40B4-BE49-F238E27FC236}">
                <a16:creationId xmlns:a16="http://schemas.microsoft.com/office/drawing/2014/main" id="{27B1E384-7EBC-74D5-F9EE-2F754711F2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7B064A-D69D-96A7-BD55-E673FD676E5D}"/>
              </a:ext>
            </a:extLst>
          </p:cNvPr>
          <p:cNvSpPr>
            <a:spLocks noGrp="1"/>
          </p:cNvSpPr>
          <p:nvPr>
            <p:ph type="sldNum" sz="quarter" idx="12"/>
          </p:nvPr>
        </p:nvSpPr>
        <p:spPr/>
        <p:txBody>
          <a:bodyPr/>
          <a:lstStyle/>
          <a:p>
            <a:fld id="{0D3A975A-C11D-4F49-B034-01608A6C4559}" type="slidenum">
              <a:rPr lang="en-GB" smtClean="0"/>
              <a:t>‹#›</a:t>
            </a:fld>
            <a:endParaRPr lang="en-GB"/>
          </a:p>
        </p:txBody>
      </p:sp>
    </p:spTree>
    <p:extLst>
      <p:ext uri="{BB962C8B-B14F-4D97-AF65-F5344CB8AC3E}">
        <p14:creationId xmlns:p14="http://schemas.microsoft.com/office/powerpoint/2010/main" val="2535266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ection Header Mai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5A6BB0-7106-85F6-086F-CF919D3E5ED1}"/>
              </a:ext>
            </a:extLst>
          </p:cNvPr>
          <p:cNvSpPr/>
          <p:nvPr userDrawn="1"/>
        </p:nvSpPr>
        <p:spPr>
          <a:xfrm flipV="1">
            <a:off x="0" y="5797071"/>
            <a:ext cx="12192000" cy="1068388"/>
          </a:xfrm>
          <a:prstGeom prst="rect">
            <a:avLst/>
          </a:prstGeom>
          <a:solidFill>
            <a:srgbClr val="38B3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hidden="1">
            <a:extLst>
              <a:ext uri="{FF2B5EF4-FFF2-40B4-BE49-F238E27FC236}">
                <a16:creationId xmlns:a16="http://schemas.microsoft.com/office/drawing/2014/main" id="{5E449304-33B8-0FC9-E813-A5E076F64DAD}"/>
              </a:ext>
            </a:extLst>
          </p:cNvPr>
          <p:cNvPicPr>
            <a:picLocks noGrp="1" noRot="1" noChangeAspect="1" noMove="1" noResize="1" noEditPoints="1" noAdjustHandles="1" noChangeArrowheads="1" noChangeShapeType="1" noCrop="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0402CF90-B8BD-B4B0-1F70-01AFD0E87210}"/>
              </a:ext>
            </a:extLst>
          </p:cNvPr>
          <p:cNvPicPr>
            <a:picLocks noChangeAspect="1"/>
          </p:cNvPicPr>
          <p:nvPr userDrawn="1"/>
        </p:nvPicPr>
        <p:blipFill>
          <a:blip r:embed="rId3"/>
          <a:stretch>
            <a:fillRect/>
          </a:stretch>
        </p:blipFill>
        <p:spPr>
          <a:xfrm>
            <a:off x="10565890" y="6050745"/>
            <a:ext cx="1056615" cy="585422"/>
          </a:xfrm>
          <a:prstGeom prst="rect">
            <a:avLst/>
          </a:prstGeom>
        </p:spPr>
      </p:pic>
      <p:pic>
        <p:nvPicPr>
          <p:cNvPr id="5" name="Picture 4" descr="A black background with white text&#10;&#10;Description automatically generated">
            <a:extLst>
              <a:ext uri="{FF2B5EF4-FFF2-40B4-BE49-F238E27FC236}">
                <a16:creationId xmlns:a16="http://schemas.microsoft.com/office/drawing/2014/main" id="{152AC779-F269-7311-48D9-D47BE6DA88E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382588" y="6009969"/>
            <a:ext cx="1000314" cy="666974"/>
          </a:xfrm>
          <a:prstGeom prst="rect">
            <a:avLst/>
          </a:prstGeom>
        </p:spPr>
      </p:pic>
      <p:sp>
        <p:nvSpPr>
          <p:cNvPr id="2" name="Title 1">
            <a:extLst>
              <a:ext uri="{FF2B5EF4-FFF2-40B4-BE49-F238E27FC236}">
                <a16:creationId xmlns:a16="http://schemas.microsoft.com/office/drawing/2014/main" id="{2806F2AE-78AC-A309-12B0-CDCABE137A36}"/>
              </a:ext>
            </a:extLst>
          </p:cNvPr>
          <p:cNvSpPr>
            <a:spLocks noGrp="1"/>
          </p:cNvSpPr>
          <p:nvPr>
            <p:ph type="title"/>
          </p:nvPr>
        </p:nvSpPr>
        <p:spPr>
          <a:xfrm>
            <a:off x="382588" y="303212"/>
            <a:ext cx="11426824" cy="1068388"/>
          </a:xfrm>
          <a:prstGeom prst="rect">
            <a:avLst/>
          </a:prstGeom>
        </p:spPr>
        <p:txBody>
          <a:bodyPr anchor="b"/>
          <a:lstStyle>
            <a:lvl1pPr>
              <a:defRPr sz="3200" b="0" i="0">
                <a:solidFill>
                  <a:schemeClr val="tx1"/>
                </a:solidFill>
                <a:latin typeface="Arial" panose="020B0604020202020204" pitchFamily="34" charset="0"/>
                <a:cs typeface="Arial" panose="020B0604020202020204" pitchFamily="34" charset="0"/>
              </a:defRPr>
            </a:lvl1pPr>
          </a:lstStyle>
          <a:p>
            <a:endParaRPr lang="en-US"/>
          </a:p>
        </p:txBody>
      </p:sp>
      <p:sp>
        <p:nvSpPr>
          <p:cNvPr id="3" name="Text Placeholder 3">
            <a:extLst>
              <a:ext uri="{FF2B5EF4-FFF2-40B4-BE49-F238E27FC236}">
                <a16:creationId xmlns:a16="http://schemas.microsoft.com/office/drawing/2014/main" id="{5ABB782A-BAC7-5D7F-4138-5C095BE5DC63}"/>
              </a:ext>
            </a:extLst>
          </p:cNvPr>
          <p:cNvSpPr>
            <a:spLocks noGrp="1"/>
          </p:cNvSpPr>
          <p:nvPr>
            <p:ph type="body" sz="half" idx="2"/>
          </p:nvPr>
        </p:nvSpPr>
        <p:spPr>
          <a:xfrm>
            <a:off x="382588" y="1470066"/>
            <a:ext cx="11426824" cy="4024355"/>
          </a:xfrm>
          <a:prstGeom prst="rect">
            <a:avLst/>
          </a:prstGeom>
        </p:spPr>
        <p:txBody>
          <a:bodyPr/>
          <a:lstStyle>
            <a:lvl1pPr marL="0" indent="0">
              <a:buNone/>
              <a:defRPr sz="1600" b="0" i="0">
                <a:solidFill>
                  <a:schemeClr val="tx1"/>
                </a:solidFill>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2437318669"/>
      </p:ext>
    </p:extLst>
  </p:cSld>
  <p:clrMapOvr>
    <a:masterClrMapping/>
  </p:clrMapOvr>
  <p:extLst>
    <p:ext uri="{DCECCB84-F9BA-43D5-87BE-67443E8EF086}">
      <p15:sldGuideLst xmlns:p15="http://schemas.microsoft.com/office/powerpoint/2012/main">
        <p15:guide id="1" pos="325">
          <p15:clr>
            <a:srgbClr val="FBAE40"/>
          </p15:clr>
        </p15:guide>
        <p15:guide id="2" pos="3840">
          <p15:clr>
            <a:srgbClr val="FBAE40"/>
          </p15:clr>
        </p15:guide>
        <p15:guide id="3" orient="horz" pos="417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FF41B-B482-E0A7-8E29-456A254CEC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8249648-EFB1-D497-BDFB-A2B9C8C533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12EBD3D-3F91-2899-40DC-97D5127C2ED2}"/>
              </a:ext>
            </a:extLst>
          </p:cNvPr>
          <p:cNvSpPr>
            <a:spLocks noGrp="1"/>
          </p:cNvSpPr>
          <p:nvPr>
            <p:ph type="dt" sz="half" idx="10"/>
          </p:nvPr>
        </p:nvSpPr>
        <p:spPr/>
        <p:txBody>
          <a:bodyPr/>
          <a:lstStyle/>
          <a:p>
            <a:fld id="{6CFD5662-8A98-4765-9DDD-CA661EF47EC5}" type="datetimeFigureOut">
              <a:rPr lang="en-GB" smtClean="0"/>
              <a:t>04/09/2025</a:t>
            </a:fld>
            <a:endParaRPr lang="en-GB"/>
          </a:p>
        </p:txBody>
      </p:sp>
      <p:sp>
        <p:nvSpPr>
          <p:cNvPr id="5" name="Footer Placeholder 4">
            <a:extLst>
              <a:ext uri="{FF2B5EF4-FFF2-40B4-BE49-F238E27FC236}">
                <a16:creationId xmlns:a16="http://schemas.microsoft.com/office/drawing/2014/main" id="{CAC53F3F-7091-E5DC-A699-6FE96EBA2E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293A49-3431-060C-91F6-5CD394B067D0}"/>
              </a:ext>
            </a:extLst>
          </p:cNvPr>
          <p:cNvSpPr>
            <a:spLocks noGrp="1"/>
          </p:cNvSpPr>
          <p:nvPr>
            <p:ph type="sldNum" sz="quarter" idx="12"/>
          </p:nvPr>
        </p:nvSpPr>
        <p:spPr/>
        <p:txBody>
          <a:bodyPr/>
          <a:lstStyle/>
          <a:p>
            <a:fld id="{0D3A975A-C11D-4F49-B034-01608A6C4559}" type="slidenum">
              <a:rPr lang="en-GB" smtClean="0"/>
              <a:t>‹#›</a:t>
            </a:fld>
            <a:endParaRPr lang="en-GB"/>
          </a:p>
        </p:txBody>
      </p:sp>
    </p:spTree>
    <p:extLst>
      <p:ext uri="{BB962C8B-B14F-4D97-AF65-F5344CB8AC3E}">
        <p14:creationId xmlns:p14="http://schemas.microsoft.com/office/powerpoint/2010/main" val="48855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E7E7E-E4D7-8DA8-A7E7-A0A054F1E4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E5D1C87-14F0-08CB-DB2C-51E37AB8062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164AB4-463F-FA89-2F8F-5CB0B2559ED6}"/>
              </a:ext>
            </a:extLst>
          </p:cNvPr>
          <p:cNvSpPr>
            <a:spLocks noGrp="1"/>
          </p:cNvSpPr>
          <p:nvPr>
            <p:ph type="dt" sz="half" idx="10"/>
          </p:nvPr>
        </p:nvSpPr>
        <p:spPr/>
        <p:txBody>
          <a:bodyPr/>
          <a:lstStyle/>
          <a:p>
            <a:fld id="{6CFD5662-8A98-4765-9DDD-CA661EF47EC5}" type="datetimeFigureOut">
              <a:rPr lang="en-GB" smtClean="0"/>
              <a:t>04/09/2025</a:t>
            </a:fld>
            <a:endParaRPr lang="en-GB"/>
          </a:p>
        </p:txBody>
      </p:sp>
      <p:sp>
        <p:nvSpPr>
          <p:cNvPr id="5" name="Footer Placeholder 4">
            <a:extLst>
              <a:ext uri="{FF2B5EF4-FFF2-40B4-BE49-F238E27FC236}">
                <a16:creationId xmlns:a16="http://schemas.microsoft.com/office/drawing/2014/main" id="{99758E62-4756-6F10-0336-0E741CA11D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4ED93C-D488-9D16-C9D4-88B997AA4305}"/>
              </a:ext>
            </a:extLst>
          </p:cNvPr>
          <p:cNvSpPr>
            <a:spLocks noGrp="1"/>
          </p:cNvSpPr>
          <p:nvPr>
            <p:ph type="sldNum" sz="quarter" idx="12"/>
          </p:nvPr>
        </p:nvSpPr>
        <p:spPr/>
        <p:txBody>
          <a:bodyPr/>
          <a:lstStyle/>
          <a:p>
            <a:fld id="{0D3A975A-C11D-4F49-B034-01608A6C4559}" type="slidenum">
              <a:rPr lang="en-GB" smtClean="0"/>
              <a:t>‹#›</a:t>
            </a:fld>
            <a:endParaRPr lang="en-GB"/>
          </a:p>
        </p:txBody>
      </p:sp>
    </p:spTree>
    <p:extLst>
      <p:ext uri="{BB962C8B-B14F-4D97-AF65-F5344CB8AC3E}">
        <p14:creationId xmlns:p14="http://schemas.microsoft.com/office/powerpoint/2010/main" val="2792494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EFF57-425E-3293-ECD9-B274464935C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DF5153D-4F46-0580-30A5-4958A34F73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6E16282-FFF3-9A88-4001-381AB342E3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87912E6-B656-6A01-06D1-053E031A3CB5}"/>
              </a:ext>
            </a:extLst>
          </p:cNvPr>
          <p:cNvSpPr>
            <a:spLocks noGrp="1"/>
          </p:cNvSpPr>
          <p:nvPr>
            <p:ph type="dt" sz="half" idx="10"/>
          </p:nvPr>
        </p:nvSpPr>
        <p:spPr/>
        <p:txBody>
          <a:bodyPr/>
          <a:lstStyle/>
          <a:p>
            <a:fld id="{6CFD5662-8A98-4765-9DDD-CA661EF47EC5}" type="datetimeFigureOut">
              <a:rPr lang="en-GB" smtClean="0"/>
              <a:t>04/09/2025</a:t>
            </a:fld>
            <a:endParaRPr lang="en-GB"/>
          </a:p>
        </p:txBody>
      </p:sp>
      <p:sp>
        <p:nvSpPr>
          <p:cNvPr id="6" name="Footer Placeholder 5">
            <a:extLst>
              <a:ext uri="{FF2B5EF4-FFF2-40B4-BE49-F238E27FC236}">
                <a16:creationId xmlns:a16="http://schemas.microsoft.com/office/drawing/2014/main" id="{11377DBC-3B33-8D40-8CD9-B93A98BCDDF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49E385-781E-F167-3624-9DACFAC93C3C}"/>
              </a:ext>
            </a:extLst>
          </p:cNvPr>
          <p:cNvSpPr>
            <a:spLocks noGrp="1"/>
          </p:cNvSpPr>
          <p:nvPr>
            <p:ph type="sldNum" sz="quarter" idx="12"/>
          </p:nvPr>
        </p:nvSpPr>
        <p:spPr/>
        <p:txBody>
          <a:bodyPr/>
          <a:lstStyle/>
          <a:p>
            <a:fld id="{0D3A975A-C11D-4F49-B034-01608A6C4559}" type="slidenum">
              <a:rPr lang="en-GB" smtClean="0"/>
              <a:t>‹#›</a:t>
            </a:fld>
            <a:endParaRPr lang="en-GB"/>
          </a:p>
        </p:txBody>
      </p:sp>
    </p:spTree>
    <p:extLst>
      <p:ext uri="{BB962C8B-B14F-4D97-AF65-F5344CB8AC3E}">
        <p14:creationId xmlns:p14="http://schemas.microsoft.com/office/powerpoint/2010/main" val="652155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57302-54AA-BD95-F036-E62DE702579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7B2EA3-5A38-FB67-F5F0-01B9B00A2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8FA9C1-13BB-D04D-6817-4801C2E511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ECF577D-00F5-0780-9DDB-39422A9742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C17971-9950-4B86-48AF-EF1FB071AD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A6A38A2-3D0C-EC0A-976A-8F59FA984365}"/>
              </a:ext>
            </a:extLst>
          </p:cNvPr>
          <p:cNvSpPr>
            <a:spLocks noGrp="1"/>
          </p:cNvSpPr>
          <p:nvPr>
            <p:ph type="dt" sz="half" idx="10"/>
          </p:nvPr>
        </p:nvSpPr>
        <p:spPr/>
        <p:txBody>
          <a:bodyPr/>
          <a:lstStyle/>
          <a:p>
            <a:fld id="{6CFD5662-8A98-4765-9DDD-CA661EF47EC5}" type="datetimeFigureOut">
              <a:rPr lang="en-GB" smtClean="0"/>
              <a:t>04/09/2025</a:t>
            </a:fld>
            <a:endParaRPr lang="en-GB"/>
          </a:p>
        </p:txBody>
      </p:sp>
      <p:sp>
        <p:nvSpPr>
          <p:cNvPr id="8" name="Footer Placeholder 7">
            <a:extLst>
              <a:ext uri="{FF2B5EF4-FFF2-40B4-BE49-F238E27FC236}">
                <a16:creationId xmlns:a16="http://schemas.microsoft.com/office/drawing/2014/main" id="{2FC2ADB0-48A7-43AC-B1FA-FDC6ECC67A8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B59BC1B-EB65-BA72-A96D-78F3E1A16FF5}"/>
              </a:ext>
            </a:extLst>
          </p:cNvPr>
          <p:cNvSpPr>
            <a:spLocks noGrp="1"/>
          </p:cNvSpPr>
          <p:nvPr>
            <p:ph type="sldNum" sz="quarter" idx="12"/>
          </p:nvPr>
        </p:nvSpPr>
        <p:spPr/>
        <p:txBody>
          <a:bodyPr/>
          <a:lstStyle/>
          <a:p>
            <a:fld id="{0D3A975A-C11D-4F49-B034-01608A6C4559}" type="slidenum">
              <a:rPr lang="en-GB" smtClean="0"/>
              <a:t>‹#›</a:t>
            </a:fld>
            <a:endParaRPr lang="en-GB"/>
          </a:p>
        </p:txBody>
      </p:sp>
    </p:spTree>
    <p:extLst>
      <p:ext uri="{BB962C8B-B14F-4D97-AF65-F5344CB8AC3E}">
        <p14:creationId xmlns:p14="http://schemas.microsoft.com/office/powerpoint/2010/main" val="1050198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4C290-B1B7-ED0F-080E-10ABEE517E5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218AD8D-E715-7969-D167-AD3A30AC3441}"/>
              </a:ext>
            </a:extLst>
          </p:cNvPr>
          <p:cNvSpPr>
            <a:spLocks noGrp="1"/>
          </p:cNvSpPr>
          <p:nvPr>
            <p:ph type="dt" sz="half" idx="10"/>
          </p:nvPr>
        </p:nvSpPr>
        <p:spPr/>
        <p:txBody>
          <a:bodyPr/>
          <a:lstStyle/>
          <a:p>
            <a:fld id="{6CFD5662-8A98-4765-9DDD-CA661EF47EC5}" type="datetimeFigureOut">
              <a:rPr lang="en-GB" smtClean="0"/>
              <a:t>04/09/2025</a:t>
            </a:fld>
            <a:endParaRPr lang="en-GB"/>
          </a:p>
        </p:txBody>
      </p:sp>
      <p:sp>
        <p:nvSpPr>
          <p:cNvPr id="4" name="Footer Placeholder 3">
            <a:extLst>
              <a:ext uri="{FF2B5EF4-FFF2-40B4-BE49-F238E27FC236}">
                <a16:creationId xmlns:a16="http://schemas.microsoft.com/office/drawing/2014/main" id="{4E286BB3-26B8-841F-74E5-04ED936CBF3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226B38A-4D96-E46B-E90C-296DA2754E97}"/>
              </a:ext>
            </a:extLst>
          </p:cNvPr>
          <p:cNvSpPr>
            <a:spLocks noGrp="1"/>
          </p:cNvSpPr>
          <p:nvPr>
            <p:ph type="sldNum" sz="quarter" idx="12"/>
          </p:nvPr>
        </p:nvSpPr>
        <p:spPr/>
        <p:txBody>
          <a:bodyPr/>
          <a:lstStyle/>
          <a:p>
            <a:fld id="{0D3A975A-C11D-4F49-B034-01608A6C4559}" type="slidenum">
              <a:rPr lang="en-GB" smtClean="0"/>
              <a:t>‹#›</a:t>
            </a:fld>
            <a:endParaRPr lang="en-GB"/>
          </a:p>
        </p:txBody>
      </p:sp>
    </p:spTree>
    <p:extLst>
      <p:ext uri="{BB962C8B-B14F-4D97-AF65-F5344CB8AC3E}">
        <p14:creationId xmlns:p14="http://schemas.microsoft.com/office/powerpoint/2010/main" val="196685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B2A780-E831-54AC-F1C7-939F7B511379}"/>
              </a:ext>
            </a:extLst>
          </p:cNvPr>
          <p:cNvSpPr>
            <a:spLocks noGrp="1"/>
          </p:cNvSpPr>
          <p:nvPr>
            <p:ph type="dt" sz="half" idx="10"/>
          </p:nvPr>
        </p:nvSpPr>
        <p:spPr/>
        <p:txBody>
          <a:bodyPr/>
          <a:lstStyle/>
          <a:p>
            <a:fld id="{6CFD5662-8A98-4765-9DDD-CA661EF47EC5}" type="datetimeFigureOut">
              <a:rPr lang="en-GB" smtClean="0"/>
              <a:t>04/09/2025</a:t>
            </a:fld>
            <a:endParaRPr lang="en-GB"/>
          </a:p>
        </p:txBody>
      </p:sp>
      <p:sp>
        <p:nvSpPr>
          <p:cNvPr id="3" name="Footer Placeholder 2">
            <a:extLst>
              <a:ext uri="{FF2B5EF4-FFF2-40B4-BE49-F238E27FC236}">
                <a16:creationId xmlns:a16="http://schemas.microsoft.com/office/drawing/2014/main" id="{F0783984-996C-F2CC-B157-B071BB38335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526A71A-DA74-F623-0109-423392B51820}"/>
              </a:ext>
            </a:extLst>
          </p:cNvPr>
          <p:cNvSpPr>
            <a:spLocks noGrp="1"/>
          </p:cNvSpPr>
          <p:nvPr>
            <p:ph type="sldNum" sz="quarter" idx="12"/>
          </p:nvPr>
        </p:nvSpPr>
        <p:spPr/>
        <p:txBody>
          <a:bodyPr/>
          <a:lstStyle/>
          <a:p>
            <a:fld id="{0D3A975A-C11D-4F49-B034-01608A6C4559}" type="slidenum">
              <a:rPr lang="en-GB" smtClean="0"/>
              <a:t>‹#›</a:t>
            </a:fld>
            <a:endParaRPr lang="en-GB"/>
          </a:p>
        </p:txBody>
      </p:sp>
    </p:spTree>
    <p:extLst>
      <p:ext uri="{BB962C8B-B14F-4D97-AF65-F5344CB8AC3E}">
        <p14:creationId xmlns:p14="http://schemas.microsoft.com/office/powerpoint/2010/main" val="2890730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501AB-E732-709A-A945-F28C4456D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B0A1C0D-0F79-8054-3A8A-109D6DC7E1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0C17B00-D850-FA8C-86B0-C881A215A3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9D9ECB-9765-7F64-22C6-28BF97982FCD}"/>
              </a:ext>
            </a:extLst>
          </p:cNvPr>
          <p:cNvSpPr>
            <a:spLocks noGrp="1"/>
          </p:cNvSpPr>
          <p:nvPr>
            <p:ph type="dt" sz="half" idx="10"/>
          </p:nvPr>
        </p:nvSpPr>
        <p:spPr/>
        <p:txBody>
          <a:bodyPr/>
          <a:lstStyle/>
          <a:p>
            <a:fld id="{6CFD5662-8A98-4765-9DDD-CA661EF47EC5}" type="datetimeFigureOut">
              <a:rPr lang="en-GB" smtClean="0"/>
              <a:t>04/09/2025</a:t>
            </a:fld>
            <a:endParaRPr lang="en-GB"/>
          </a:p>
        </p:txBody>
      </p:sp>
      <p:sp>
        <p:nvSpPr>
          <p:cNvPr id="6" name="Footer Placeholder 5">
            <a:extLst>
              <a:ext uri="{FF2B5EF4-FFF2-40B4-BE49-F238E27FC236}">
                <a16:creationId xmlns:a16="http://schemas.microsoft.com/office/drawing/2014/main" id="{89BAFED6-412A-0B1D-1ADB-5B0CE679D0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30C17C-4548-4804-C3C9-DD166C5F5D6B}"/>
              </a:ext>
            </a:extLst>
          </p:cNvPr>
          <p:cNvSpPr>
            <a:spLocks noGrp="1"/>
          </p:cNvSpPr>
          <p:nvPr>
            <p:ph type="sldNum" sz="quarter" idx="12"/>
          </p:nvPr>
        </p:nvSpPr>
        <p:spPr/>
        <p:txBody>
          <a:bodyPr/>
          <a:lstStyle/>
          <a:p>
            <a:fld id="{0D3A975A-C11D-4F49-B034-01608A6C4559}" type="slidenum">
              <a:rPr lang="en-GB" smtClean="0"/>
              <a:t>‹#›</a:t>
            </a:fld>
            <a:endParaRPr lang="en-GB"/>
          </a:p>
        </p:txBody>
      </p:sp>
    </p:spTree>
    <p:extLst>
      <p:ext uri="{BB962C8B-B14F-4D97-AF65-F5344CB8AC3E}">
        <p14:creationId xmlns:p14="http://schemas.microsoft.com/office/powerpoint/2010/main" val="1760074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CCAB6-C7DE-CE3D-4445-9ED8500CFB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F6D330E-39E3-B299-8D2F-E104A35575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8A80A3-8913-C327-8442-324F37FBBC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48BA71-848B-12BB-C0DA-4C5F54BDD223}"/>
              </a:ext>
            </a:extLst>
          </p:cNvPr>
          <p:cNvSpPr>
            <a:spLocks noGrp="1"/>
          </p:cNvSpPr>
          <p:nvPr>
            <p:ph type="dt" sz="half" idx="10"/>
          </p:nvPr>
        </p:nvSpPr>
        <p:spPr/>
        <p:txBody>
          <a:bodyPr/>
          <a:lstStyle/>
          <a:p>
            <a:fld id="{6CFD5662-8A98-4765-9DDD-CA661EF47EC5}" type="datetimeFigureOut">
              <a:rPr lang="en-GB" smtClean="0"/>
              <a:t>04/09/2025</a:t>
            </a:fld>
            <a:endParaRPr lang="en-GB"/>
          </a:p>
        </p:txBody>
      </p:sp>
      <p:sp>
        <p:nvSpPr>
          <p:cNvPr id="6" name="Footer Placeholder 5">
            <a:extLst>
              <a:ext uri="{FF2B5EF4-FFF2-40B4-BE49-F238E27FC236}">
                <a16:creationId xmlns:a16="http://schemas.microsoft.com/office/drawing/2014/main" id="{44F15702-CACF-BC4E-F070-9F590DA7DB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567DD2-BF6D-46EE-0612-19112D01F409}"/>
              </a:ext>
            </a:extLst>
          </p:cNvPr>
          <p:cNvSpPr>
            <a:spLocks noGrp="1"/>
          </p:cNvSpPr>
          <p:nvPr>
            <p:ph type="sldNum" sz="quarter" idx="12"/>
          </p:nvPr>
        </p:nvSpPr>
        <p:spPr/>
        <p:txBody>
          <a:bodyPr/>
          <a:lstStyle/>
          <a:p>
            <a:fld id="{0D3A975A-C11D-4F49-B034-01608A6C4559}" type="slidenum">
              <a:rPr lang="en-GB" smtClean="0"/>
              <a:t>‹#›</a:t>
            </a:fld>
            <a:endParaRPr lang="en-GB"/>
          </a:p>
        </p:txBody>
      </p:sp>
    </p:spTree>
    <p:extLst>
      <p:ext uri="{BB962C8B-B14F-4D97-AF65-F5344CB8AC3E}">
        <p14:creationId xmlns:p14="http://schemas.microsoft.com/office/powerpoint/2010/main" val="300510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1A58E8-0B07-3E94-5DB6-9DE45C9738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436A5F-5D0C-F38E-47E6-84889B0CF5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C6D924-AE48-89A9-0EA8-F969F954F7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CFD5662-8A98-4765-9DDD-CA661EF47EC5}" type="datetimeFigureOut">
              <a:rPr lang="en-GB" smtClean="0"/>
              <a:t>04/09/2025</a:t>
            </a:fld>
            <a:endParaRPr lang="en-GB"/>
          </a:p>
        </p:txBody>
      </p:sp>
      <p:sp>
        <p:nvSpPr>
          <p:cNvPr id="5" name="Footer Placeholder 4">
            <a:extLst>
              <a:ext uri="{FF2B5EF4-FFF2-40B4-BE49-F238E27FC236}">
                <a16:creationId xmlns:a16="http://schemas.microsoft.com/office/drawing/2014/main" id="{054C46F1-4182-58C3-676C-B8FBD63AEC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EC0B0D5-94B3-789A-15AF-389EDF98FE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D3A975A-C11D-4F49-B034-01608A6C4559}" type="slidenum">
              <a:rPr lang="en-GB" smtClean="0"/>
              <a:t>‹#›</a:t>
            </a:fld>
            <a:endParaRPr lang="en-GB"/>
          </a:p>
        </p:txBody>
      </p:sp>
    </p:spTree>
    <p:extLst>
      <p:ext uri="{BB962C8B-B14F-4D97-AF65-F5344CB8AC3E}">
        <p14:creationId xmlns:p14="http://schemas.microsoft.com/office/powerpoint/2010/main" val="4110439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hyperlink" Target="mailto:Termtimeonly.Payments@walthamforest.gov.uk"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07A4F-5358-70A5-ECE5-F8B2781DFD63}"/>
              </a:ext>
            </a:extLst>
          </p:cNvPr>
          <p:cNvSpPr>
            <a:spLocks noGrp="1"/>
          </p:cNvSpPr>
          <p:nvPr>
            <p:ph type="title"/>
          </p:nvPr>
        </p:nvSpPr>
        <p:spPr>
          <a:xfrm>
            <a:off x="689134" y="1743075"/>
            <a:ext cx="11045666" cy="3621405"/>
          </a:xfrm>
        </p:spPr>
        <p:txBody>
          <a:bodyPr>
            <a:normAutofit fontScale="90000"/>
          </a:bodyPr>
          <a:lstStyle/>
          <a:p>
            <a:r>
              <a:rPr lang="en-GB" sz="5400" dirty="0">
                <a:latin typeface="Arial"/>
                <a:cs typeface="Arial"/>
              </a:rPr>
              <a:t>School Annual Leave Agreement (SALA) Briefing Slides</a:t>
            </a:r>
            <a:br>
              <a:rPr lang="en-GB" sz="5400" dirty="0">
                <a:latin typeface="Arial"/>
                <a:cs typeface="Arial"/>
              </a:rPr>
            </a:br>
            <a:br>
              <a:rPr lang="en-GB" sz="5400" dirty="0"/>
            </a:br>
            <a:r>
              <a:rPr lang="en-GB" sz="2700" dirty="0">
                <a:latin typeface="Arial"/>
                <a:cs typeface="Arial"/>
              </a:rPr>
              <a:t>Mary Jarrett, Director of Education</a:t>
            </a:r>
            <a:br>
              <a:rPr lang="en-GB" sz="2700" dirty="0"/>
            </a:br>
            <a:r>
              <a:rPr lang="en-GB" sz="2700" dirty="0">
                <a:latin typeface="Arial"/>
                <a:cs typeface="Arial"/>
              </a:rPr>
              <a:t>Gurpreet Kataora, Head of School Business Support</a:t>
            </a:r>
            <a:br>
              <a:rPr lang="en-GB" sz="2700" dirty="0">
                <a:latin typeface="Arial"/>
                <a:cs typeface="Arial"/>
              </a:rPr>
            </a:br>
            <a:r>
              <a:rPr lang="en-GB" sz="2700" dirty="0">
                <a:latin typeface="Arial"/>
                <a:cs typeface="Arial"/>
              </a:rPr>
              <a:t>Zoe Henry, Programme Manager</a:t>
            </a:r>
            <a:br>
              <a:rPr lang="en-GB" sz="2700" dirty="0">
                <a:latin typeface="Arial"/>
                <a:cs typeface="Arial"/>
              </a:rPr>
            </a:br>
            <a:br>
              <a:rPr lang="en-GB" sz="3100" dirty="0">
                <a:latin typeface="Arial"/>
                <a:cs typeface="Arial"/>
              </a:rPr>
            </a:br>
            <a:r>
              <a:rPr lang="en-GB" sz="2700" i="1" dirty="0">
                <a:latin typeface="Arial"/>
                <a:cs typeface="Arial"/>
              </a:rPr>
              <a:t>                       4</a:t>
            </a:r>
            <a:r>
              <a:rPr lang="en-GB" sz="2700" i="1" baseline="30000" dirty="0">
                <a:latin typeface="Arial"/>
                <a:cs typeface="Arial"/>
              </a:rPr>
              <a:t>th</a:t>
            </a:r>
            <a:r>
              <a:rPr lang="en-GB" sz="2700" i="1" dirty="0">
                <a:latin typeface="Arial"/>
                <a:cs typeface="Arial"/>
              </a:rPr>
              <a:t> September 2025</a:t>
            </a:r>
            <a:br>
              <a:rPr lang="en-GB" sz="3100" dirty="0"/>
            </a:br>
            <a:r>
              <a:rPr lang="en-GB" sz="2700" dirty="0">
                <a:latin typeface="Arial"/>
                <a:cs typeface="Arial"/>
              </a:rPr>
              <a:t>             School Business Managers (SBM) Network</a:t>
            </a:r>
            <a:endParaRPr lang="en-GB" sz="5400" dirty="0">
              <a:latin typeface="Arial"/>
              <a:cs typeface="Arial"/>
            </a:endParaRPr>
          </a:p>
        </p:txBody>
      </p:sp>
    </p:spTree>
    <p:extLst>
      <p:ext uri="{BB962C8B-B14F-4D97-AF65-F5344CB8AC3E}">
        <p14:creationId xmlns:p14="http://schemas.microsoft.com/office/powerpoint/2010/main" val="2136464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85672-9437-F9F1-513B-CA724F7C53F6}"/>
              </a:ext>
            </a:extLst>
          </p:cNvPr>
          <p:cNvSpPr>
            <a:spLocks noGrp="1"/>
          </p:cNvSpPr>
          <p:nvPr>
            <p:ph type="title"/>
          </p:nvPr>
        </p:nvSpPr>
        <p:spPr/>
        <p:txBody>
          <a:bodyPr/>
          <a:lstStyle/>
          <a:p>
            <a:r>
              <a:rPr lang="en-GB"/>
              <a:t>Agenda</a:t>
            </a:r>
          </a:p>
        </p:txBody>
      </p:sp>
      <p:sp>
        <p:nvSpPr>
          <p:cNvPr id="3" name="Text Placeholder 2">
            <a:extLst>
              <a:ext uri="{FF2B5EF4-FFF2-40B4-BE49-F238E27FC236}">
                <a16:creationId xmlns:a16="http://schemas.microsoft.com/office/drawing/2014/main" id="{E98BE434-C248-DDFB-0514-2FBF5786AE20}"/>
              </a:ext>
            </a:extLst>
          </p:cNvPr>
          <p:cNvSpPr>
            <a:spLocks noGrp="1"/>
          </p:cNvSpPr>
          <p:nvPr>
            <p:ph type="body" sz="half" idx="2"/>
          </p:nvPr>
        </p:nvSpPr>
        <p:spPr/>
        <p:txBody>
          <a:bodyPr>
            <a:normAutofit/>
          </a:bodyPr>
          <a:lstStyle/>
          <a:p>
            <a:pPr marL="285750" indent="-285750">
              <a:buFont typeface="Arial" panose="020B0604020202020204" pitchFamily="34" charset="0"/>
              <a:buChar char="•"/>
            </a:pPr>
            <a:r>
              <a:rPr lang="en-GB" sz="2400" dirty="0"/>
              <a:t>Introduction &amp; Context Setting</a:t>
            </a:r>
          </a:p>
          <a:p>
            <a:pPr marL="285750" indent="-285750">
              <a:buFont typeface="Arial" panose="020B0604020202020204" pitchFamily="34" charset="0"/>
              <a:buChar char="•"/>
            </a:pPr>
            <a:r>
              <a:rPr lang="en-GB" sz="2400" dirty="0"/>
              <a:t>Overview of New Processes:</a:t>
            </a:r>
          </a:p>
          <a:p>
            <a:pPr marL="742950" lvl="1"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Process 1 – Current Staff in Progress</a:t>
            </a:r>
          </a:p>
          <a:p>
            <a:pPr marL="742950" lvl="1"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Process 2 – Current Staff Not Started</a:t>
            </a:r>
          </a:p>
          <a:p>
            <a:pPr marL="742950" lvl="1"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Process 3 – Leavers/Deceased </a:t>
            </a:r>
          </a:p>
          <a:p>
            <a:pPr marL="742950" lvl="1"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Process 4 – Zero Hours</a:t>
            </a:r>
          </a:p>
          <a:p>
            <a:pPr marL="285750" indent="-285750">
              <a:buFont typeface="Arial" panose="020B0604020202020204" pitchFamily="34" charset="0"/>
              <a:buChar char="•"/>
            </a:pPr>
            <a:r>
              <a:rPr lang="en-GB" sz="2400" dirty="0"/>
              <a:t>Next Steps</a:t>
            </a:r>
          </a:p>
        </p:txBody>
      </p:sp>
    </p:spTree>
    <p:extLst>
      <p:ext uri="{BB962C8B-B14F-4D97-AF65-F5344CB8AC3E}">
        <p14:creationId xmlns:p14="http://schemas.microsoft.com/office/powerpoint/2010/main" val="2830789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11087-85A8-FB5C-EA55-8E16EE1CAD7A}"/>
              </a:ext>
            </a:extLst>
          </p:cNvPr>
          <p:cNvSpPr>
            <a:spLocks noGrp="1"/>
          </p:cNvSpPr>
          <p:nvPr>
            <p:ph type="title"/>
          </p:nvPr>
        </p:nvSpPr>
        <p:spPr/>
        <p:txBody>
          <a:bodyPr/>
          <a:lstStyle/>
          <a:p>
            <a:r>
              <a:rPr lang="en-GB" u="sng" dirty="0">
                <a:latin typeface="Arial"/>
                <a:cs typeface="Arial"/>
              </a:rPr>
              <a:t>Introduction &amp; Context Setting</a:t>
            </a:r>
            <a:r>
              <a:rPr lang="en-GB" dirty="0">
                <a:latin typeface="Arial"/>
                <a:cs typeface="Arial"/>
              </a:rPr>
              <a:t> </a:t>
            </a:r>
          </a:p>
        </p:txBody>
      </p:sp>
      <p:sp>
        <p:nvSpPr>
          <p:cNvPr id="3" name="Content Placeholder 2">
            <a:extLst>
              <a:ext uri="{FF2B5EF4-FFF2-40B4-BE49-F238E27FC236}">
                <a16:creationId xmlns:a16="http://schemas.microsoft.com/office/drawing/2014/main" id="{61D7917C-C9EA-1538-6556-A921B4147114}"/>
              </a:ext>
            </a:extLst>
          </p:cNvPr>
          <p:cNvSpPr>
            <a:spLocks noGrp="1"/>
          </p:cNvSpPr>
          <p:nvPr>
            <p:ph type="body" sz="half" idx="2"/>
          </p:nvPr>
        </p:nvSpPr>
        <p:spPr/>
        <p:txBody>
          <a:bodyPr vert="horz" lIns="91440" tIns="45720" rIns="91440" bIns="45720" rtlCol="0" anchor="t">
            <a:normAutofit fontScale="92500" lnSpcReduction="10000"/>
          </a:bodyPr>
          <a:lstStyle/>
          <a:p>
            <a:pPr marL="285750" indent="-285750">
              <a:buFont typeface="Arial" panose="020B0604020202020204" pitchFamily="34" charset="0"/>
              <a:buChar char="•"/>
            </a:pPr>
            <a:r>
              <a:rPr lang="en-GB" sz="2400">
                <a:latin typeface="Arial"/>
                <a:cs typeface="Arial"/>
              </a:rPr>
              <a:t>HR&amp;OD were given 4 weeks notice on 22</a:t>
            </a:r>
            <a:r>
              <a:rPr lang="en-GB" sz="2400" baseline="30000">
                <a:latin typeface="Arial"/>
                <a:cs typeface="Arial"/>
              </a:rPr>
              <a:t>nd</a:t>
            </a:r>
            <a:r>
              <a:rPr lang="en-GB" sz="2400">
                <a:latin typeface="Arial"/>
                <a:cs typeface="Arial"/>
              </a:rPr>
              <a:t> August 2025. LBWF will be delivering the remainder of the project. </a:t>
            </a:r>
          </a:p>
          <a:p>
            <a:pPr marL="285750" indent="-285750">
              <a:buFont typeface="Arial" panose="020B0604020202020204" pitchFamily="34" charset="0"/>
              <a:buChar char="•"/>
            </a:pPr>
            <a:r>
              <a:rPr lang="en-GB" sz="2400">
                <a:latin typeface="Arial"/>
                <a:cs typeface="Arial"/>
              </a:rPr>
              <a:t>There is a project team that will be supporting all schools to complete the process, including Gurpreet </a:t>
            </a:r>
            <a:r>
              <a:rPr lang="en-GB" sz="2400" err="1">
                <a:latin typeface="Arial"/>
                <a:cs typeface="Arial"/>
              </a:rPr>
              <a:t>Kataora</a:t>
            </a:r>
            <a:r>
              <a:rPr lang="en-GB" sz="2400">
                <a:latin typeface="Arial"/>
                <a:cs typeface="Arial"/>
              </a:rPr>
              <a:t> (Head of School Business Support) and Zoe Henry (Programme Manager).  </a:t>
            </a:r>
          </a:p>
          <a:p>
            <a:pPr marL="285750" indent="-285750">
              <a:buFont typeface="Arial" panose="020B0604020202020204" pitchFamily="34" charset="0"/>
              <a:buChar char="•"/>
            </a:pPr>
            <a:r>
              <a:rPr lang="en-GB" sz="2400">
                <a:latin typeface="Arial"/>
                <a:cs typeface="Arial"/>
              </a:rPr>
              <a:t>We have created new processes to streamline the completion of the SALA project.</a:t>
            </a:r>
          </a:p>
          <a:p>
            <a:pPr marL="285750" indent="-285750">
              <a:buFont typeface="Arial" panose="020B0604020202020204" pitchFamily="34" charset="0"/>
              <a:buChar char="•"/>
            </a:pPr>
            <a:r>
              <a:rPr lang="en-GB" sz="2400">
                <a:latin typeface="Arial"/>
                <a:cs typeface="Arial"/>
              </a:rPr>
              <a:t>The deadline for schools that have started strands of work will be </a:t>
            </a:r>
            <a:r>
              <a:rPr lang="en-GB" sz="2400" b="1">
                <a:latin typeface="Arial"/>
                <a:cs typeface="Arial"/>
              </a:rPr>
              <a:t>1</a:t>
            </a:r>
            <a:r>
              <a:rPr lang="en-GB" sz="2400" b="1" baseline="30000">
                <a:latin typeface="Arial"/>
                <a:cs typeface="Arial"/>
              </a:rPr>
              <a:t>st</a:t>
            </a:r>
            <a:r>
              <a:rPr lang="en-GB" sz="2400" b="1">
                <a:latin typeface="Arial"/>
                <a:cs typeface="Arial"/>
              </a:rPr>
              <a:t> November 2025 </a:t>
            </a:r>
            <a:r>
              <a:rPr lang="en-GB" sz="2400">
                <a:latin typeface="Arial"/>
                <a:cs typeface="Arial"/>
              </a:rPr>
              <a:t>to ensure payments to employees are processed in 21st November 2025 payroll.</a:t>
            </a:r>
          </a:p>
          <a:p>
            <a:pPr marL="342900" indent="-342900">
              <a:buFont typeface="Arial" panose="020B0604020202020204" pitchFamily="34" charset="0"/>
              <a:buChar char="•"/>
            </a:pPr>
            <a:r>
              <a:rPr lang="en-GB" sz="2400">
                <a:latin typeface="Arial"/>
                <a:cs typeface="Arial"/>
              </a:rPr>
              <a:t>The deadline for schools that have not started all strands of work will be </a:t>
            </a:r>
            <a:r>
              <a:rPr lang="en-GB" sz="2400" b="1">
                <a:latin typeface="Arial"/>
                <a:cs typeface="Arial"/>
              </a:rPr>
              <a:t>1st December 2025 </a:t>
            </a:r>
            <a:r>
              <a:rPr lang="en-GB" sz="2400">
                <a:latin typeface="Arial"/>
                <a:cs typeface="Arial"/>
              </a:rPr>
              <a:t>to ensure payments to employees are processed in 21st December 2025 payroll.</a:t>
            </a:r>
          </a:p>
          <a:p>
            <a:pPr marL="285750" indent="-285750">
              <a:buFont typeface="Arial" panose="020B0604020202020204" pitchFamily="34" charset="0"/>
              <a:buChar char="•"/>
            </a:pPr>
            <a:r>
              <a:rPr lang="en-GB" sz="2400">
                <a:latin typeface="Arial"/>
                <a:cs typeface="Arial"/>
              </a:rPr>
              <a:t>Action plans will be developed with each school to support achieving the above timelines. </a:t>
            </a:r>
          </a:p>
        </p:txBody>
      </p:sp>
    </p:spTree>
    <p:extLst>
      <p:ext uri="{BB962C8B-B14F-4D97-AF65-F5344CB8AC3E}">
        <p14:creationId xmlns:p14="http://schemas.microsoft.com/office/powerpoint/2010/main" val="2028147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3DB74-F5C5-F45E-8CD3-93F3A9918254}"/>
              </a:ext>
            </a:extLst>
          </p:cNvPr>
          <p:cNvSpPr>
            <a:spLocks noGrp="1"/>
          </p:cNvSpPr>
          <p:nvPr>
            <p:ph type="title"/>
          </p:nvPr>
        </p:nvSpPr>
        <p:spPr>
          <a:xfrm>
            <a:off x="382588" y="303212"/>
            <a:ext cx="11426824" cy="646330"/>
          </a:xfrm>
        </p:spPr>
        <p:txBody>
          <a:bodyPr/>
          <a:lstStyle/>
          <a:p>
            <a:r>
              <a:rPr lang="en-GB" u="sng" dirty="0">
                <a:latin typeface="Arial"/>
                <a:cs typeface="Arial"/>
              </a:rPr>
              <a:t>Outline</a:t>
            </a:r>
          </a:p>
        </p:txBody>
      </p:sp>
      <p:sp>
        <p:nvSpPr>
          <p:cNvPr id="3" name="Content Placeholder 2">
            <a:extLst>
              <a:ext uri="{FF2B5EF4-FFF2-40B4-BE49-F238E27FC236}">
                <a16:creationId xmlns:a16="http://schemas.microsoft.com/office/drawing/2014/main" id="{33B010C4-36AE-E45B-12F0-2891E11A0CCD}"/>
              </a:ext>
            </a:extLst>
          </p:cNvPr>
          <p:cNvSpPr>
            <a:spLocks noGrp="1"/>
          </p:cNvSpPr>
          <p:nvPr>
            <p:ph type="body" sz="half" idx="2"/>
          </p:nvPr>
        </p:nvSpPr>
        <p:spPr>
          <a:xfrm>
            <a:off x="815224" y="1218407"/>
            <a:ext cx="5030706" cy="3203269"/>
          </a:xfrm>
        </p:spPr>
        <p:txBody>
          <a:bodyPr vert="horz" lIns="91440" tIns="45720" rIns="91440" bIns="45720" rtlCol="0" anchor="t">
            <a:normAutofit fontScale="85000" lnSpcReduction="20000"/>
          </a:bodyPr>
          <a:lstStyle/>
          <a:p>
            <a:r>
              <a:rPr lang="en-GB" b="1" dirty="0">
                <a:latin typeface="Arial"/>
                <a:cs typeface="Arial"/>
              </a:rPr>
              <a:t>Strand 1 </a:t>
            </a:r>
            <a:r>
              <a:rPr lang="en-GB" dirty="0">
                <a:latin typeface="Arial"/>
                <a:cs typeface="Arial"/>
              </a:rPr>
              <a:t>– TTO (Term Time Only Employees)</a:t>
            </a:r>
          </a:p>
          <a:p>
            <a:r>
              <a:rPr lang="en-GB" sz="1500" i="1" dirty="0"/>
              <a:t>For the period of 5 years and 3 months commencing 1 January 2016 and ending 31 March 2021</a:t>
            </a:r>
          </a:p>
          <a:p>
            <a:endParaRPr lang="en-GB" sz="1500" i="1" dirty="0">
              <a:latin typeface="Arial"/>
              <a:cs typeface="Arial"/>
            </a:endParaRPr>
          </a:p>
          <a:p>
            <a:r>
              <a:rPr lang="en-GB" b="1" dirty="0">
                <a:latin typeface="Arial"/>
                <a:cs typeface="Arial"/>
              </a:rPr>
              <a:t>Strand 2 </a:t>
            </a:r>
            <a:r>
              <a:rPr lang="en-GB" dirty="0">
                <a:latin typeface="Arial"/>
                <a:cs typeface="Arial"/>
              </a:rPr>
              <a:t>– TTO NOPAL (Term Time Only Employees – </a:t>
            </a:r>
            <a:br>
              <a:rPr lang="en-GB" dirty="0">
                <a:latin typeface="Arial"/>
                <a:cs typeface="Arial"/>
              </a:rPr>
            </a:br>
            <a:r>
              <a:rPr lang="en-GB" dirty="0">
                <a:latin typeface="Arial"/>
                <a:cs typeface="Arial"/>
              </a:rPr>
              <a:t>Non-Payment of Average Annual Leave Payment)</a:t>
            </a:r>
          </a:p>
          <a:p>
            <a:endParaRPr lang="en-GB" dirty="0">
              <a:latin typeface="Arial"/>
              <a:cs typeface="Arial"/>
            </a:endParaRPr>
          </a:p>
          <a:p>
            <a:r>
              <a:rPr lang="en-GB" sz="1500" i="1" dirty="0"/>
              <a:t>The backpay for overtime represents the holiday pay that the Employee should have received for undertaken overtime during the period 1st April 2018 to 31st March 2022</a:t>
            </a:r>
          </a:p>
          <a:p>
            <a:endParaRPr lang="en-GB" sz="1500" b="1" i="1" dirty="0">
              <a:latin typeface="Arial"/>
              <a:cs typeface="Arial"/>
            </a:endParaRPr>
          </a:p>
          <a:p>
            <a:r>
              <a:rPr lang="en-GB" b="1" dirty="0">
                <a:latin typeface="Arial"/>
                <a:cs typeface="Arial"/>
              </a:rPr>
              <a:t>Strand 3 </a:t>
            </a:r>
            <a:r>
              <a:rPr lang="en-GB" dirty="0">
                <a:latin typeface="Arial"/>
                <a:cs typeface="Arial"/>
              </a:rPr>
              <a:t>– 52 Week &amp; Teacher NOPAL </a:t>
            </a:r>
          </a:p>
          <a:p>
            <a:r>
              <a:rPr lang="en-GB" sz="1500" i="1" dirty="0">
                <a:latin typeface="Arial"/>
                <a:cs typeface="Arial"/>
              </a:rPr>
              <a:t>As above for those on 52 week contracts &amp; teachers</a:t>
            </a:r>
            <a:r>
              <a:rPr lang="en-GB" sz="1500" dirty="0">
                <a:latin typeface="Arial"/>
                <a:cs typeface="Arial"/>
              </a:rPr>
              <a:t> </a:t>
            </a:r>
          </a:p>
        </p:txBody>
      </p:sp>
      <p:sp>
        <p:nvSpPr>
          <p:cNvPr id="4" name="Right Brace 3">
            <a:extLst>
              <a:ext uri="{FF2B5EF4-FFF2-40B4-BE49-F238E27FC236}">
                <a16:creationId xmlns:a16="http://schemas.microsoft.com/office/drawing/2014/main" id="{09361C25-23AA-254F-CBA9-6FCCAD7606A2}"/>
              </a:ext>
            </a:extLst>
          </p:cNvPr>
          <p:cNvSpPr/>
          <p:nvPr/>
        </p:nvSpPr>
        <p:spPr>
          <a:xfrm>
            <a:off x="5609472" y="1218407"/>
            <a:ext cx="774700" cy="2969793"/>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 name="TextBox 4">
            <a:extLst>
              <a:ext uri="{FF2B5EF4-FFF2-40B4-BE49-F238E27FC236}">
                <a16:creationId xmlns:a16="http://schemas.microsoft.com/office/drawing/2014/main" id="{BAB27272-F691-797B-EAB2-2BB6B8AD72A9}"/>
              </a:ext>
            </a:extLst>
          </p:cNvPr>
          <p:cNvSpPr txBox="1"/>
          <p:nvPr/>
        </p:nvSpPr>
        <p:spPr>
          <a:xfrm>
            <a:off x="6496134" y="1980337"/>
            <a:ext cx="5003800"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The existing strands will be embedded into 3 new processes:</a:t>
            </a:r>
          </a:p>
          <a:p>
            <a:endParaRPr lang="en-GB" dirty="0"/>
          </a:p>
          <a:p>
            <a:r>
              <a:rPr lang="en-GB" b="1" dirty="0"/>
              <a:t>Process 1 = Current Staff in Progress</a:t>
            </a:r>
          </a:p>
          <a:p>
            <a:r>
              <a:rPr lang="en-GB" b="1" dirty="0"/>
              <a:t>Process 2 = Current Strands Not Started</a:t>
            </a:r>
          </a:p>
          <a:p>
            <a:r>
              <a:rPr lang="en-GB" b="1" dirty="0"/>
              <a:t>Process 3 = Leavers/Deceased</a:t>
            </a:r>
            <a:r>
              <a:rPr lang="en-GB" dirty="0"/>
              <a:t> </a:t>
            </a:r>
          </a:p>
        </p:txBody>
      </p:sp>
      <p:sp>
        <p:nvSpPr>
          <p:cNvPr id="6" name="TextBox 5">
            <a:extLst>
              <a:ext uri="{FF2B5EF4-FFF2-40B4-BE49-F238E27FC236}">
                <a16:creationId xmlns:a16="http://schemas.microsoft.com/office/drawing/2014/main" id="{8C5A4164-2B6D-EE21-5FC5-807D583355FF}"/>
              </a:ext>
            </a:extLst>
          </p:cNvPr>
          <p:cNvSpPr txBox="1"/>
          <p:nvPr/>
        </p:nvSpPr>
        <p:spPr>
          <a:xfrm>
            <a:off x="815224" y="4848567"/>
            <a:ext cx="4165434" cy="553998"/>
          </a:xfrm>
          <a:prstGeom prst="rect">
            <a:avLst/>
          </a:prstGeom>
          <a:noFill/>
        </p:spPr>
        <p:txBody>
          <a:bodyPr wrap="square" rtlCol="0">
            <a:spAutoFit/>
          </a:bodyPr>
          <a:lstStyle/>
          <a:p>
            <a:r>
              <a:rPr lang="en-GB" sz="1500" b="1" dirty="0">
                <a:latin typeface="Arial" panose="020B0604020202020204" pitchFamily="34" charset="0"/>
                <a:cs typeface="Arial" panose="020B0604020202020204" pitchFamily="34" charset="0"/>
              </a:rPr>
              <a:t>Strand 4</a:t>
            </a:r>
            <a:r>
              <a:rPr lang="en-GB" sz="1500" dirty="0">
                <a:latin typeface="Arial" panose="020B0604020202020204" pitchFamily="34" charset="0"/>
                <a:cs typeface="Arial" panose="020B0604020202020204" pitchFamily="34" charset="0"/>
              </a:rPr>
              <a:t> – Zero Hours</a:t>
            </a:r>
          </a:p>
          <a:p>
            <a:r>
              <a:rPr lang="en-GB" sz="1200" i="1" dirty="0">
                <a:latin typeface="Arial" panose="020B0604020202020204" pitchFamily="34" charset="0"/>
                <a:cs typeface="Arial" panose="020B0604020202020204" pitchFamily="34" charset="0"/>
              </a:rPr>
              <a:t>LBWF Casual worker AL entitlement</a:t>
            </a:r>
            <a:r>
              <a:rPr lang="en-GB" sz="1400" dirty="0">
                <a:latin typeface="Arial" panose="020B0604020202020204" pitchFamily="34" charset="0"/>
                <a:cs typeface="Arial" panose="020B0604020202020204" pitchFamily="34" charset="0"/>
              </a:rPr>
              <a:t> </a:t>
            </a:r>
          </a:p>
        </p:txBody>
      </p:sp>
      <p:cxnSp>
        <p:nvCxnSpPr>
          <p:cNvPr id="8" name="Straight Arrow Connector 7">
            <a:extLst>
              <a:ext uri="{FF2B5EF4-FFF2-40B4-BE49-F238E27FC236}">
                <a16:creationId xmlns:a16="http://schemas.microsoft.com/office/drawing/2014/main" id="{8C59AACA-2295-C667-D001-C15B1D13AE4B}"/>
              </a:ext>
            </a:extLst>
          </p:cNvPr>
          <p:cNvCxnSpPr>
            <a:cxnSpLocks/>
          </p:cNvCxnSpPr>
          <p:nvPr/>
        </p:nvCxnSpPr>
        <p:spPr>
          <a:xfrm>
            <a:off x="5413294" y="5010150"/>
            <a:ext cx="682706" cy="0"/>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C7DAD94C-D05E-848B-85F7-4D52A965EA9D}"/>
              </a:ext>
            </a:extLst>
          </p:cNvPr>
          <p:cNvSpPr txBox="1"/>
          <p:nvPr/>
        </p:nvSpPr>
        <p:spPr>
          <a:xfrm>
            <a:off x="6496134" y="4727269"/>
            <a:ext cx="5003800"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a:t>Carlene (WF) will work with schools on implementing the correct calculation </a:t>
            </a:r>
          </a:p>
        </p:txBody>
      </p:sp>
    </p:spTree>
    <p:extLst>
      <p:ext uri="{BB962C8B-B14F-4D97-AF65-F5344CB8AC3E}">
        <p14:creationId xmlns:p14="http://schemas.microsoft.com/office/powerpoint/2010/main" val="4263035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5FFC7-BABE-A74D-08AE-383D546A4541}"/>
              </a:ext>
            </a:extLst>
          </p:cNvPr>
          <p:cNvSpPr>
            <a:spLocks noGrp="1"/>
          </p:cNvSpPr>
          <p:nvPr>
            <p:ph type="title"/>
          </p:nvPr>
        </p:nvSpPr>
        <p:spPr>
          <a:xfrm>
            <a:off x="225880" y="211178"/>
            <a:ext cx="11740240" cy="984704"/>
          </a:xfrm>
        </p:spPr>
        <p:txBody>
          <a:bodyPr>
            <a:normAutofit/>
          </a:bodyPr>
          <a:lstStyle/>
          <a:p>
            <a:r>
              <a:rPr lang="en-GB" u="sng" dirty="0"/>
              <a:t>Process 1: Current Staff In Progress </a:t>
            </a:r>
          </a:p>
        </p:txBody>
      </p:sp>
      <p:sp>
        <p:nvSpPr>
          <p:cNvPr id="14" name="Rectangle 13">
            <a:extLst>
              <a:ext uri="{FF2B5EF4-FFF2-40B4-BE49-F238E27FC236}">
                <a16:creationId xmlns:a16="http://schemas.microsoft.com/office/drawing/2014/main" id="{8B97BA18-BEA6-E89F-7480-D78BDD2600CA}"/>
              </a:ext>
            </a:extLst>
          </p:cNvPr>
          <p:cNvSpPr/>
          <p:nvPr/>
        </p:nvSpPr>
        <p:spPr>
          <a:xfrm>
            <a:off x="620149" y="1479393"/>
            <a:ext cx="1296288" cy="2052511"/>
          </a:xfrm>
          <a:prstGeom prst="rect">
            <a:avLst/>
          </a:prstGeom>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algn="ctr"/>
            <a:r>
              <a:rPr lang="en-GB" sz="1600" dirty="0">
                <a:solidFill>
                  <a:schemeClr val="tx1"/>
                </a:solidFill>
              </a:rPr>
              <a:t>SBM to send copy of SPOT to WF via secure email with password protection</a:t>
            </a:r>
          </a:p>
          <a:p>
            <a:pPr algn="ctr"/>
            <a:r>
              <a:rPr lang="en-GB" sz="1600" b="1" dirty="0">
                <a:solidFill>
                  <a:schemeClr val="tx1"/>
                </a:solidFill>
              </a:rPr>
              <a:t>By 08/09</a:t>
            </a:r>
          </a:p>
        </p:txBody>
      </p:sp>
      <p:sp>
        <p:nvSpPr>
          <p:cNvPr id="15" name="Rectangle 14">
            <a:extLst>
              <a:ext uri="{FF2B5EF4-FFF2-40B4-BE49-F238E27FC236}">
                <a16:creationId xmlns:a16="http://schemas.microsoft.com/office/drawing/2014/main" id="{9B27DB2C-35CA-4878-222B-0CC0B1AF55B1}"/>
              </a:ext>
            </a:extLst>
          </p:cNvPr>
          <p:cNvSpPr/>
          <p:nvPr/>
        </p:nvSpPr>
        <p:spPr>
          <a:xfrm>
            <a:off x="5336355" y="1452257"/>
            <a:ext cx="3668932" cy="1452760"/>
          </a:xfrm>
          <a:prstGeom prst="rect">
            <a:avLst/>
          </a:prstGeom>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lvl="0"/>
            <a:r>
              <a:rPr lang="en-GB" sz="1600" b="1"/>
              <a:t>School 1:1s</a:t>
            </a:r>
          </a:p>
          <a:p>
            <a:r>
              <a:rPr lang="en-GB" sz="1600"/>
              <a:t>SBM, HT &amp; EBE Team to attend a 1:1 meeting to discuss completion rate, any barriers &amp; action plan. EBE team to arrange.</a:t>
            </a:r>
          </a:p>
          <a:p>
            <a:pPr lvl="0"/>
            <a:r>
              <a:rPr lang="en-GB" sz="1600" b="1"/>
              <a:t>8/09/25 – 19/09/25</a:t>
            </a:r>
          </a:p>
        </p:txBody>
      </p:sp>
      <p:sp>
        <p:nvSpPr>
          <p:cNvPr id="16" name="Rectangle 15">
            <a:extLst>
              <a:ext uri="{FF2B5EF4-FFF2-40B4-BE49-F238E27FC236}">
                <a16:creationId xmlns:a16="http://schemas.microsoft.com/office/drawing/2014/main" id="{B6C2A7E7-A070-52DA-6E3D-C1DE9D32A467}"/>
              </a:ext>
            </a:extLst>
          </p:cNvPr>
          <p:cNvSpPr/>
          <p:nvPr/>
        </p:nvSpPr>
        <p:spPr>
          <a:xfrm>
            <a:off x="2190331" y="1452257"/>
            <a:ext cx="2598237" cy="2085734"/>
          </a:xfrm>
          <a:prstGeom prst="rect">
            <a:avLst/>
          </a:prstGeom>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r>
              <a:rPr lang="en-GB" sz="1600" b="1" dirty="0"/>
              <a:t>WF Create Letter Templates for Schools</a:t>
            </a:r>
          </a:p>
          <a:p>
            <a:pPr lvl="0"/>
            <a:r>
              <a:rPr lang="en-GB" sz="1600" dirty="0"/>
              <a:t>Outlining the new timelines and actions to complete </a:t>
            </a:r>
            <a:br>
              <a:rPr lang="en-GB" sz="1600" dirty="0"/>
            </a:br>
            <a:r>
              <a:rPr lang="en-GB" sz="1600" dirty="0"/>
              <a:t>Uploaded to The Hub and sent directly to SBMs via TTO email</a:t>
            </a:r>
          </a:p>
          <a:p>
            <a:pPr lvl="0"/>
            <a:r>
              <a:rPr lang="en-GB" sz="1600" b="1" dirty="0"/>
              <a:t>w/c 08/09/25</a:t>
            </a:r>
          </a:p>
        </p:txBody>
      </p:sp>
      <p:sp>
        <p:nvSpPr>
          <p:cNvPr id="18" name="TextBox 17">
            <a:extLst>
              <a:ext uri="{FF2B5EF4-FFF2-40B4-BE49-F238E27FC236}">
                <a16:creationId xmlns:a16="http://schemas.microsoft.com/office/drawing/2014/main" id="{D5F7C81A-415C-B8B4-5477-9129F7A53D91}"/>
              </a:ext>
            </a:extLst>
          </p:cNvPr>
          <p:cNvSpPr txBox="1"/>
          <p:nvPr/>
        </p:nvSpPr>
        <p:spPr>
          <a:xfrm>
            <a:off x="9305926" y="1479393"/>
            <a:ext cx="2771774" cy="2062103"/>
          </a:xfrm>
          <a:prstGeom prst="rect">
            <a:avLst/>
          </a:prstGeom>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lvl="0"/>
            <a:r>
              <a:rPr lang="en-GB" sz="1600" b="1" dirty="0"/>
              <a:t>ACAS Webinar </a:t>
            </a:r>
          </a:p>
          <a:p>
            <a:pPr lvl="0"/>
            <a:r>
              <a:rPr lang="en-GB" sz="1600" dirty="0"/>
              <a:t>SBM to arrange webinars for remaining staff: </a:t>
            </a:r>
          </a:p>
          <a:p>
            <a:pPr lvl="0"/>
            <a:r>
              <a:rPr lang="en-GB" sz="1600" dirty="0"/>
              <a:t>In person session in school and/or</a:t>
            </a:r>
          </a:p>
          <a:p>
            <a:pPr lvl="0"/>
            <a:r>
              <a:rPr lang="en-GB" sz="1600" dirty="0"/>
              <a:t>Staff to complete in their own time</a:t>
            </a:r>
          </a:p>
          <a:p>
            <a:pPr lvl="0"/>
            <a:r>
              <a:rPr lang="en-GB" sz="1600" b="1" dirty="0"/>
              <a:t>Completed by</a:t>
            </a:r>
            <a:r>
              <a:rPr lang="en-GB" sz="1600" dirty="0"/>
              <a:t> </a:t>
            </a:r>
            <a:r>
              <a:rPr lang="en-GB" sz="1600" b="1" dirty="0"/>
              <a:t>25/09/25</a:t>
            </a:r>
          </a:p>
        </p:txBody>
      </p:sp>
      <p:sp>
        <p:nvSpPr>
          <p:cNvPr id="20" name="TextBox 19">
            <a:extLst>
              <a:ext uri="{FF2B5EF4-FFF2-40B4-BE49-F238E27FC236}">
                <a16:creationId xmlns:a16="http://schemas.microsoft.com/office/drawing/2014/main" id="{E906B2B2-C1FE-AE3C-435D-B4B35E2FCE48}"/>
              </a:ext>
            </a:extLst>
          </p:cNvPr>
          <p:cNvSpPr txBox="1"/>
          <p:nvPr/>
        </p:nvSpPr>
        <p:spPr>
          <a:xfrm>
            <a:off x="623822" y="4531465"/>
            <a:ext cx="1970314" cy="1815882"/>
          </a:xfrm>
          <a:prstGeom prst="rect">
            <a:avLst/>
          </a:prstGeom>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r>
              <a:rPr lang="en-GB" sz="1600" b="1"/>
              <a:t>COT3 Signed</a:t>
            </a:r>
            <a:br>
              <a:rPr lang="en-GB" sz="1600"/>
            </a:br>
            <a:r>
              <a:rPr lang="en-GB" sz="1600"/>
              <a:t>Schools to arrange paper forms to be handed to staff and staff are given 14 days to sign</a:t>
            </a:r>
          </a:p>
          <a:p>
            <a:pPr lvl="0"/>
            <a:r>
              <a:rPr lang="en-GB" sz="1600" b="1"/>
              <a:t>10/10/25</a:t>
            </a:r>
          </a:p>
        </p:txBody>
      </p:sp>
      <p:sp>
        <p:nvSpPr>
          <p:cNvPr id="22" name="TextBox 21">
            <a:extLst>
              <a:ext uri="{FF2B5EF4-FFF2-40B4-BE49-F238E27FC236}">
                <a16:creationId xmlns:a16="http://schemas.microsoft.com/office/drawing/2014/main" id="{53F686D7-3CB8-593D-F883-876A27F88562}"/>
              </a:ext>
            </a:extLst>
          </p:cNvPr>
          <p:cNvSpPr txBox="1"/>
          <p:nvPr/>
        </p:nvSpPr>
        <p:spPr>
          <a:xfrm>
            <a:off x="6855051" y="4531465"/>
            <a:ext cx="1257366" cy="1815882"/>
          </a:xfrm>
          <a:prstGeom prst="rect">
            <a:avLst/>
          </a:prstGeom>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lvl="0"/>
            <a:r>
              <a:rPr lang="en-GB" sz="1600"/>
              <a:t>SBMs to confirm staff lists who’ve signed off COT3 </a:t>
            </a:r>
          </a:p>
          <a:p>
            <a:pPr lvl="0"/>
            <a:r>
              <a:rPr lang="en-GB" sz="1600" b="1"/>
              <a:t>By 17/10/25</a:t>
            </a:r>
          </a:p>
        </p:txBody>
      </p:sp>
      <p:sp>
        <p:nvSpPr>
          <p:cNvPr id="23" name="TextBox 22">
            <a:extLst>
              <a:ext uri="{FF2B5EF4-FFF2-40B4-BE49-F238E27FC236}">
                <a16:creationId xmlns:a16="http://schemas.microsoft.com/office/drawing/2014/main" id="{FE4F69EC-6625-2B85-B1C4-668D1A16E23D}"/>
              </a:ext>
            </a:extLst>
          </p:cNvPr>
          <p:cNvSpPr txBox="1"/>
          <p:nvPr/>
        </p:nvSpPr>
        <p:spPr>
          <a:xfrm>
            <a:off x="10486362" y="4777686"/>
            <a:ext cx="1283078" cy="132343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en-GB" sz="1600"/>
              <a:t>Payments for November Payroll</a:t>
            </a:r>
          </a:p>
          <a:p>
            <a:pPr lvl="0"/>
            <a:r>
              <a:rPr lang="en-GB" sz="1600" b="1"/>
              <a:t>Completed</a:t>
            </a:r>
          </a:p>
        </p:txBody>
      </p:sp>
      <p:cxnSp>
        <p:nvCxnSpPr>
          <p:cNvPr id="25" name="Connector: Elbow 24">
            <a:extLst>
              <a:ext uri="{FF2B5EF4-FFF2-40B4-BE49-F238E27FC236}">
                <a16:creationId xmlns:a16="http://schemas.microsoft.com/office/drawing/2014/main" id="{23185FD4-72BA-9AE2-603D-16DBFE9FA26F}"/>
              </a:ext>
            </a:extLst>
          </p:cNvPr>
          <p:cNvCxnSpPr>
            <a:cxnSpLocks/>
            <a:stCxn id="18" idx="2"/>
            <a:endCxn id="20" idx="0"/>
          </p:cNvCxnSpPr>
          <p:nvPr/>
        </p:nvCxnSpPr>
        <p:spPr>
          <a:xfrm rot="5400000">
            <a:off x="5655412" y="-504937"/>
            <a:ext cx="989969" cy="9082834"/>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9F73CD7C-B4FB-C9D7-1659-4A1DEC6B62D8}"/>
              </a:ext>
            </a:extLst>
          </p:cNvPr>
          <p:cNvCxnSpPr>
            <a:cxnSpLocks/>
            <a:stCxn id="14" idx="3"/>
            <a:endCxn id="16" idx="1"/>
          </p:cNvCxnSpPr>
          <p:nvPr/>
        </p:nvCxnSpPr>
        <p:spPr>
          <a:xfrm flipV="1">
            <a:off x="1916437" y="2495124"/>
            <a:ext cx="273894" cy="1052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72A65016-BF7D-5AD7-F0AA-E7EFE2ED3FAB}"/>
              </a:ext>
            </a:extLst>
          </p:cNvPr>
          <p:cNvCxnSpPr>
            <a:cxnSpLocks/>
            <a:stCxn id="20" idx="3"/>
            <a:endCxn id="55" idx="1"/>
          </p:cNvCxnSpPr>
          <p:nvPr/>
        </p:nvCxnSpPr>
        <p:spPr>
          <a:xfrm>
            <a:off x="2594136" y="5439406"/>
            <a:ext cx="46388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5" name="TextBox 54">
            <a:extLst>
              <a:ext uri="{FF2B5EF4-FFF2-40B4-BE49-F238E27FC236}">
                <a16:creationId xmlns:a16="http://schemas.microsoft.com/office/drawing/2014/main" id="{B2B8370C-475F-45BD-6C60-69FCC551FCD2}"/>
              </a:ext>
            </a:extLst>
          </p:cNvPr>
          <p:cNvSpPr txBox="1"/>
          <p:nvPr/>
        </p:nvSpPr>
        <p:spPr>
          <a:xfrm>
            <a:off x="3058025" y="4531465"/>
            <a:ext cx="3333137" cy="1815882"/>
          </a:xfrm>
          <a:prstGeom prst="rect">
            <a:avLst/>
          </a:prstGeom>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lvl="0"/>
            <a:r>
              <a:rPr lang="en-GB" sz="1600" b="1"/>
              <a:t>Weekly Drop In Sessions </a:t>
            </a:r>
          </a:p>
          <a:p>
            <a:pPr marL="285750" lvl="0" indent="-285750">
              <a:buFont typeface="Arial" panose="020B0604020202020204" pitchFamily="34" charset="0"/>
              <a:buChar char="•"/>
            </a:pPr>
            <a:r>
              <a:rPr lang="en-GB" sz="1600"/>
              <a:t>WF Project Team</a:t>
            </a:r>
          </a:p>
          <a:p>
            <a:pPr marL="285750" lvl="0" indent="-285750">
              <a:buFont typeface="Arial" panose="020B0604020202020204" pitchFamily="34" charset="0"/>
              <a:buChar char="•"/>
            </a:pPr>
            <a:r>
              <a:rPr lang="en-GB" sz="1600"/>
              <a:t>Opportunity to ask questions and identify any risks </a:t>
            </a:r>
          </a:p>
          <a:p>
            <a:pPr marL="285750" indent="-285750">
              <a:buFont typeface="Arial" panose="020B0604020202020204" pitchFamily="34" charset="0"/>
              <a:buChar char="•"/>
            </a:pPr>
            <a:r>
              <a:rPr lang="en-GB" sz="1600"/>
              <a:t>Weekly FAQs will be distributed to schools</a:t>
            </a:r>
          </a:p>
          <a:p>
            <a:pPr lvl="0"/>
            <a:r>
              <a:rPr lang="en-GB" sz="1600" b="1"/>
              <a:t>TBC</a:t>
            </a:r>
            <a:r>
              <a:rPr lang="en-GB" sz="1600"/>
              <a:t> </a:t>
            </a:r>
          </a:p>
        </p:txBody>
      </p:sp>
      <p:cxnSp>
        <p:nvCxnSpPr>
          <p:cNvPr id="71" name="Straight Arrow Connector 70">
            <a:extLst>
              <a:ext uri="{FF2B5EF4-FFF2-40B4-BE49-F238E27FC236}">
                <a16:creationId xmlns:a16="http://schemas.microsoft.com/office/drawing/2014/main" id="{EFDFF65B-75E6-D2BC-51FB-7408AA4D38BC}"/>
              </a:ext>
            </a:extLst>
          </p:cNvPr>
          <p:cNvCxnSpPr>
            <a:cxnSpLocks/>
            <a:stCxn id="16" idx="3"/>
          </p:cNvCxnSpPr>
          <p:nvPr/>
        </p:nvCxnSpPr>
        <p:spPr>
          <a:xfrm flipV="1">
            <a:off x="4788568" y="2495123"/>
            <a:ext cx="547787"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73" name="Straight Arrow Connector 72">
            <a:extLst>
              <a:ext uri="{FF2B5EF4-FFF2-40B4-BE49-F238E27FC236}">
                <a16:creationId xmlns:a16="http://schemas.microsoft.com/office/drawing/2014/main" id="{8F6491E6-44DF-C821-CDAB-6D5E3C2B59A6}"/>
              </a:ext>
            </a:extLst>
          </p:cNvPr>
          <p:cNvCxnSpPr>
            <a:cxnSpLocks/>
          </p:cNvCxnSpPr>
          <p:nvPr/>
        </p:nvCxnSpPr>
        <p:spPr>
          <a:xfrm>
            <a:off x="9005287" y="2463562"/>
            <a:ext cx="233963"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1" name="TextBox 60">
            <a:extLst>
              <a:ext uri="{FF2B5EF4-FFF2-40B4-BE49-F238E27FC236}">
                <a16:creationId xmlns:a16="http://schemas.microsoft.com/office/drawing/2014/main" id="{045D399B-9B33-88A5-BE3E-523ABD939793}"/>
              </a:ext>
            </a:extLst>
          </p:cNvPr>
          <p:cNvSpPr txBox="1"/>
          <p:nvPr/>
        </p:nvSpPr>
        <p:spPr>
          <a:xfrm>
            <a:off x="5336356" y="2953215"/>
            <a:ext cx="3668931" cy="584775"/>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wrap="square">
            <a:spAutoFit/>
          </a:bodyPr>
          <a:lstStyle/>
          <a:p>
            <a:pPr lvl="0"/>
            <a:r>
              <a:rPr lang="en-GB" sz="1600"/>
              <a:t>Letters to be sent to all staff by SBMs inviting them to attend ACAS Sessions</a:t>
            </a:r>
            <a:endParaRPr lang="en-GB" sz="1600" b="1"/>
          </a:p>
        </p:txBody>
      </p:sp>
      <p:cxnSp>
        <p:nvCxnSpPr>
          <p:cNvPr id="80" name="Straight Arrow Connector 79">
            <a:extLst>
              <a:ext uri="{FF2B5EF4-FFF2-40B4-BE49-F238E27FC236}">
                <a16:creationId xmlns:a16="http://schemas.microsoft.com/office/drawing/2014/main" id="{3FB6B8C6-EF9C-61BB-E6D8-9B35F9EFB417}"/>
              </a:ext>
            </a:extLst>
          </p:cNvPr>
          <p:cNvCxnSpPr>
            <a:cxnSpLocks/>
            <a:stCxn id="55" idx="3"/>
            <a:endCxn id="22" idx="1"/>
          </p:cNvCxnSpPr>
          <p:nvPr/>
        </p:nvCxnSpPr>
        <p:spPr>
          <a:xfrm>
            <a:off x="6391162" y="5439406"/>
            <a:ext cx="46388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82" name="Straight Arrow Connector 81">
            <a:extLst>
              <a:ext uri="{FF2B5EF4-FFF2-40B4-BE49-F238E27FC236}">
                <a16:creationId xmlns:a16="http://schemas.microsoft.com/office/drawing/2014/main" id="{90FB5AA7-322A-FD14-D073-7F88792B1EA4}"/>
              </a:ext>
            </a:extLst>
          </p:cNvPr>
          <p:cNvCxnSpPr>
            <a:cxnSpLocks/>
            <a:stCxn id="22" idx="3"/>
            <a:endCxn id="23" idx="1"/>
          </p:cNvCxnSpPr>
          <p:nvPr/>
        </p:nvCxnSpPr>
        <p:spPr>
          <a:xfrm>
            <a:off x="8112417" y="5439406"/>
            <a:ext cx="2373945"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D95FD5CB-0355-E8D7-B22C-35A668E6CBE5}"/>
              </a:ext>
            </a:extLst>
          </p:cNvPr>
          <p:cNvSpPr txBox="1"/>
          <p:nvPr/>
        </p:nvSpPr>
        <p:spPr>
          <a:xfrm>
            <a:off x="8405289" y="4541055"/>
            <a:ext cx="1761395" cy="1815882"/>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wrap="square">
            <a:spAutoFit/>
          </a:bodyPr>
          <a:lstStyle/>
          <a:p>
            <a:pPr lvl="0"/>
            <a:r>
              <a:rPr lang="en-GB" sz="1600" dirty="0"/>
              <a:t>ZH will coordinate with Education Finance to ensure payments are processed to schools</a:t>
            </a:r>
            <a:endParaRPr lang="en-GB" sz="1600" b="1" dirty="0"/>
          </a:p>
        </p:txBody>
      </p:sp>
    </p:spTree>
    <p:extLst>
      <p:ext uri="{BB962C8B-B14F-4D97-AF65-F5344CB8AC3E}">
        <p14:creationId xmlns:p14="http://schemas.microsoft.com/office/powerpoint/2010/main" val="777128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Arrow Connector 26">
            <a:extLst>
              <a:ext uri="{FF2B5EF4-FFF2-40B4-BE49-F238E27FC236}">
                <a16:creationId xmlns:a16="http://schemas.microsoft.com/office/drawing/2014/main" id="{60BBDE95-248C-6226-A527-523231CC42FE}"/>
              </a:ext>
            </a:extLst>
          </p:cNvPr>
          <p:cNvCxnSpPr>
            <a:cxnSpLocks/>
            <a:stCxn id="11" idx="3"/>
            <a:endCxn id="12" idx="1"/>
          </p:cNvCxnSpPr>
          <p:nvPr/>
        </p:nvCxnSpPr>
        <p:spPr>
          <a:xfrm>
            <a:off x="7696175" y="5587622"/>
            <a:ext cx="2667442" cy="0"/>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sp>
        <p:nvSpPr>
          <p:cNvPr id="2" name="Title 1">
            <a:extLst>
              <a:ext uri="{FF2B5EF4-FFF2-40B4-BE49-F238E27FC236}">
                <a16:creationId xmlns:a16="http://schemas.microsoft.com/office/drawing/2014/main" id="{BC028F4C-B404-E0E8-F0FE-705C4D10C136}"/>
              </a:ext>
            </a:extLst>
          </p:cNvPr>
          <p:cNvSpPr>
            <a:spLocks noGrp="1"/>
          </p:cNvSpPr>
          <p:nvPr>
            <p:ph type="title"/>
          </p:nvPr>
        </p:nvSpPr>
        <p:spPr>
          <a:xfrm>
            <a:off x="252470" y="163274"/>
            <a:ext cx="11070775" cy="799263"/>
          </a:xfrm>
        </p:spPr>
        <p:txBody>
          <a:bodyPr/>
          <a:lstStyle/>
          <a:p>
            <a:r>
              <a:rPr lang="en-GB" u="sng" dirty="0"/>
              <a:t>Process 2: Certain Strands Not Started</a:t>
            </a:r>
          </a:p>
        </p:txBody>
      </p:sp>
      <p:sp>
        <p:nvSpPr>
          <p:cNvPr id="5" name="Rectangle 4">
            <a:extLst>
              <a:ext uri="{FF2B5EF4-FFF2-40B4-BE49-F238E27FC236}">
                <a16:creationId xmlns:a16="http://schemas.microsoft.com/office/drawing/2014/main" id="{380B372E-F28F-F5E7-6693-A604FC9169BC}"/>
              </a:ext>
            </a:extLst>
          </p:cNvPr>
          <p:cNvSpPr/>
          <p:nvPr/>
        </p:nvSpPr>
        <p:spPr>
          <a:xfrm>
            <a:off x="484458" y="1988916"/>
            <a:ext cx="2482229" cy="1999729"/>
          </a:xfrm>
          <a:prstGeom prst="rect">
            <a:avLst/>
          </a:prstGeom>
        </p:spPr>
        <p:style>
          <a:lnRef idx="2">
            <a:schemeClr val="accent3"/>
          </a:lnRef>
          <a:fillRef idx="1">
            <a:schemeClr val="lt1"/>
          </a:fillRef>
          <a:effectRef idx="0">
            <a:schemeClr val="accent3"/>
          </a:effectRef>
          <a:fontRef idx="minor">
            <a:schemeClr val="dk1"/>
          </a:fontRef>
        </p:style>
        <p:txBody>
          <a:bodyPr lIns="91440" tIns="45720" rIns="91440" bIns="45720" rtlCol="0" anchor="ctr"/>
          <a:lstStyle/>
          <a:p>
            <a:pPr algn="ctr"/>
            <a:r>
              <a:rPr lang="en-GB" b="1"/>
              <a:t>1:1 with Schools</a:t>
            </a:r>
          </a:p>
          <a:p>
            <a:pPr algn="ctr"/>
            <a:r>
              <a:rPr lang="en-GB"/>
              <a:t>SBM &amp; EBE Team to work through current status across all strands, barriers and action plan</a:t>
            </a:r>
          </a:p>
          <a:p>
            <a:pPr algn="ctr"/>
            <a:endParaRPr lang="en-GB"/>
          </a:p>
        </p:txBody>
      </p:sp>
      <p:sp>
        <p:nvSpPr>
          <p:cNvPr id="6" name="Rectangle 5">
            <a:extLst>
              <a:ext uri="{FF2B5EF4-FFF2-40B4-BE49-F238E27FC236}">
                <a16:creationId xmlns:a16="http://schemas.microsoft.com/office/drawing/2014/main" id="{A47EE399-5BDF-6F0A-6812-46A1FDB283FA}"/>
              </a:ext>
            </a:extLst>
          </p:cNvPr>
          <p:cNvSpPr/>
          <p:nvPr/>
        </p:nvSpPr>
        <p:spPr>
          <a:xfrm>
            <a:off x="3707548" y="1994864"/>
            <a:ext cx="2603498" cy="2015965"/>
          </a:xfrm>
          <a:prstGeom prst="rect">
            <a:avLst/>
          </a:prstGeom>
        </p:spPr>
        <p:style>
          <a:lnRef idx="2">
            <a:schemeClr val="accent3"/>
          </a:lnRef>
          <a:fillRef idx="1">
            <a:schemeClr val="lt1"/>
          </a:fillRef>
          <a:effectRef idx="0">
            <a:schemeClr val="accent3"/>
          </a:effectRef>
          <a:fontRef idx="minor">
            <a:schemeClr val="dk1"/>
          </a:fontRef>
        </p:style>
        <p:txBody>
          <a:bodyPr lIns="91440" tIns="45720" rIns="91440" bIns="45720" rtlCol="0" anchor="ctr"/>
          <a:lstStyle/>
          <a:p>
            <a:pPr algn="ctr"/>
            <a:r>
              <a:rPr lang="en-GB" b="1" dirty="0"/>
              <a:t>Data </a:t>
            </a:r>
          </a:p>
          <a:p>
            <a:pPr algn="ctr"/>
            <a:r>
              <a:rPr lang="en-GB" dirty="0"/>
              <a:t>WF to send a template to SBM to send data required to WF</a:t>
            </a:r>
          </a:p>
          <a:p>
            <a:pPr algn="ctr"/>
            <a:r>
              <a:rPr lang="en-GB" dirty="0"/>
              <a:t>(All Strands) </a:t>
            </a:r>
          </a:p>
          <a:p>
            <a:pPr algn="ctr"/>
            <a:r>
              <a:rPr lang="en-GB" sz="1400" b="1" dirty="0"/>
              <a:t>Send by secure email and password protected</a:t>
            </a:r>
          </a:p>
          <a:p>
            <a:pPr algn="ctr"/>
            <a:r>
              <a:rPr lang="en-GB" b="1" dirty="0"/>
              <a:t>By 29/09/25</a:t>
            </a:r>
          </a:p>
        </p:txBody>
      </p:sp>
      <p:sp>
        <p:nvSpPr>
          <p:cNvPr id="7" name="Rectangle 6">
            <a:extLst>
              <a:ext uri="{FF2B5EF4-FFF2-40B4-BE49-F238E27FC236}">
                <a16:creationId xmlns:a16="http://schemas.microsoft.com/office/drawing/2014/main" id="{38088240-D387-869E-FAAC-6640B1B284C4}"/>
              </a:ext>
            </a:extLst>
          </p:cNvPr>
          <p:cNvSpPr/>
          <p:nvPr/>
        </p:nvSpPr>
        <p:spPr>
          <a:xfrm>
            <a:off x="6991273" y="2017048"/>
            <a:ext cx="1915886" cy="1971596"/>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GB" b="1"/>
              <a:t>SPOT</a:t>
            </a:r>
          </a:p>
          <a:p>
            <a:pPr algn="ctr"/>
            <a:r>
              <a:rPr lang="en-GB"/>
              <a:t>WF to send SPOT to HT for Sign Off </a:t>
            </a:r>
          </a:p>
          <a:p>
            <a:pPr algn="ctr"/>
            <a:r>
              <a:rPr lang="en-GB" b="1"/>
              <a:t>From Receipt from School </a:t>
            </a:r>
          </a:p>
          <a:p>
            <a:pPr algn="ctr"/>
            <a:r>
              <a:rPr lang="en-GB" b="1"/>
              <a:t>2-week process </a:t>
            </a:r>
          </a:p>
        </p:txBody>
      </p:sp>
      <p:sp>
        <p:nvSpPr>
          <p:cNvPr id="8" name="Rectangle 7">
            <a:extLst>
              <a:ext uri="{FF2B5EF4-FFF2-40B4-BE49-F238E27FC236}">
                <a16:creationId xmlns:a16="http://schemas.microsoft.com/office/drawing/2014/main" id="{D7A71209-F8BD-4883-11FB-BC9995537EB5}"/>
              </a:ext>
            </a:extLst>
          </p:cNvPr>
          <p:cNvSpPr/>
          <p:nvPr/>
        </p:nvSpPr>
        <p:spPr>
          <a:xfrm>
            <a:off x="9498539" y="2028141"/>
            <a:ext cx="2264225" cy="1949410"/>
          </a:xfrm>
          <a:prstGeom prst="rect">
            <a:avLst/>
          </a:prstGeom>
        </p:spPr>
        <p:style>
          <a:lnRef idx="2">
            <a:schemeClr val="accent3"/>
          </a:lnRef>
          <a:fillRef idx="1">
            <a:schemeClr val="lt1"/>
          </a:fillRef>
          <a:effectRef idx="0">
            <a:schemeClr val="accent3"/>
          </a:effectRef>
          <a:fontRef idx="minor">
            <a:schemeClr val="dk1"/>
          </a:fontRef>
        </p:style>
        <p:txBody>
          <a:bodyPr lIns="91440" tIns="45720" rIns="91440" bIns="45720" rtlCol="0" anchor="ctr"/>
          <a:lstStyle/>
          <a:p>
            <a:r>
              <a:rPr lang="en-GB" b="1"/>
              <a:t>Letters to all staff Offer Letter &amp; COT3 Process </a:t>
            </a:r>
          </a:p>
          <a:p>
            <a:pPr lvl="0"/>
            <a:r>
              <a:rPr lang="en-GB"/>
              <a:t>Outlining the new timelines and actions to complete</a:t>
            </a:r>
          </a:p>
          <a:p>
            <a:pPr lvl="0"/>
            <a:r>
              <a:rPr lang="en-GB" b="1"/>
              <a:t>By 20/10/25</a:t>
            </a:r>
          </a:p>
        </p:txBody>
      </p:sp>
      <p:sp>
        <p:nvSpPr>
          <p:cNvPr id="9" name="TextBox 8">
            <a:extLst>
              <a:ext uri="{FF2B5EF4-FFF2-40B4-BE49-F238E27FC236}">
                <a16:creationId xmlns:a16="http://schemas.microsoft.com/office/drawing/2014/main" id="{F94E009A-75A8-3CD9-028B-80058FF8FFAC}"/>
              </a:ext>
            </a:extLst>
          </p:cNvPr>
          <p:cNvSpPr txBox="1"/>
          <p:nvPr/>
        </p:nvSpPr>
        <p:spPr>
          <a:xfrm>
            <a:off x="252470" y="4433460"/>
            <a:ext cx="2896895" cy="2308324"/>
          </a:xfrm>
          <a:prstGeom prst="rect">
            <a:avLst/>
          </a:prstGeom>
        </p:spPr>
        <p:style>
          <a:lnRef idx="2">
            <a:schemeClr val="accent3"/>
          </a:lnRef>
          <a:fillRef idx="1">
            <a:schemeClr val="lt1"/>
          </a:fillRef>
          <a:effectRef idx="0">
            <a:schemeClr val="accent3"/>
          </a:effectRef>
          <a:fontRef idx="minor">
            <a:schemeClr val="dk1"/>
          </a:fontRef>
        </p:style>
        <p:txBody>
          <a:bodyPr wrap="square" lIns="91440" tIns="45720" rIns="91440" bIns="45720" anchor="t">
            <a:spAutoFit/>
          </a:bodyPr>
          <a:lstStyle/>
          <a:p>
            <a:pPr lvl="0"/>
            <a:r>
              <a:rPr lang="en-GB" b="1" dirty="0"/>
              <a:t>ACAS Webinar </a:t>
            </a:r>
          </a:p>
          <a:p>
            <a:pPr lvl="0"/>
            <a:r>
              <a:rPr lang="en-GB" dirty="0"/>
              <a:t>SBM to arrange webinars for remaining staff: </a:t>
            </a:r>
          </a:p>
          <a:p>
            <a:pPr lvl="0"/>
            <a:r>
              <a:rPr lang="en-GB" dirty="0"/>
              <a:t>In person session in school and/or</a:t>
            </a:r>
          </a:p>
          <a:p>
            <a:pPr lvl="0"/>
            <a:r>
              <a:rPr lang="en-GB" dirty="0"/>
              <a:t>Staff to complete in their own time</a:t>
            </a:r>
            <a:endParaRPr lang="en-GB" b="1" dirty="0"/>
          </a:p>
          <a:p>
            <a:pPr lvl="0"/>
            <a:r>
              <a:rPr lang="en-GB" b="1" dirty="0"/>
              <a:t>24/10/25</a:t>
            </a:r>
          </a:p>
        </p:txBody>
      </p:sp>
      <p:sp>
        <p:nvSpPr>
          <p:cNvPr id="10" name="TextBox 9">
            <a:extLst>
              <a:ext uri="{FF2B5EF4-FFF2-40B4-BE49-F238E27FC236}">
                <a16:creationId xmlns:a16="http://schemas.microsoft.com/office/drawing/2014/main" id="{DD0ABE74-B4D9-883C-685F-B0D508993573}"/>
              </a:ext>
            </a:extLst>
          </p:cNvPr>
          <p:cNvSpPr txBox="1"/>
          <p:nvPr/>
        </p:nvSpPr>
        <p:spPr>
          <a:xfrm>
            <a:off x="3431629" y="4571959"/>
            <a:ext cx="2555826" cy="2031325"/>
          </a:xfrm>
          <a:prstGeom prst="rect">
            <a:avLst/>
          </a:prstGeom>
        </p:spPr>
        <p:style>
          <a:lnRef idx="2">
            <a:schemeClr val="accent3"/>
          </a:lnRef>
          <a:fillRef idx="1">
            <a:schemeClr val="lt1"/>
          </a:fillRef>
          <a:effectRef idx="0">
            <a:schemeClr val="accent3"/>
          </a:effectRef>
          <a:fontRef idx="minor">
            <a:schemeClr val="dk1"/>
          </a:fontRef>
        </p:style>
        <p:txBody>
          <a:bodyPr wrap="square" lIns="91440" tIns="45720" rIns="91440" bIns="45720" anchor="t">
            <a:spAutoFit/>
          </a:bodyPr>
          <a:lstStyle/>
          <a:p>
            <a:r>
              <a:rPr lang="en-GB" b="1"/>
              <a:t>COT3 Signed</a:t>
            </a:r>
            <a:br>
              <a:rPr lang="en-GB"/>
            </a:br>
            <a:r>
              <a:rPr lang="en-GB"/>
              <a:t>Schools to arrange paper forms to be handed to staff and staff are given 14 days to sign</a:t>
            </a:r>
          </a:p>
          <a:p>
            <a:r>
              <a:rPr lang="en-GB" b="1"/>
              <a:t>By 10/11/25</a:t>
            </a:r>
          </a:p>
        </p:txBody>
      </p:sp>
      <p:sp>
        <p:nvSpPr>
          <p:cNvPr id="11" name="TextBox 10">
            <a:extLst>
              <a:ext uri="{FF2B5EF4-FFF2-40B4-BE49-F238E27FC236}">
                <a16:creationId xmlns:a16="http://schemas.microsoft.com/office/drawing/2014/main" id="{ABAA2989-E058-8DBD-432A-84812561433D}"/>
              </a:ext>
            </a:extLst>
          </p:cNvPr>
          <p:cNvSpPr txBox="1"/>
          <p:nvPr/>
        </p:nvSpPr>
        <p:spPr>
          <a:xfrm>
            <a:off x="6461789" y="4710459"/>
            <a:ext cx="1234386" cy="1754326"/>
          </a:xfrm>
          <a:prstGeom prst="rect">
            <a:avLst/>
          </a:prstGeom>
        </p:spPr>
        <p:style>
          <a:lnRef idx="2">
            <a:schemeClr val="accent3"/>
          </a:lnRef>
          <a:fillRef idx="1">
            <a:schemeClr val="lt1"/>
          </a:fillRef>
          <a:effectRef idx="0">
            <a:schemeClr val="accent3"/>
          </a:effectRef>
          <a:fontRef idx="minor">
            <a:schemeClr val="dk1"/>
          </a:fontRef>
        </p:style>
        <p:txBody>
          <a:bodyPr wrap="square" lIns="91440" tIns="45720" rIns="91440" bIns="45720" anchor="t">
            <a:spAutoFit/>
          </a:bodyPr>
          <a:lstStyle/>
          <a:p>
            <a:pPr lvl="0"/>
            <a:r>
              <a:rPr lang="en-GB"/>
              <a:t>SBM to confirm COT3 Signed </a:t>
            </a:r>
          </a:p>
          <a:p>
            <a:pPr lvl="0"/>
            <a:r>
              <a:rPr lang="en-GB" b="1"/>
              <a:t>By 17/11/25</a:t>
            </a:r>
          </a:p>
        </p:txBody>
      </p:sp>
      <p:sp>
        <p:nvSpPr>
          <p:cNvPr id="12" name="TextBox 11">
            <a:extLst>
              <a:ext uri="{FF2B5EF4-FFF2-40B4-BE49-F238E27FC236}">
                <a16:creationId xmlns:a16="http://schemas.microsoft.com/office/drawing/2014/main" id="{7BCFA07A-9366-9A9F-7D2A-1C0556A5B85F}"/>
              </a:ext>
            </a:extLst>
          </p:cNvPr>
          <p:cNvSpPr txBox="1"/>
          <p:nvPr/>
        </p:nvSpPr>
        <p:spPr>
          <a:xfrm>
            <a:off x="10363617" y="4848958"/>
            <a:ext cx="1351359" cy="147732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r>
              <a:rPr lang="en-GB"/>
              <a:t>Payments for December Payroll</a:t>
            </a:r>
          </a:p>
          <a:p>
            <a:pPr lvl="0"/>
            <a:r>
              <a:rPr lang="en-GB" b="1"/>
              <a:t>Completed</a:t>
            </a:r>
          </a:p>
        </p:txBody>
      </p:sp>
      <p:sp>
        <p:nvSpPr>
          <p:cNvPr id="13" name="Arrow: Left-Right 12">
            <a:extLst>
              <a:ext uri="{FF2B5EF4-FFF2-40B4-BE49-F238E27FC236}">
                <a16:creationId xmlns:a16="http://schemas.microsoft.com/office/drawing/2014/main" id="{7EA47A1D-14B7-722A-CE48-A553871E19D4}"/>
              </a:ext>
            </a:extLst>
          </p:cNvPr>
          <p:cNvSpPr/>
          <p:nvPr/>
        </p:nvSpPr>
        <p:spPr>
          <a:xfrm>
            <a:off x="3707548" y="1395674"/>
            <a:ext cx="8091225" cy="533731"/>
          </a:xfrm>
          <a:prstGeom prst="leftRightArrow">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a:t>Fortnightly Check Ins – EBE Team &amp; SBM on Progress</a:t>
            </a:r>
          </a:p>
        </p:txBody>
      </p:sp>
      <p:sp>
        <p:nvSpPr>
          <p:cNvPr id="14" name="TextBox 13">
            <a:extLst>
              <a:ext uri="{FF2B5EF4-FFF2-40B4-BE49-F238E27FC236}">
                <a16:creationId xmlns:a16="http://schemas.microsoft.com/office/drawing/2014/main" id="{C8350FEE-0172-BF48-A4FD-E46C000A9329}"/>
              </a:ext>
            </a:extLst>
          </p:cNvPr>
          <p:cNvSpPr txBox="1"/>
          <p:nvPr/>
        </p:nvSpPr>
        <p:spPr>
          <a:xfrm>
            <a:off x="8165468" y="4572115"/>
            <a:ext cx="1915886" cy="2031325"/>
          </a:xfrm>
          <a:prstGeom prst="rect">
            <a:avLst/>
          </a:prstGeom>
        </p:spPr>
        <p:style>
          <a:lnRef idx="2">
            <a:schemeClr val="accent3"/>
          </a:lnRef>
          <a:fillRef idx="1">
            <a:schemeClr val="lt1"/>
          </a:fillRef>
          <a:effectRef idx="0">
            <a:schemeClr val="accent3"/>
          </a:effectRef>
          <a:fontRef idx="minor">
            <a:schemeClr val="dk1"/>
          </a:fontRef>
        </p:style>
        <p:txBody>
          <a:bodyPr wrap="square" lIns="91440" tIns="45720" rIns="91440" bIns="45720" anchor="t">
            <a:spAutoFit/>
          </a:bodyPr>
          <a:lstStyle/>
          <a:p>
            <a:pPr lvl="0"/>
            <a:r>
              <a:rPr lang="en-GB" dirty="0"/>
              <a:t>ZH will coordinate with Education Finance to ensure payments are processed to  school</a:t>
            </a:r>
            <a:endParaRPr lang="en-GB" b="1" dirty="0"/>
          </a:p>
        </p:txBody>
      </p:sp>
      <p:cxnSp>
        <p:nvCxnSpPr>
          <p:cNvPr id="16" name="Straight Arrow Connector 15">
            <a:extLst>
              <a:ext uri="{FF2B5EF4-FFF2-40B4-BE49-F238E27FC236}">
                <a16:creationId xmlns:a16="http://schemas.microsoft.com/office/drawing/2014/main" id="{0BE88CF3-868B-6ADC-A00D-310772712881}"/>
              </a:ext>
            </a:extLst>
          </p:cNvPr>
          <p:cNvCxnSpPr>
            <a:stCxn id="5" idx="3"/>
            <a:endCxn id="6" idx="1"/>
          </p:cNvCxnSpPr>
          <p:nvPr/>
        </p:nvCxnSpPr>
        <p:spPr>
          <a:xfrm>
            <a:off x="2966687" y="2988781"/>
            <a:ext cx="740861" cy="14066"/>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cxnSp>
        <p:nvCxnSpPr>
          <p:cNvPr id="18" name="Straight Arrow Connector 17">
            <a:extLst>
              <a:ext uri="{FF2B5EF4-FFF2-40B4-BE49-F238E27FC236}">
                <a16:creationId xmlns:a16="http://schemas.microsoft.com/office/drawing/2014/main" id="{BBE344B5-78D8-B9D4-43AE-9F6128021848}"/>
              </a:ext>
            </a:extLst>
          </p:cNvPr>
          <p:cNvCxnSpPr>
            <a:stCxn id="6" idx="3"/>
            <a:endCxn id="7" idx="1"/>
          </p:cNvCxnSpPr>
          <p:nvPr/>
        </p:nvCxnSpPr>
        <p:spPr>
          <a:xfrm flipV="1">
            <a:off x="6311046" y="3002846"/>
            <a:ext cx="680227" cy="1"/>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cxnSp>
        <p:nvCxnSpPr>
          <p:cNvPr id="20" name="Straight Arrow Connector 19">
            <a:extLst>
              <a:ext uri="{FF2B5EF4-FFF2-40B4-BE49-F238E27FC236}">
                <a16:creationId xmlns:a16="http://schemas.microsoft.com/office/drawing/2014/main" id="{466207B5-2CDA-E671-BFE3-42DDD5F8C314}"/>
              </a:ext>
            </a:extLst>
          </p:cNvPr>
          <p:cNvCxnSpPr>
            <a:cxnSpLocks/>
            <a:stCxn id="7" idx="3"/>
            <a:endCxn id="8" idx="1"/>
          </p:cNvCxnSpPr>
          <p:nvPr/>
        </p:nvCxnSpPr>
        <p:spPr>
          <a:xfrm>
            <a:off x="8907159" y="3002846"/>
            <a:ext cx="591380" cy="0"/>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cxnSp>
        <p:nvCxnSpPr>
          <p:cNvPr id="22" name="Straight Arrow Connector 21">
            <a:extLst>
              <a:ext uri="{FF2B5EF4-FFF2-40B4-BE49-F238E27FC236}">
                <a16:creationId xmlns:a16="http://schemas.microsoft.com/office/drawing/2014/main" id="{1282B40C-769D-53A8-DA78-3DD73F28EA35}"/>
              </a:ext>
            </a:extLst>
          </p:cNvPr>
          <p:cNvCxnSpPr>
            <a:cxnSpLocks/>
            <a:stCxn id="9" idx="3"/>
            <a:endCxn id="10" idx="1"/>
          </p:cNvCxnSpPr>
          <p:nvPr/>
        </p:nvCxnSpPr>
        <p:spPr>
          <a:xfrm>
            <a:off x="3149365" y="5587622"/>
            <a:ext cx="282264" cy="0"/>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cxnSp>
        <p:nvCxnSpPr>
          <p:cNvPr id="24" name="Straight Arrow Connector 23">
            <a:extLst>
              <a:ext uri="{FF2B5EF4-FFF2-40B4-BE49-F238E27FC236}">
                <a16:creationId xmlns:a16="http://schemas.microsoft.com/office/drawing/2014/main" id="{96077C4F-638A-811A-8372-E6DED481A927}"/>
              </a:ext>
            </a:extLst>
          </p:cNvPr>
          <p:cNvCxnSpPr>
            <a:cxnSpLocks/>
            <a:stCxn id="10" idx="3"/>
            <a:endCxn id="11" idx="1"/>
          </p:cNvCxnSpPr>
          <p:nvPr/>
        </p:nvCxnSpPr>
        <p:spPr>
          <a:xfrm>
            <a:off x="5987455" y="5587622"/>
            <a:ext cx="474334" cy="0"/>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cxnSp>
        <p:nvCxnSpPr>
          <p:cNvPr id="29" name="Connector: Elbow 28">
            <a:extLst>
              <a:ext uri="{FF2B5EF4-FFF2-40B4-BE49-F238E27FC236}">
                <a16:creationId xmlns:a16="http://schemas.microsoft.com/office/drawing/2014/main" id="{FFC000F9-E9BF-C593-C54B-C6BA96A1165C}"/>
              </a:ext>
            </a:extLst>
          </p:cNvPr>
          <p:cNvCxnSpPr>
            <a:cxnSpLocks/>
            <a:stCxn id="8" idx="2"/>
            <a:endCxn id="9" idx="0"/>
          </p:cNvCxnSpPr>
          <p:nvPr/>
        </p:nvCxnSpPr>
        <p:spPr>
          <a:xfrm rot="5400000">
            <a:off x="5937831" y="-259362"/>
            <a:ext cx="455909" cy="8929734"/>
          </a:xfrm>
          <a:prstGeom prst="bentConnector3">
            <a:avLst/>
          </a:prstGeom>
          <a:ln>
            <a:tailEnd type="triangle"/>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1157826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A813A-6BA4-2473-E3E3-F030A04D9062}"/>
              </a:ext>
            </a:extLst>
          </p:cNvPr>
          <p:cNvSpPr>
            <a:spLocks noGrp="1"/>
          </p:cNvSpPr>
          <p:nvPr>
            <p:ph type="title"/>
          </p:nvPr>
        </p:nvSpPr>
        <p:spPr/>
        <p:txBody>
          <a:bodyPr/>
          <a:lstStyle/>
          <a:p>
            <a:r>
              <a:rPr lang="en-GB" u="sng" dirty="0">
                <a:latin typeface="Arial"/>
                <a:cs typeface="Arial"/>
              </a:rPr>
              <a:t>Process 3: Leavers/Deceased/RAG Red</a:t>
            </a:r>
          </a:p>
        </p:txBody>
      </p:sp>
      <p:sp>
        <p:nvSpPr>
          <p:cNvPr id="3" name="Content Placeholder 2">
            <a:extLst>
              <a:ext uri="{FF2B5EF4-FFF2-40B4-BE49-F238E27FC236}">
                <a16:creationId xmlns:a16="http://schemas.microsoft.com/office/drawing/2014/main" id="{C6D25734-8A18-CB8D-FB8E-F6063DDCC99B}"/>
              </a:ext>
            </a:extLst>
          </p:cNvPr>
          <p:cNvSpPr>
            <a:spLocks noGrp="1"/>
          </p:cNvSpPr>
          <p:nvPr>
            <p:ph type="body" sz="half" idx="2"/>
          </p:nvPr>
        </p:nvSpPr>
        <p:spPr>
          <a:xfrm>
            <a:off x="382588" y="1841541"/>
            <a:ext cx="11426824" cy="3652880"/>
          </a:xfrm>
        </p:spPr>
        <p:txBody>
          <a:bodyPr>
            <a:normAutofit/>
          </a:bodyPr>
          <a:lstStyle/>
          <a:p>
            <a:pPr marL="285750" indent="-285750">
              <a:buFont typeface="Arial" panose="020B0604020202020204" pitchFamily="34" charset="0"/>
              <a:buChar char="•"/>
            </a:pPr>
            <a:r>
              <a:rPr lang="en-GB" sz="2400"/>
              <a:t>This will be a separate process and will be discussed during 1:1s with each school and an action plan will be created. </a:t>
            </a:r>
          </a:p>
        </p:txBody>
      </p:sp>
    </p:spTree>
    <p:extLst>
      <p:ext uri="{BB962C8B-B14F-4D97-AF65-F5344CB8AC3E}">
        <p14:creationId xmlns:p14="http://schemas.microsoft.com/office/powerpoint/2010/main" val="1795013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41FDB-5D2D-68A5-7485-70CE0ECAD9CE}"/>
              </a:ext>
            </a:extLst>
          </p:cNvPr>
          <p:cNvSpPr>
            <a:spLocks noGrp="1"/>
          </p:cNvSpPr>
          <p:nvPr>
            <p:ph type="title"/>
          </p:nvPr>
        </p:nvSpPr>
        <p:spPr>
          <a:xfrm>
            <a:off x="382588" y="303212"/>
            <a:ext cx="11426824" cy="744538"/>
          </a:xfrm>
        </p:spPr>
        <p:txBody>
          <a:bodyPr/>
          <a:lstStyle/>
          <a:p>
            <a:r>
              <a:rPr lang="en-GB" u="sng" dirty="0">
                <a:latin typeface="Arial"/>
                <a:cs typeface="Arial"/>
              </a:rPr>
              <a:t>Next Steps</a:t>
            </a:r>
            <a:endParaRPr lang="en-GB" u="sng" dirty="0">
              <a:highlight>
                <a:srgbClr val="FFFF00"/>
              </a:highlight>
            </a:endParaRPr>
          </a:p>
        </p:txBody>
      </p:sp>
      <p:sp>
        <p:nvSpPr>
          <p:cNvPr id="4" name="Content Placeholder 2">
            <a:extLst>
              <a:ext uri="{FF2B5EF4-FFF2-40B4-BE49-F238E27FC236}">
                <a16:creationId xmlns:a16="http://schemas.microsoft.com/office/drawing/2014/main" id="{CB0A3134-29FA-1A34-117E-D1BCE1EBEB53}"/>
              </a:ext>
            </a:extLst>
          </p:cNvPr>
          <p:cNvSpPr txBox="1">
            <a:spLocks/>
          </p:cNvSpPr>
          <p:nvPr/>
        </p:nvSpPr>
        <p:spPr>
          <a:xfrm>
            <a:off x="466724" y="1327191"/>
            <a:ext cx="11342688" cy="4311609"/>
          </a:xfrm>
          <a:prstGeom prst="rect">
            <a:avLst/>
          </a:prstGeom>
        </p:spPr>
        <p:txBody>
          <a:bodyPr vert="horz" lIns="91440" tIns="45720" rIns="91440" bIns="45720" rtlCol="0" anchor="t">
            <a:normAutofit fontScale="5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en-GB" sz="2500" b="1" dirty="0">
                <a:solidFill>
                  <a:schemeClr val="accent3"/>
                </a:solidFill>
              </a:rPr>
              <a:t>LBWF Actions:</a:t>
            </a:r>
          </a:p>
          <a:p>
            <a:pPr marL="342900" indent="-342900">
              <a:buFont typeface="Arial" panose="020B0604020202020204" pitchFamily="34" charset="0"/>
              <a:buChar char="•"/>
            </a:pPr>
            <a:r>
              <a:rPr lang="en-GB" sz="2400" dirty="0"/>
              <a:t>1:1s will be scheduled for all SBM with EBE team – Commencing </a:t>
            </a:r>
            <a:r>
              <a:rPr lang="en-GB" sz="2400" b="1" dirty="0"/>
              <a:t>08/09 – 19/09</a:t>
            </a:r>
            <a:r>
              <a:rPr lang="en-GB" sz="2400" dirty="0"/>
              <a:t> </a:t>
            </a:r>
          </a:p>
          <a:p>
            <a:pPr marL="342900" indent="-342900">
              <a:buFont typeface="Arial" panose="020B0604020202020204" pitchFamily="34" charset="0"/>
              <a:buChar char="•"/>
            </a:pPr>
            <a:r>
              <a:rPr lang="en-GB" sz="2400" dirty="0"/>
              <a:t>Template for SPOT submission will be sent by </a:t>
            </a:r>
            <a:r>
              <a:rPr lang="en-GB" sz="2400" b="1" dirty="0"/>
              <a:t>08/09/25</a:t>
            </a:r>
          </a:p>
          <a:p>
            <a:pPr marL="342900" indent="-342900">
              <a:buFont typeface="Arial" panose="020B0604020202020204" pitchFamily="34" charset="0"/>
              <a:buChar char="•"/>
            </a:pPr>
            <a:r>
              <a:rPr lang="en-GB" sz="2400" dirty="0"/>
              <a:t>Letter templates for staff will be sent </a:t>
            </a:r>
            <a:r>
              <a:rPr lang="en-GB" sz="2400" b="1" dirty="0"/>
              <a:t>w/c 08/09/25</a:t>
            </a:r>
          </a:p>
          <a:p>
            <a:pPr marL="342900" indent="-342900">
              <a:buFont typeface="Arial" panose="020B0604020202020204" pitchFamily="34" charset="0"/>
              <a:buChar char="•"/>
            </a:pPr>
            <a:r>
              <a:rPr lang="en-GB" sz="2400" dirty="0"/>
              <a:t>Templates will be uploaded to the Hub </a:t>
            </a:r>
            <a:r>
              <a:rPr lang="en-GB" sz="2400" b="1" dirty="0"/>
              <a:t>w/c 08/09/25</a:t>
            </a:r>
          </a:p>
          <a:p>
            <a:pPr marL="342900" indent="-342900">
              <a:buFont typeface="Arial" panose="020B0604020202020204" pitchFamily="34" charset="0"/>
              <a:buChar char="•"/>
            </a:pPr>
            <a:r>
              <a:rPr lang="en-GB" sz="2400" dirty="0"/>
              <a:t>Weekly drop in sessions to be scheduled from </a:t>
            </a:r>
            <a:r>
              <a:rPr lang="en-GB" sz="2400" b="1" dirty="0"/>
              <a:t>19/09/25 onwards</a:t>
            </a:r>
          </a:p>
          <a:p>
            <a:pPr marL="342900" indent="-342900">
              <a:buFont typeface="Arial" panose="020B0604020202020204" pitchFamily="34" charset="0"/>
              <a:buChar char="•"/>
            </a:pPr>
            <a:r>
              <a:rPr lang="en-GB" sz="2400" dirty="0"/>
              <a:t>Process 2 fortnightly update meetings will be scheduled with Project Team.</a:t>
            </a:r>
          </a:p>
          <a:p>
            <a:pPr marL="342900" indent="-342900">
              <a:buFont typeface="Arial" panose="020B0604020202020204" pitchFamily="34" charset="0"/>
              <a:buChar char="•"/>
            </a:pPr>
            <a:r>
              <a:rPr lang="en-GB" sz="2400" dirty="0"/>
              <a:t>A FAQs document will be sent to SBMs following this meeting. </a:t>
            </a:r>
            <a:br>
              <a:rPr lang="en-GB" sz="2400" b="1" dirty="0"/>
            </a:br>
            <a:endParaRPr lang="en-GB" sz="2400" b="1" dirty="0"/>
          </a:p>
          <a:p>
            <a:r>
              <a:rPr lang="en-GB" sz="2500" b="1" dirty="0">
                <a:solidFill>
                  <a:schemeClr val="accent1"/>
                </a:solidFill>
              </a:rPr>
              <a:t>SBM Actions:</a:t>
            </a:r>
          </a:p>
          <a:p>
            <a:pPr marL="342900" indent="-342900">
              <a:buFont typeface="Arial" panose="020B0604020202020204" pitchFamily="34" charset="0"/>
              <a:buChar char="•"/>
            </a:pPr>
            <a:r>
              <a:rPr lang="en-GB" sz="2400" dirty="0"/>
              <a:t>SBMs to arrange ACAS sessions for Current Staff</a:t>
            </a:r>
          </a:p>
          <a:p>
            <a:pPr marL="342900" indent="-342900">
              <a:buFont typeface="Arial" panose="020B0604020202020204" pitchFamily="34" charset="0"/>
              <a:buChar char="•"/>
            </a:pPr>
            <a:r>
              <a:rPr lang="en-GB" sz="2400" dirty="0"/>
              <a:t>Send required information:</a:t>
            </a:r>
          </a:p>
          <a:p>
            <a:pPr marL="800100" lvl="1"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Process 1: Send Copy of SPOT by </a:t>
            </a:r>
            <a:r>
              <a:rPr lang="en-GB" sz="2200" b="1" dirty="0">
                <a:latin typeface="Arial" panose="020B0604020202020204" pitchFamily="34" charset="0"/>
                <a:cs typeface="Arial" panose="020B0604020202020204" pitchFamily="34" charset="0"/>
              </a:rPr>
              <a:t>08/09</a:t>
            </a:r>
          </a:p>
          <a:p>
            <a:pPr marL="800100" lvl="1"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Process 2: Data sent by </a:t>
            </a:r>
            <a:r>
              <a:rPr lang="en-GB" sz="2400" b="1" dirty="0">
                <a:latin typeface="Arial" panose="020B0604020202020204" pitchFamily="34" charset="0"/>
                <a:cs typeface="Arial" panose="020B0604020202020204" pitchFamily="34" charset="0"/>
              </a:rPr>
              <a:t>29/09</a:t>
            </a:r>
          </a:p>
          <a:p>
            <a:pPr marL="800100" lvl="1" indent="-342900">
              <a:buChar char="•"/>
            </a:pPr>
            <a:r>
              <a:rPr lang="en-GB" sz="2400" dirty="0">
                <a:latin typeface="Arial" panose="020B0604020202020204" pitchFamily="34" charset="0"/>
                <a:cs typeface="Arial" panose="020B0604020202020204" pitchFamily="34" charset="0"/>
              </a:rPr>
              <a:t>Details of employees who have signed COT3s</a:t>
            </a:r>
          </a:p>
          <a:p>
            <a:pPr lvl="1"/>
            <a:endParaRPr lang="en-GB" sz="2400" dirty="0">
              <a:latin typeface="Arial" panose="020B0604020202020204" pitchFamily="34" charset="0"/>
              <a:cs typeface="Arial" panose="020B0604020202020204" pitchFamily="34" charset="0"/>
            </a:endParaRPr>
          </a:p>
          <a:p>
            <a:r>
              <a:rPr lang="en-GB" sz="2400" dirty="0"/>
              <a:t>If you have any further queries/questions, please email the Project Team at: </a:t>
            </a:r>
            <a:r>
              <a:rPr lang="en-GB" sz="2400" dirty="0">
                <a:hlinkClick r:id="rId2"/>
              </a:rPr>
              <a:t>Termtimeonly.Payments@walthamforest.gov.uk</a:t>
            </a:r>
            <a:endParaRPr lang="en-GB" sz="2400" dirty="0"/>
          </a:p>
          <a:p>
            <a:endParaRPr lang="en-GB" sz="2400" dirty="0"/>
          </a:p>
          <a:p>
            <a:endParaRPr lang="en-GB" sz="2400" dirty="0"/>
          </a:p>
        </p:txBody>
      </p:sp>
    </p:spTree>
    <p:extLst>
      <p:ext uri="{BB962C8B-B14F-4D97-AF65-F5344CB8AC3E}">
        <p14:creationId xmlns:p14="http://schemas.microsoft.com/office/powerpoint/2010/main" val="3790889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DF7C04-772C-6DA7-2A94-94B8733025E1}"/>
              </a:ext>
            </a:extLst>
          </p:cNvPr>
          <p:cNvSpPr>
            <a:spLocks noGrp="1"/>
          </p:cNvSpPr>
          <p:nvPr>
            <p:ph type="title"/>
          </p:nvPr>
        </p:nvSpPr>
        <p:spPr>
          <a:xfrm>
            <a:off x="573088" y="2122487"/>
            <a:ext cx="10780712" cy="1068388"/>
          </a:xfrm>
        </p:spPr>
        <p:txBody>
          <a:bodyPr>
            <a:normAutofit/>
          </a:bodyPr>
          <a:lstStyle/>
          <a:p>
            <a:r>
              <a:rPr lang="en-GB" sz="5400" dirty="0"/>
              <a:t>Thank you</a:t>
            </a:r>
          </a:p>
        </p:txBody>
      </p:sp>
    </p:spTree>
    <p:extLst>
      <p:ext uri="{BB962C8B-B14F-4D97-AF65-F5344CB8AC3E}">
        <p14:creationId xmlns:p14="http://schemas.microsoft.com/office/powerpoint/2010/main" val="16872707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c23cae-3de3-4ee5-827a-e9cd7cce1bef" xsi:nil="true"/>
    <lcf76f155ced4ddcb4097134ff3c332f xmlns="b9f6d4b7-611e-4b09-a639-28675cd5f6a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23325F91EC954DAE837468C052B919" ma:contentTypeVersion="10" ma:contentTypeDescription="Create a new document." ma:contentTypeScope="" ma:versionID="7ed9c8615d741efc0252e389e9c855b7">
  <xsd:schema xmlns:xsd="http://www.w3.org/2001/XMLSchema" xmlns:xs="http://www.w3.org/2001/XMLSchema" xmlns:p="http://schemas.microsoft.com/office/2006/metadata/properties" xmlns:ns2="b9f6d4b7-611e-4b09-a639-28675cd5f6a0" xmlns:ns3="5dc23cae-3de3-4ee5-827a-e9cd7cce1bef" targetNamespace="http://schemas.microsoft.com/office/2006/metadata/properties" ma:root="true" ma:fieldsID="4f6bc515eccf41790af745c72e2b7b09" ns2:_="" ns3:_="">
    <xsd:import namespace="b9f6d4b7-611e-4b09-a639-28675cd5f6a0"/>
    <xsd:import namespace="5dc23cae-3de3-4ee5-827a-e9cd7cce1be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f6d4b7-611e-4b09-a639-28675cd5f6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3675dce5-e36b-4915-bed5-6530727017d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c23cae-3de3-4ee5-827a-e9cd7cce1bef"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9f42246-df9d-41ca-af1d-e9c08dca583c}" ma:internalName="TaxCatchAll" ma:showField="CatchAllData" ma:web="5dc23cae-3de3-4ee5-827a-e9cd7cce1b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D9E12A-B200-4F7E-AF90-CC2CDC5DBB04}">
  <ds:schemaRefs>
    <ds:schemaRef ds:uri="http://purl.org/dc/dcmitype/"/>
    <ds:schemaRef ds:uri="b9f6d4b7-611e-4b09-a639-28675cd5f6a0"/>
    <ds:schemaRef ds:uri="http://purl.org/dc/elements/1.1/"/>
    <ds:schemaRef ds:uri="http://schemas.openxmlformats.org/package/2006/metadata/core-properties"/>
    <ds:schemaRef ds:uri="http://schemas.microsoft.com/office/2006/metadata/properties"/>
    <ds:schemaRef ds:uri="http://schemas.microsoft.com/office/2006/documentManagement/types"/>
    <ds:schemaRef ds:uri="http://purl.org/dc/terms/"/>
    <ds:schemaRef ds:uri="http://schemas.microsoft.com/office/infopath/2007/PartnerControls"/>
    <ds:schemaRef ds:uri="5dc23cae-3de3-4ee5-827a-e9cd7cce1bef"/>
    <ds:schemaRef ds:uri="http://www.w3.org/XML/1998/namespace"/>
  </ds:schemaRefs>
</ds:datastoreItem>
</file>

<file path=customXml/itemProps2.xml><?xml version="1.0" encoding="utf-8"?>
<ds:datastoreItem xmlns:ds="http://schemas.openxmlformats.org/officeDocument/2006/customXml" ds:itemID="{6E1E1463-9ED3-42FA-85F1-15831ACFBEA1}">
  <ds:schemaRefs>
    <ds:schemaRef ds:uri="http://schemas.microsoft.com/sharepoint/v3/contenttype/forms"/>
  </ds:schemaRefs>
</ds:datastoreItem>
</file>

<file path=customXml/itemProps3.xml><?xml version="1.0" encoding="utf-8"?>
<ds:datastoreItem xmlns:ds="http://schemas.openxmlformats.org/officeDocument/2006/customXml" ds:itemID="{9A961F74-1ACE-43A5-A4DF-8BDE9BF6AC1F}">
  <ds:schemaRefs>
    <ds:schemaRef ds:uri="5dc23cae-3de3-4ee5-827a-e9cd7cce1bef"/>
    <ds:schemaRef ds:uri="b9f6d4b7-611e-4b09-a639-28675cd5f6a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1541</TotalTime>
  <Words>940</Words>
  <Application>Microsoft Office PowerPoint</Application>
  <PresentationFormat>Widescreen</PresentationFormat>
  <Paragraphs>112</Paragraphs>
  <Slides>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School Annual Leave Agreement (SALA) Briefing Slides  Mary Jarrett, Director of Education Gurpreet Kataora, Head of School Business Support Zoe Henry, Programme Manager                         4th September 2025              School Business Managers (SBM) Network</vt:lpstr>
      <vt:lpstr>Agenda</vt:lpstr>
      <vt:lpstr>Introduction &amp; Context Setting </vt:lpstr>
      <vt:lpstr>Outline</vt:lpstr>
      <vt:lpstr>Process 1: Current Staff In Progress </vt:lpstr>
      <vt:lpstr>Process 2: Certain Strands Not Started</vt:lpstr>
      <vt:lpstr>Process 3: Leavers/Deceased/RAG Red</vt:lpstr>
      <vt:lpstr>Next Steps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Zoe Henry</dc:creator>
  <cp:lastModifiedBy>Zoe Henry</cp:lastModifiedBy>
  <cp:revision>1</cp:revision>
  <dcterms:created xsi:type="dcterms:W3CDTF">2025-08-28T11:28:42Z</dcterms:created>
  <dcterms:modified xsi:type="dcterms:W3CDTF">2025-09-05T09:37:36Z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0x0101006D23325F91EC954DAE837468C052B919</vt:lpwstr>
  </property>
  <property fmtid="{D5CDD505-2E9C-101B-9397-08002B2CF9AE}" pid="3" name="MediaServiceImageTags">
    <vt:lpwstr/>
  </property>
</Properties>
</file>