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63D1-FD81-EFEC-59CF-80C9B03639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2B2C74-AC7A-BE23-CE88-D101311C6A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A5999C-D1F8-90BA-D67D-ED1EA7F5A476}"/>
              </a:ext>
            </a:extLst>
          </p:cNvPr>
          <p:cNvSpPr>
            <a:spLocks noGrp="1"/>
          </p:cNvSpPr>
          <p:nvPr>
            <p:ph type="dt" sz="half" idx="10"/>
          </p:nvPr>
        </p:nvSpPr>
        <p:spPr/>
        <p:txBody>
          <a:bodyPr/>
          <a:lstStyle/>
          <a:p>
            <a:fld id="{EBBD79A0-7927-4F7C-A014-34B48AABD6CF}" type="datetimeFigureOut">
              <a:rPr lang="en-GB" smtClean="0"/>
              <a:t>17/02/2025</a:t>
            </a:fld>
            <a:endParaRPr lang="en-GB"/>
          </a:p>
        </p:txBody>
      </p:sp>
      <p:sp>
        <p:nvSpPr>
          <p:cNvPr id="5" name="Footer Placeholder 4">
            <a:extLst>
              <a:ext uri="{FF2B5EF4-FFF2-40B4-BE49-F238E27FC236}">
                <a16:creationId xmlns:a16="http://schemas.microsoft.com/office/drawing/2014/main" id="{40C36446-092E-C453-3EC2-BB91964E65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542422-06D2-C439-EDB1-00EA2D86D8BE}"/>
              </a:ext>
            </a:extLst>
          </p:cNvPr>
          <p:cNvSpPr>
            <a:spLocks noGrp="1"/>
          </p:cNvSpPr>
          <p:nvPr>
            <p:ph type="sldNum" sz="quarter" idx="12"/>
          </p:nvPr>
        </p:nvSpPr>
        <p:spPr/>
        <p:txBody>
          <a:bodyPr/>
          <a:lstStyle/>
          <a:p>
            <a:fld id="{D5F94FE3-975A-4172-9C0B-D2FA0AB8A787}" type="slidenum">
              <a:rPr lang="en-GB" smtClean="0"/>
              <a:t>‹#›</a:t>
            </a:fld>
            <a:endParaRPr lang="en-GB"/>
          </a:p>
        </p:txBody>
      </p:sp>
    </p:spTree>
    <p:extLst>
      <p:ext uri="{BB962C8B-B14F-4D97-AF65-F5344CB8AC3E}">
        <p14:creationId xmlns:p14="http://schemas.microsoft.com/office/powerpoint/2010/main" val="343160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4800-AFC0-687B-4BEF-295A6BB9E4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E9896A-BA40-9818-CFEA-16685E50C7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718C6B-D717-38C3-92C2-F27F1D41221D}"/>
              </a:ext>
            </a:extLst>
          </p:cNvPr>
          <p:cNvSpPr>
            <a:spLocks noGrp="1"/>
          </p:cNvSpPr>
          <p:nvPr>
            <p:ph type="dt" sz="half" idx="10"/>
          </p:nvPr>
        </p:nvSpPr>
        <p:spPr/>
        <p:txBody>
          <a:bodyPr/>
          <a:lstStyle/>
          <a:p>
            <a:fld id="{EBBD79A0-7927-4F7C-A014-34B48AABD6CF}" type="datetimeFigureOut">
              <a:rPr lang="en-GB" smtClean="0"/>
              <a:t>17/02/2025</a:t>
            </a:fld>
            <a:endParaRPr lang="en-GB"/>
          </a:p>
        </p:txBody>
      </p:sp>
      <p:sp>
        <p:nvSpPr>
          <p:cNvPr id="5" name="Footer Placeholder 4">
            <a:extLst>
              <a:ext uri="{FF2B5EF4-FFF2-40B4-BE49-F238E27FC236}">
                <a16:creationId xmlns:a16="http://schemas.microsoft.com/office/drawing/2014/main" id="{D91A01D1-4CE8-5B69-82B2-7A24CCBCCB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37B700-D173-DD03-4D59-34C79719FF0E}"/>
              </a:ext>
            </a:extLst>
          </p:cNvPr>
          <p:cNvSpPr>
            <a:spLocks noGrp="1"/>
          </p:cNvSpPr>
          <p:nvPr>
            <p:ph type="sldNum" sz="quarter" idx="12"/>
          </p:nvPr>
        </p:nvSpPr>
        <p:spPr/>
        <p:txBody>
          <a:bodyPr/>
          <a:lstStyle/>
          <a:p>
            <a:fld id="{D5F94FE3-975A-4172-9C0B-D2FA0AB8A787}" type="slidenum">
              <a:rPr lang="en-GB" smtClean="0"/>
              <a:t>‹#›</a:t>
            </a:fld>
            <a:endParaRPr lang="en-GB"/>
          </a:p>
        </p:txBody>
      </p:sp>
    </p:spTree>
    <p:extLst>
      <p:ext uri="{BB962C8B-B14F-4D97-AF65-F5344CB8AC3E}">
        <p14:creationId xmlns:p14="http://schemas.microsoft.com/office/powerpoint/2010/main" val="315622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C8DE1E-6AB1-0818-F84D-2868FBB393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B5BE0E-DD25-61F3-319E-B535DA94B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6D32DF-9E57-0CED-34B5-2E4258AFC683}"/>
              </a:ext>
            </a:extLst>
          </p:cNvPr>
          <p:cNvSpPr>
            <a:spLocks noGrp="1"/>
          </p:cNvSpPr>
          <p:nvPr>
            <p:ph type="dt" sz="half" idx="10"/>
          </p:nvPr>
        </p:nvSpPr>
        <p:spPr/>
        <p:txBody>
          <a:bodyPr/>
          <a:lstStyle/>
          <a:p>
            <a:fld id="{EBBD79A0-7927-4F7C-A014-34B48AABD6CF}" type="datetimeFigureOut">
              <a:rPr lang="en-GB" smtClean="0"/>
              <a:t>17/02/2025</a:t>
            </a:fld>
            <a:endParaRPr lang="en-GB"/>
          </a:p>
        </p:txBody>
      </p:sp>
      <p:sp>
        <p:nvSpPr>
          <p:cNvPr id="5" name="Footer Placeholder 4">
            <a:extLst>
              <a:ext uri="{FF2B5EF4-FFF2-40B4-BE49-F238E27FC236}">
                <a16:creationId xmlns:a16="http://schemas.microsoft.com/office/drawing/2014/main" id="{4D5A7D05-4FC9-6F8A-2CF7-58E588E4E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B1C1F4-E864-AB31-DB14-86003FE8C8D7}"/>
              </a:ext>
            </a:extLst>
          </p:cNvPr>
          <p:cNvSpPr>
            <a:spLocks noGrp="1"/>
          </p:cNvSpPr>
          <p:nvPr>
            <p:ph type="sldNum" sz="quarter" idx="12"/>
          </p:nvPr>
        </p:nvSpPr>
        <p:spPr/>
        <p:txBody>
          <a:bodyPr/>
          <a:lstStyle/>
          <a:p>
            <a:fld id="{D5F94FE3-975A-4172-9C0B-D2FA0AB8A787}" type="slidenum">
              <a:rPr lang="en-GB" smtClean="0"/>
              <a:t>‹#›</a:t>
            </a:fld>
            <a:endParaRPr lang="en-GB"/>
          </a:p>
        </p:txBody>
      </p:sp>
    </p:spTree>
    <p:extLst>
      <p:ext uri="{BB962C8B-B14F-4D97-AF65-F5344CB8AC3E}">
        <p14:creationId xmlns:p14="http://schemas.microsoft.com/office/powerpoint/2010/main" val="250929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D11D-37F5-8E85-90DA-5CA6003C09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737C56-5E83-8FED-732B-0477E7E29A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50478D-E718-99A0-02EE-A49EFF1F5923}"/>
              </a:ext>
            </a:extLst>
          </p:cNvPr>
          <p:cNvSpPr>
            <a:spLocks noGrp="1"/>
          </p:cNvSpPr>
          <p:nvPr>
            <p:ph type="dt" sz="half" idx="10"/>
          </p:nvPr>
        </p:nvSpPr>
        <p:spPr/>
        <p:txBody>
          <a:bodyPr/>
          <a:lstStyle/>
          <a:p>
            <a:fld id="{EBBD79A0-7927-4F7C-A014-34B48AABD6CF}" type="datetimeFigureOut">
              <a:rPr lang="en-GB" smtClean="0"/>
              <a:t>17/02/2025</a:t>
            </a:fld>
            <a:endParaRPr lang="en-GB"/>
          </a:p>
        </p:txBody>
      </p:sp>
      <p:sp>
        <p:nvSpPr>
          <p:cNvPr id="5" name="Footer Placeholder 4">
            <a:extLst>
              <a:ext uri="{FF2B5EF4-FFF2-40B4-BE49-F238E27FC236}">
                <a16:creationId xmlns:a16="http://schemas.microsoft.com/office/drawing/2014/main" id="{C00E4849-E796-3D1F-8A14-31933FFC4D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F4DA8A-5B1C-DF56-BCA6-7280A9BC0B2F}"/>
              </a:ext>
            </a:extLst>
          </p:cNvPr>
          <p:cNvSpPr>
            <a:spLocks noGrp="1"/>
          </p:cNvSpPr>
          <p:nvPr>
            <p:ph type="sldNum" sz="quarter" idx="12"/>
          </p:nvPr>
        </p:nvSpPr>
        <p:spPr/>
        <p:txBody>
          <a:bodyPr/>
          <a:lstStyle/>
          <a:p>
            <a:fld id="{D5F94FE3-975A-4172-9C0B-D2FA0AB8A787}" type="slidenum">
              <a:rPr lang="en-GB" smtClean="0"/>
              <a:t>‹#›</a:t>
            </a:fld>
            <a:endParaRPr lang="en-GB"/>
          </a:p>
        </p:txBody>
      </p:sp>
    </p:spTree>
    <p:extLst>
      <p:ext uri="{BB962C8B-B14F-4D97-AF65-F5344CB8AC3E}">
        <p14:creationId xmlns:p14="http://schemas.microsoft.com/office/powerpoint/2010/main" val="63306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3E3F-0DAD-7958-E29C-FE2011DB94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CBDBC9-8A58-0AC6-EB93-EB4310F259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8AA94-BB18-0B34-5EAE-6AFE1BD63976}"/>
              </a:ext>
            </a:extLst>
          </p:cNvPr>
          <p:cNvSpPr>
            <a:spLocks noGrp="1"/>
          </p:cNvSpPr>
          <p:nvPr>
            <p:ph type="dt" sz="half" idx="10"/>
          </p:nvPr>
        </p:nvSpPr>
        <p:spPr/>
        <p:txBody>
          <a:bodyPr/>
          <a:lstStyle/>
          <a:p>
            <a:fld id="{EBBD79A0-7927-4F7C-A014-34B48AABD6CF}" type="datetimeFigureOut">
              <a:rPr lang="en-GB" smtClean="0"/>
              <a:t>17/02/2025</a:t>
            </a:fld>
            <a:endParaRPr lang="en-GB"/>
          </a:p>
        </p:txBody>
      </p:sp>
      <p:sp>
        <p:nvSpPr>
          <p:cNvPr id="5" name="Footer Placeholder 4">
            <a:extLst>
              <a:ext uri="{FF2B5EF4-FFF2-40B4-BE49-F238E27FC236}">
                <a16:creationId xmlns:a16="http://schemas.microsoft.com/office/drawing/2014/main" id="{C5870194-2DB0-B57C-6772-A9177B4736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407B21-193F-FD4B-49B1-47164E2D513E}"/>
              </a:ext>
            </a:extLst>
          </p:cNvPr>
          <p:cNvSpPr>
            <a:spLocks noGrp="1"/>
          </p:cNvSpPr>
          <p:nvPr>
            <p:ph type="sldNum" sz="quarter" idx="12"/>
          </p:nvPr>
        </p:nvSpPr>
        <p:spPr/>
        <p:txBody>
          <a:bodyPr/>
          <a:lstStyle/>
          <a:p>
            <a:fld id="{D5F94FE3-975A-4172-9C0B-D2FA0AB8A787}" type="slidenum">
              <a:rPr lang="en-GB" smtClean="0"/>
              <a:t>‹#›</a:t>
            </a:fld>
            <a:endParaRPr lang="en-GB"/>
          </a:p>
        </p:txBody>
      </p:sp>
    </p:spTree>
    <p:extLst>
      <p:ext uri="{BB962C8B-B14F-4D97-AF65-F5344CB8AC3E}">
        <p14:creationId xmlns:p14="http://schemas.microsoft.com/office/powerpoint/2010/main" val="2294227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CE3A-4DE5-CCE0-651D-455C17C6FF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9F59D4-FB5D-EC24-A859-8D6FAE4DFF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8DC113-038C-3CDC-07CA-DF7D5FC392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7415C7-D749-CF56-AF44-AEA49BC542C7}"/>
              </a:ext>
            </a:extLst>
          </p:cNvPr>
          <p:cNvSpPr>
            <a:spLocks noGrp="1"/>
          </p:cNvSpPr>
          <p:nvPr>
            <p:ph type="dt" sz="half" idx="10"/>
          </p:nvPr>
        </p:nvSpPr>
        <p:spPr/>
        <p:txBody>
          <a:bodyPr/>
          <a:lstStyle/>
          <a:p>
            <a:fld id="{EBBD79A0-7927-4F7C-A014-34B48AABD6CF}" type="datetimeFigureOut">
              <a:rPr lang="en-GB" smtClean="0"/>
              <a:t>17/02/2025</a:t>
            </a:fld>
            <a:endParaRPr lang="en-GB"/>
          </a:p>
        </p:txBody>
      </p:sp>
      <p:sp>
        <p:nvSpPr>
          <p:cNvPr id="6" name="Footer Placeholder 5">
            <a:extLst>
              <a:ext uri="{FF2B5EF4-FFF2-40B4-BE49-F238E27FC236}">
                <a16:creationId xmlns:a16="http://schemas.microsoft.com/office/drawing/2014/main" id="{8321DC17-AC0B-2437-D6F2-EFCA1C418E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2C9122-FB9E-1B5A-4907-C5E39A254C8D}"/>
              </a:ext>
            </a:extLst>
          </p:cNvPr>
          <p:cNvSpPr>
            <a:spLocks noGrp="1"/>
          </p:cNvSpPr>
          <p:nvPr>
            <p:ph type="sldNum" sz="quarter" idx="12"/>
          </p:nvPr>
        </p:nvSpPr>
        <p:spPr/>
        <p:txBody>
          <a:bodyPr/>
          <a:lstStyle/>
          <a:p>
            <a:fld id="{D5F94FE3-975A-4172-9C0B-D2FA0AB8A787}" type="slidenum">
              <a:rPr lang="en-GB" smtClean="0"/>
              <a:t>‹#›</a:t>
            </a:fld>
            <a:endParaRPr lang="en-GB"/>
          </a:p>
        </p:txBody>
      </p:sp>
    </p:spTree>
    <p:extLst>
      <p:ext uri="{BB962C8B-B14F-4D97-AF65-F5344CB8AC3E}">
        <p14:creationId xmlns:p14="http://schemas.microsoft.com/office/powerpoint/2010/main" val="4022551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31DF-F669-E97B-4D77-621C3C3E1D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6A0785-E76F-1A77-F3FE-17C2CDF217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442D3B-789B-6AFF-5DE4-B698A54324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1113D0-886A-9287-24D4-5450A7397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46B054-D128-8665-8EC1-810093926A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6085D5-1D1C-8F6C-E976-48B1C8455CA8}"/>
              </a:ext>
            </a:extLst>
          </p:cNvPr>
          <p:cNvSpPr>
            <a:spLocks noGrp="1"/>
          </p:cNvSpPr>
          <p:nvPr>
            <p:ph type="dt" sz="half" idx="10"/>
          </p:nvPr>
        </p:nvSpPr>
        <p:spPr/>
        <p:txBody>
          <a:bodyPr/>
          <a:lstStyle/>
          <a:p>
            <a:fld id="{EBBD79A0-7927-4F7C-A014-34B48AABD6CF}" type="datetimeFigureOut">
              <a:rPr lang="en-GB" smtClean="0"/>
              <a:t>17/02/2025</a:t>
            </a:fld>
            <a:endParaRPr lang="en-GB"/>
          </a:p>
        </p:txBody>
      </p:sp>
      <p:sp>
        <p:nvSpPr>
          <p:cNvPr id="8" name="Footer Placeholder 7">
            <a:extLst>
              <a:ext uri="{FF2B5EF4-FFF2-40B4-BE49-F238E27FC236}">
                <a16:creationId xmlns:a16="http://schemas.microsoft.com/office/drawing/2014/main" id="{975C3DE4-632D-7530-CBB0-DD2A633CB1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5E1D40-1FB0-E04F-C42B-F1592FA0264C}"/>
              </a:ext>
            </a:extLst>
          </p:cNvPr>
          <p:cNvSpPr>
            <a:spLocks noGrp="1"/>
          </p:cNvSpPr>
          <p:nvPr>
            <p:ph type="sldNum" sz="quarter" idx="12"/>
          </p:nvPr>
        </p:nvSpPr>
        <p:spPr/>
        <p:txBody>
          <a:bodyPr/>
          <a:lstStyle/>
          <a:p>
            <a:fld id="{D5F94FE3-975A-4172-9C0B-D2FA0AB8A787}" type="slidenum">
              <a:rPr lang="en-GB" smtClean="0"/>
              <a:t>‹#›</a:t>
            </a:fld>
            <a:endParaRPr lang="en-GB"/>
          </a:p>
        </p:txBody>
      </p:sp>
    </p:spTree>
    <p:extLst>
      <p:ext uri="{BB962C8B-B14F-4D97-AF65-F5344CB8AC3E}">
        <p14:creationId xmlns:p14="http://schemas.microsoft.com/office/powerpoint/2010/main" val="2159417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D8B0B-CCD8-3617-FBBC-8541452C1A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578C47-9FD3-91E5-F554-2C9832C92013}"/>
              </a:ext>
            </a:extLst>
          </p:cNvPr>
          <p:cNvSpPr>
            <a:spLocks noGrp="1"/>
          </p:cNvSpPr>
          <p:nvPr>
            <p:ph type="dt" sz="half" idx="10"/>
          </p:nvPr>
        </p:nvSpPr>
        <p:spPr/>
        <p:txBody>
          <a:bodyPr/>
          <a:lstStyle/>
          <a:p>
            <a:fld id="{EBBD79A0-7927-4F7C-A014-34B48AABD6CF}" type="datetimeFigureOut">
              <a:rPr lang="en-GB" smtClean="0"/>
              <a:t>17/02/2025</a:t>
            </a:fld>
            <a:endParaRPr lang="en-GB"/>
          </a:p>
        </p:txBody>
      </p:sp>
      <p:sp>
        <p:nvSpPr>
          <p:cNvPr id="4" name="Footer Placeholder 3">
            <a:extLst>
              <a:ext uri="{FF2B5EF4-FFF2-40B4-BE49-F238E27FC236}">
                <a16:creationId xmlns:a16="http://schemas.microsoft.com/office/drawing/2014/main" id="{703D350A-CD6E-60F4-54A8-7FB0DFC7A4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76E8B7-9F4B-4AF5-FCE7-908EC16049F4}"/>
              </a:ext>
            </a:extLst>
          </p:cNvPr>
          <p:cNvSpPr>
            <a:spLocks noGrp="1"/>
          </p:cNvSpPr>
          <p:nvPr>
            <p:ph type="sldNum" sz="quarter" idx="12"/>
          </p:nvPr>
        </p:nvSpPr>
        <p:spPr/>
        <p:txBody>
          <a:bodyPr/>
          <a:lstStyle/>
          <a:p>
            <a:fld id="{D5F94FE3-975A-4172-9C0B-D2FA0AB8A787}" type="slidenum">
              <a:rPr lang="en-GB" smtClean="0"/>
              <a:t>‹#›</a:t>
            </a:fld>
            <a:endParaRPr lang="en-GB"/>
          </a:p>
        </p:txBody>
      </p:sp>
    </p:spTree>
    <p:extLst>
      <p:ext uri="{BB962C8B-B14F-4D97-AF65-F5344CB8AC3E}">
        <p14:creationId xmlns:p14="http://schemas.microsoft.com/office/powerpoint/2010/main" val="369831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388CDB-DA5F-B2E6-3726-5F5889540414}"/>
              </a:ext>
            </a:extLst>
          </p:cNvPr>
          <p:cNvSpPr>
            <a:spLocks noGrp="1"/>
          </p:cNvSpPr>
          <p:nvPr>
            <p:ph type="dt" sz="half" idx="10"/>
          </p:nvPr>
        </p:nvSpPr>
        <p:spPr/>
        <p:txBody>
          <a:bodyPr/>
          <a:lstStyle/>
          <a:p>
            <a:fld id="{EBBD79A0-7927-4F7C-A014-34B48AABD6CF}" type="datetimeFigureOut">
              <a:rPr lang="en-GB" smtClean="0"/>
              <a:t>17/02/2025</a:t>
            </a:fld>
            <a:endParaRPr lang="en-GB"/>
          </a:p>
        </p:txBody>
      </p:sp>
      <p:sp>
        <p:nvSpPr>
          <p:cNvPr id="3" name="Footer Placeholder 2">
            <a:extLst>
              <a:ext uri="{FF2B5EF4-FFF2-40B4-BE49-F238E27FC236}">
                <a16:creationId xmlns:a16="http://schemas.microsoft.com/office/drawing/2014/main" id="{3C73D039-8F1D-72DA-5112-70EF28F108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6240D5-F59A-F257-CBCC-B381A72B7F48}"/>
              </a:ext>
            </a:extLst>
          </p:cNvPr>
          <p:cNvSpPr>
            <a:spLocks noGrp="1"/>
          </p:cNvSpPr>
          <p:nvPr>
            <p:ph type="sldNum" sz="quarter" idx="12"/>
          </p:nvPr>
        </p:nvSpPr>
        <p:spPr/>
        <p:txBody>
          <a:bodyPr/>
          <a:lstStyle/>
          <a:p>
            <a:fld id="{D5F94FE3-975A-4172-9C0B-D2FA0AB8A787}" type="slidenum">
              <a:rPr lang="en-GB" smtClean="0"/>
              <a:t>‹#›</a:t>
            </a:fld>
            <a:endParaRPr lang="en-GB"/>
          </a:p>
        </p:txBody>
      </p:sp>
    </p:spTree>
    <p:extLst>
      <p:ext uri="{BB962C8B-B14F-4D97-AF65-F5344CB8AC3E}">
        <p14:creationId xmlns:p14="http://schemas.microsoft.com/office/powerpoint/2010/main" val="175441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4A531-F085-1328-A426-5373DFC62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71CEF6-DCC8-2BA4-8175-1E1D1583F5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C795B7-0901-55E0-EFE4-40F355969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E7AB8-A65F-9E89-E86E-ADFA94644F5D}"/>
              </a:ext>
            </a:extLst>
          </p:cNvPr>
          <p:cNvSpPr>
            <a:spLocks noGrp="1"/>
          </p:cNvSpPr>
          <p:nvPr>
            <p:ph type="dt" sz="half" idx="10"/>
          </p:nvPr>
        </p:nvSpPr>
        <p:spPr/>
        <p:txBody>
          <a:bodyPr/>
          <a:lstStyle/>
          <a:p>
            <a:fld id="{EBBD79A0-7927-4F7C-A014-34B48AABD6CF}" type="datetimeFigureOut">
              <a:rPr lang="en-GB" smtClean="0"/>
              <a:t>17/02/2025</a:t>
            </a:fld>
            <a:endParaRPr lang="en-GB"/>
          </a:p>
        </p:txBody>
      </p:sp>
      <p:sp>
        <p:nvSpPr>
          <p:cNvPr id="6" name="Footer Placeholder 5">
            <a:extLst>
              <a:ext uri="{FF2B5EF4-FFF2-40B4-BE49-F238E27FC236}">
                <a16:creationId xmlns:a16="http://schemas.microsoft.com/office/drawing/2014/main" id="{1C172CD9-3DA7-425F-C6AF-AC985E1453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5B4CC1-11DF-C956-47AD-F3C9B2A32D31}"/>
              </a:ext>
            </a:extLst>
          </p:cNvPr>
          <p:cNvSpPr>
            <a:spLocks noGrp="1"/>
          </p:cNvSpPr>
          <p:nvPr>
            <p:ph type="sldNum" sz="quarter" idx="12"/>
          </p:nvPr>
        </p:nvSpPr>
        <p:spPr/>
        <p:txBody>
          <a:bodyPr/>
          <a:lstStyle/>
          <a:p>
            <a:fld id="{D5F94FE3-975A-4172-9C0B-D2FA0AB8A787}" type="slidenum">
              <a:rPr lang="en-GB" smtClean="0"/>
              <a:t>‹#›</a:t>
            </a:fld>
            <a:endParaRPr lang="en-GB"/>
          </a:p>
        </p:txBody>
      </p:sp>
    </p:spTree>
    <p:extLst>
      <p:ext uri="{BB962C8B-B14F-4D97-AF65-F5344CB8AC3E}">
        <p14:creationId xmlns:p14="http://schemas.microsoft.com/office/powerpoint/2010/main" val="264224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F851E-8EFC-6DEE-D71D-847238CBD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455391-28B7-7D30-BA4B-49B096734D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9C8848-302A-EFAE-1D99-0BFC50BBB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6F61F3-43C2-EF75-C95D-10434C3C0B88}"/>
              </a:ext>
            </a:extLst>
          </p:cNvPr>
          <p:cNvSpPr>
            <a:spLocks noGrp="1"/>
          </p:cNvSpPr>
          <p:nvPr>
            <p:ph type="dt" sz="half" idx="10"/>
          </p:nvPr>
        </p:nvSpPr>
        <p:spPr/>
        <p:txBody>
          <a:bodyPr/>
          <a:lstStyle/>
          <a:p>
            <a:fld id="{EBBD79A0-7927-4F7C-A014-34B48AABD6CF}" type="datetimeFigureOut">
              <a:rPr lang="en-GB" smtClean="0"/>
              <a:t>17/02/2025</a:t>
            </a:fld>
            <a:endParaRPr lang="en-GB"/>
          </a:p>
        </p:txBody>
      </p:sp>
      <p:sp>
        <p:nvSpPr>
          <p:cNvPr id="6" name="Footer Placeholder 5">
            <a:extLst>
              <a:ext uri="{FF2B5EF4-FFF2-40B4-BE49-F238E27FC236}">
                <a16:creationId xmlns:a16="http://schemas.microsoft.com/office/drawing/2014/main" id="{2EB3D9F2-406A-7932-18D5-416010DB26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99575A-C6C2-4E88-EFB1-22ED84C4D054}"/>
              </a:ext>
            </a:extLst>
          </p:cNvPr>
          <p:cNvSpPr>
            <a:spLocks noGrp="1"/>
          </p:cNvSpPr>
          <p:nvPr>
            <p:ph type="sldNum" sz="quarter" idx="12"/>
          </p:nvPr>
        </p:nvSpPr>
        <p:spPr/>
        <p:txBody>
          <a:bodyPr/>
          <a:lstStyle/>
          <a:p>
            <a:fld id="{D5F94FE3-975A-4172-9C0B-D2FA0AB8A787}" type="slidenum">
              <a:rPr lang="en-GB" smtClean="0"/>
              <a:t>‹#›</a:t>
            </a:fld>
            <a:endParaRPr lang="en-GB"/>
          </a:p>
        </p:txBody>
      </p:sp>
    </p:spTree>
    <p:extLst>
      <p:ext uri="{BB962C8B-B14F-4D97-AF65-F5344CB8AC3E}">
        <p14:creationId xmlns:p14="http://schemas.microsoft.com/office/powerpoint/2010/main" val="274453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1E240-AE5F-EC29-0048-488711C98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8D8EEC-9BDD-4CB8-B0AE-6CD69E495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3B2CAA-8B24-8B67-3203-B5B23CB3B4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D79A0-7927-4F7C-A014-34B48AABD6CF}" type="datetimeFigureOut">
              <a:rPr lang="en-GB" smtClean="0"/>
              <a:t>17/02/2025</a:t>
            </a:fld>
            <a:endParaRPr lang="en-GB"/>
          </a:p>
        </p:txBody>
      </p:sp>
      <p:sp>
        <p:nvSpPr>
          <p:cNvPr id="5" name="Footer Placeholder 4">
            <a:extLst>
              <a:ext uri="{FF2B5EF4-FFF2-40B4-BE49-F238E27FC236}">
                <a16:creationId xmlns:a16="http://schemas.microsoft.com/office/drawing/2014/main" id="{D0B7FBC4-7A6C-5120-DA4A-B8BCFBC545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91C50F-D4AE-8AFC-B27F-92A4B5EDFA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94FE3-975A-4172-9C0B-D2FA0AB8A787}" type="slidenum">
              <a:rPr lang="en-GB" smtClean="0"/>
              <a:t>‹#›</a:t>
            </a:fld>
            <a:endParaRPr lang="en-GB"/>
          </a:p>
        </p:txBody>
      </p:sp>
    </p:spTree>
    <p:extLst>
      <p:ext uri="{BB962C8B-B14F-4D97-AF65-F5344CB8AC3E}">
        <p14:creationId xmlns:p14="http://schemas.microsoft.com/office/powerpoint/2010/main" val="127892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rl6.mailanyone.net/scanner?m=1tNrsQ-00000009LR8-2lJx&amp;d=4%7Cmail%2F90%2F1734519600%2F1tNrsQ-00000009LR8-2lJx%7Cin6f%7C57e1b682%7C10577584%7C11827772%7C6762AC9A2B01F5F25BE307392DC558F0&amp;o=%2Fphto%3A%2Fftsi.rmeffcsogm.csPaeo%2Fss%2FRPoneepx.agisp%3Fea3Hd%3DoYeZtnYirUmK4WGdvskgK0vYx3yEPY3p7LZk1euh2UMgSNJIMjU1NUJQ1lNY3MUYVhOROVijhVBMu4&amp;s=hUgMNv8GIY_kIx0AT4VWXWGEV-Y"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hyperlink" Target="mailto:Adriano.Fachini@leyton.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Monotone Wallpaper Images – Browse 19,624 Stock Photos, Vectors ...">
            <a:extLst>
              <a:ext uri="{FF2B5EF4-FFF2-40B4-BE49-F238E27FC236}">
                <a16:creationId xmlns:a16="http://schemas.microsoft.com/office/drawing/2014/main" id="{B59B9054-694D-B10A-2C34-8CA571D70A1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25264"/>
            <a:ext cx="12192000" cy="77959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8B029D53-1EAD-7B3D-7033-A2FEE9E5EBF8}"/>
              </a:ext>
            </a:extLst>
          </p:cNvPr>
          <p:cNvSpPr>
            <a:spLocks noChangeArrowheads="1"/>
          </p:cNvSpPr>
          <p:nvPr/>
        </p:nvSpPr>
        <p:spPr bwMode="auto">
          <a:xfrm>
            <a:off x="0" y="1508851"/>
            <a:ext cx="121920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Leyton Sixth Form College invites you to join a </a:t>
            </a:r>
            <a:r>
              <a:rPr kumimoji="0" lang="en-GB" altLang="en-US" sz="16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“Conference on Strategic Pathways into STEAM”.</a:t>
            </a:r>
            <a:r>
              <a:rPr kumimoji="0" lang="en-GB" altLang="en-US" sz="16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 The project will empower school leaders, department heads, and educators to guide students toward strategic career paths in STEAM fields.</a:t>
            </a:r>
            <a:endParaRPr kumimoji="0" lang="en-GB" altLang="en-US" sz="1600" b="0" i="0" u="none" strike="noStrike" cap="none" normalizeH="0" baseline="0" dirty="0">
              <a:ln>
                <a:noFill/>
              </a:ln>
              <a:solidFill>
                <a:srgbClr val="00206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Microsoft YaHei Light" panose="020B0502040204020203" pitchFamily="34" charset="-122"/>
              <a:ea typeface="Microsoft YaHei Light" panose="020B0502040204020203"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Microsoft YaHei Light" panose="020B0502040204020203" pitchFamily="34" charset="-122"/>
                <a:ea typeface="Microsoft YaHei Light" panose="020B0502040204020203" pitchFamily="34" charset="-122"/>
              </a:rPr>
              <a:t> </a:t>
            </a:r>
            <a:endParaRPr kumimoji="0" lang="en-GB" altLang="en-US" sz="14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Date</a:t>
            </a:r>
            <a:r>
              <a:rPr kumimoji="0" lang="en-GB"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 </a:t>
            </a:r>
            <a:r>
              <a:rPr kumimoji="0" lang="en-GB" altLang="en-US" sz="14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26</a:t>
            </a:r>
            <a:r>
              <a:rPr kumimoji="0" lang="en-GB" altLang="en-US" sz="1400" b="0" i="0" u="none" strike="noStrike" cap="none" normalizeH="0" baseline="30000" dirty="0">
                <a:ln>
                  <a:noFill/>
                </a:ln>
                <a:solidFill>
                  <a:srgbClr val="002060"/>
                </a:solidFill>
                <a:effectLst/>
                <a:latin typeface="Century Gothic" panose="020B0502020202020204" pitchFamily="34" charset="0"/>
                <a:ea typeface="Calibri" panose="020F0502020204030204" pitchFamily="34" charset="0"/>
              </a:rPr>
              <a:t>th</a:t>
            </a:r>
            <a:r>
              <a:rPr kumimoji="0" lang="en-GB" altLang="en-US" sz="14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 February 2025.</a:t>
            </a:r>
            <a:endParaRPr kumimoji="0" lang="en-GB" altLang="en-US" sz="1400" b="0" i="0" u="none" strike="noStrike" cap="none" normalizeH="0" baseline="0" dirty="0">
              <a:ln>
                <a:noFill/>
              </a:ln>
              <a:solidFill>
                <a:srgbClr val="00206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Time</a:t>
            </a:r>
            <a:r>
              <a:rPr kumimoji="0" lang="en-GB"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 </a:t>
            </a:r>
            <a:r>
              <a:rPr kumimoji="0" lang="en-GB" altLang="en-US" sz="14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09:00-13:30 (lunch is provided).</a:t>
            </a:r>
            <a:endParaRPr kumimoji="0" lang="en-GB" altLang="en-US" sz="1400" b="0" i="0" u="none" strike="noStrike" cap="none" normalizeH="0" baseline="0" dirty="0">
              <a:ln>
                <a:noFill/>
              </a:ln>
              <a:solidFill>
                <a:srgbClr val="00206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Location</a:t>
            </a:r>
            <a:r>
              <a:rPr kumimoji="0" lang="en-GB"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 </a:t>
            </a:r>
            <a:r>
              <a:rPr kumimoji="0" lang="en-GB" altLang="en-US" sz="14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Teesside University, London Campus (Here East, Stratford, </a:t>
            </a:r>
            <a:r>
              <a:rPr kumimoji="0" lang="en-GB"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E15 2GW</a:t>
            </a:r>
            <a:r>
              <a:rPr kumimoji="0" lang="en-GB" altLang="en-US" sz="14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a:t>
            </a:r>
            <a:endParaRPr kumimoji="0" lang="en-GB" altLang="en-US" sz="1400" b="0" i="0" u="none" strike="noStrike" cap="none" normalizeH="0" baseline="0" dirty="0">
              <a:ln>
                <a:noFill/>
              </a:ln>
              <a:solidFill>
                <a:srgbClr val="00206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This is a face-to-face event targeted at members of SLT, heads of department, STEAM leaders.</a:t>
            </a:r>
            <a:endParaRPr kumimoji="0" lang="en-GB" altLang="en-US" sz="14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rgbClr val="002060"/>
                </a:solidFill>
                <a:effectLst/>
                <a:latin typeface="Century Gothic" panose="020B0502020202020204" pitchFamily="34" charset="0"/>
                <a:ea typeface="Times New Roman" panose="02020603050405020304" pitchFamily="18" charset="0"/>
              </a:rPr>
              <a:t>As school leaders and decision makers you will get up-to-date information from the sector shared by a variety of stakeholders.</a:t>
            </a:r>
            <a:endParaRPr kumimoji="0" lang="en-GB" altLang="en-US" sz="1400" b="0" i="0" u="none" strike="noStrike" cap="none" normalizeH="0" baseline="0" dirty="0">
              <a:ln>
                <a:noFill/>
              </a:ln>
              <a:solidFill>
                <a:srgbClr val="00206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rgbClr val="002060"/>
                </a:solidFill>
                <a:effectLst/>
                <a:latin typeface="Century Gothic" panose="020B0502020202020204" pitchFamily="34" charset="0"/>
                <a:ea typeface="Times New Roman" panose="02020603050405020304" pitchFamily="18" charset="0"/>
              </a:rPr>
              <a:t>Through a collaborative approach, we aim to create a supportive framework where school leaders are empowered to guide students not only in choosing the right subjects but also in developing the skills and competencies needed to thrive in the rapidly changing landscape of STEAM professions.</a:t>
            </a:r>
            <a:endParaRPr kumimoji="0" lang="en-GB" altLang="en-US" sz="14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rPr>
              <a:t> </a:t>
            </a:r>
            <a:endParaRPr kumimoji="0" lang="en-GB" altLang="en-US" sz="14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i="0" u="sng" strike="noStrike" cap="none" normalizeH="0" baseline="0" dirty="0">
                <a:ln>
                  <a:noFill/>
                </a:ln>
                <a:solidFill>
                  <a:srgbClr val="002060"/>
                </a:solidFill>
                <a:effectLst/>
                <a:latin typeface="Century Gothic" panose="020B0502020202020204" pitchFamily="34" charset="0"/>
                <a:ea typeface="Calibri" panose="020F0502020204030204" pitchFamily="34" charset="0"/>
              </a:rPr>
              <a:t>Confirmed participants: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Engineering UK, </a:t>
            </a:r>
            <a:r>
              <a:rPr kumimoji="0" lang="en-GB" altLang="en-US" sz="1400" b="1" i="1"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UCL East and Teesside Universities</a:t>
            </a:r>
            <a:r>
              <a:rPr kumimoji="0" lang="en-GB"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 </a:t>
            </a:r>
            <a:r>
              <a:rPr kumimoji="0" lang="en-GB" altLang="en-US" sz="1400" b="1" i="1"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TfL</a:t>
            </a:r>
            <a:r>
              <a:rPr kumimoji="0" lang="en-GB"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 </a:t>
            </a:r>
            <a:r>
              <a:rPr kumimoji="0" lang="en-GB" altLang="en-US" sz="1400" b="1" i="1"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NHS Barts Trust</a:t>
            </a:r>
            <a:r>
              <a:rPr kumimoji="0" lang="en-GB"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 as well as apprenticeship organisations (</a:t>
            </a:r>
            <a:r>
              <a:rPr kumimoji="0" lang="en-GB" altLang="en-US" sz="1400" b="1" i="1"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Amazing Apprenticeships</a:t>
            </a:r>
            <a:r>
              <a:rPr kumimoji="0" lang="en-GB"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 and platforms specialised in developing work and employability skills, like </a:t>
            </a:r>
            <a:r>
              <a:rPr kumimoji="0" lang="en-GB" altLang="en-US" sz="1400" b="1" i="1"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UNIFROG</a:t>
            </a:r>
            <a:r>
              <a:rPr kumimoji="0" lang="en-GB"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 </a:t>
            </a:r>
            <a:r>
              <a:rPr kumimoji="0" lang="en-GB" altLang="en-US" sz="1400" b="1" i="1" u="none" strike="noStrike" cap="none" normalizeH="0" baseline="0" dirty="0" err="1">
                <a:ln>
                  <a:noFill/>
                </a:ln>
                <a:solidFill>
                  <a:srgbClr val="002060"/>
                </a:solidFill>
                <a:effectLst/>
                <a:latin typeface="Century Gothic" panose="020B0502020202020204" pitchFamily="34" charset="0"/>
                <a:ea typeface="Calibri" panose="020F0502020204030204" pitchFamily="34" charset="0"/>
              </a:rPr>
              <a:t>Springpod</a:t>
            </a:r>
            <a:r>
              <a:rPr kumimoji="0" lang="en-GB"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 </a:t>
            </a:r>
            <a:r>
              <a:rPr kumimoji="0" lang="en-GB" altLang="en-US" sz="1400" b="1" i="1" u="none" strike="noStrike" cap="none" normalizeH="0" baseline="0" dirty="0" err="1">
                <a:ln>
                  <a:noFill/>
                </a:ln>
                <a:solidFill>
                  <a:srgbClr val="002060"/>
                </a:solidFill>
                <a:effectLst/>
                <a:latin typeface="Century Gothic" panose="020B0502020202020204" pitchFamily="34" charset="0"/>
                <a:ea typeface="Calibri" panose="020F0502020204030204" pitchFamily="34" charset="0"/>
              </a:rPr>
              <a:t>Uptree</a:t>
            </a:r>
            <a:r>
              <a:rPr kumimoji="0" lang="en-GB" altLang="en-US" sz="1400" b="1" i="1"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 and Speakers for schools</a:t>
            </a:r>
            <a:r>
              <a:rPr kumimoji="0" lang="en-GB"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206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Symbol" panose="05050102010706020507" pitchFamily="18" charset="2"/>
                <a:ea typeface="Calibri" panose="020F0502020204030204" pitchFamily="34" charset="0"/>
              </a:rPr>
              <a:t>·</a:t>
            </a:r>
            <a:r>
              <a:rPr kumimoji="0" lang="en-GB" altLang="en-US" sz="1400" b="0"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GB" altLang="en-US" sz="14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Please register your interest using </a:t>
            </a:r>
            <a:r>
              <a:rPr kumimoji="0" lang="en-GB"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hlinkClick r:id="rId3" tooltip="Original URL: https://url6.mailanyone.net/scanner?m=1tNrsQ-00000009LR8-2lJx&amp;d=4%7Cmail%2F90%2F1734519600%2F1tNrsQ-00000009LR8-2lJx%7Cin6f%7C57e1b682%7C10577584%7C11827772%7C6762AC9A2B01F5F25BE307392DC558F0&amp;o=%2Fphto%3A%2Fftsi.rmeffcsogm.csPaeo%2Fss%2FRPon">
                  <a:extLst>
                    <a:ext uri="{A12FA001-AC4F-418D-AE19-62706E023703}">
                      <ahyp:hlinkClr xmlns:ahyp="http://schemas.microsoft.com/office/drawing/2018/hyperlinkcolor" val="tx"/>
                    </a:ext>
                  </a:extLst>
                </a:hlinkClick>
              </a:rPr>
              <a:t>this form</a:t>
            </a:r>
            <a:r>
              <a:rPr kumimoji="0" lang="en-GB" altLang="en-US" sz="14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 - feel free to share this information within your departments.</a:t>
            </a:r>
            <a:endParaRPr kumimoji="0" lang="en-GB" altLang="en-US" sz="1400" b="0" i="0" u="none" strike="noStrike" cap="none" normalizeH="0" baseline="0" dirty="0">
              <a:ln>
                <a:noFill/>
              </a:ln>
              <a:solidFill>
                <a:srgbClr val="00206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rPr>
              <a:t> </a:t>
            </a:r>
            <a:endParaRPr kumimoji="0" lang="en-GB" altLang="en-US" sz="14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This is part of a wider </a:t>
            </a:r>
            <a:r>
              <a:rPr kumimoji="0" lang="en-GB" altLang="en-US" sz="1400" b="1"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Progression into STEAM project</a:t>
            </a:r>
            <a:r>
              <a:rPr kumimoji="0" lang="en-GB" altLang="en-US" sz="14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 created by Leyton Sixth form College which aims to empower school leaders to play a central role in guiding students toward a more informed and strategic approach to their future career paths. Please contact </a:t>
            </a:r>
            <a:r>
              <a:rPr kumimoji="0" lang="en-GB" altLang="en-US" sz="14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hlinkClick r:id="rId4" tooltip="mailto:Adriano.Fachini@leyton.ac.uk">
                  <a:extLst>
                    <a:ext uri="{A12FA001-AC4F-418D-AE19-62706E023703}">
                      <ahyp:hlinkClr xmlns:ahyp="http://schemas.microsoft.com/office/drawing/2018/hyperlinkcolor" val="tx"/>
                    </a:ext>
                  </a:extLst>
                </a:hlinkClick>
              </a:rPr>
              <a:t>Adriano.Fachini@leyton.ac.uk</a:t>
            </a:r>
            <a:r>
              <a:rPr kumimoji="0" lang="en-GB" altLang="en-US" sz="14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  if you require more information, including the expected outcomes and impact on students and schools.</a:t>
            </a:r>
            <a:endParaRPr kumimoji="0" lang="en-GB" altLang="en-US" sz="1400" b="0" i="0" u="none" strike="noStrike" cap="none" normalizeH="0" baseline="0" dirty="0">
              <a:ln>
                <a:noFill/>
              </a:ln>
              <a:solidFill>
                <a:srgbClr val="00206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2060"/>
                </a:solidFill>
                <a:effectLst/>
                <a:latin typeface="Century Gothic" panose="020B0502020202020204" pitchFamily="34" charset="0"/>
                <a:ea typeface="Calibri" panose="020F0502020204030204" pitchFamily="34" charset="0"/>
              </a:rPr>
              <a:t>We look forward to welcoming you. </a:t>
            </a:r>
            <a:endParaRPr kumimoji="0" lang="en-GB" altLang="en-US" sz="1400" b="0" i="0" u="none" strike="noStrike" cap="none" normalizeH="0" baseline="0" dirty="0">
              <a:ln>
                <a:noFill/>
              </a:ln>
              <a:solidFill>
                <a:srgbClr val="002060"/>
              </a:solidFill>
              <a:effectLst/>
              <a:latin typeface="Arial" panose="020B0604020202020204" pitchFamily="34" charset="0"/>
            </a:endParaRPr>
          </a:p>
        </p:txBody>
      </p:sp>
      <p:sp>
        <p:nvSpPr>
          <p:cNvPr id="4" name="Rectangle 2">
            <a:extLst>
              <a:ext uri="{FF2B5EF4-FFF2-40B4-BE49-F238E27FC236}">
                <a16:creationId xmlns:a16="http://schemas.microsoft.com/office/drawing/2014/main" id="{6C5D35EF-AEE8-A914-3DB4-CE8B1A8E168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Microsoft YaHei Light" panose="020B0502040204020203" pitchFamily="34" charset="-122"/>
                <a:ea typeface="Microsoft YaHei Light" panose="020B0502040204020203" pitchFamily="34" charset="-122"/>
              </a:rPr>
              <a:t> </a:t>
            </a:r>
            <a:endParaRPr kumimoji="0" lang="en-GB" altLang="en-US" sz="11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22" descr="A white sign with blue text&#10;&#10;Description automatically generated">
            <a:extLst>
              <a:ext uri="{FF2B5EF4-FFF2-40B4-BE49-F238E27FC236}">
                <a16:creationId xmlns:a16="http://schemas.microsoft.com/office/drawing/2014/main" id="{657B66C6-2755-3D1E-8DF6-7DD60FA520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9063" y="0"/>
            <a:ext cx="7359832" cy="14752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240A7E7-8905-FDAE-3D8E-1A34650AFB58}"/>
              </a:ext>
            </a:extLst>
          </p:cNvPr>
          <p:cNvSpPr>
            <a:spLocks noChangeArrowheads="1"/>
          </p:cNvSpPr>
          <p:nvPr/>
        </p:nvSpPr>
        <p:spPr bwMode="auto">
          <a:xfrm>
            <a:off x="0" y="21907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a:extLst>
              <a:ext uri="{FF2B5EF4-FFF2-40B4-BE49-F238E27FC236}">
                <a16:creationId xmlns:a16="http://schemas.microsoft.com/office/drawing/2014/main" id="{BF9B74BB-9437-2738-E75C-661734D3BC4D}"/>
              </a:ext>
            </a:extLst>
          </p:cNvPr>
          <p:cNvSpPr>
            <a:spLocks noChangeArrowheads="1"/>
          </p:cNvSpPr>
          <p:nvPr/>
        </p:nvSpPr>
        <p:spPr bwMode="auto">
          <a:xfrm>
            <a:off x="0" y="1479591"/>
            <a:ext cx="12192000" cy="1270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022906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305</Words>
  <Application>Microsoft Office PowerPoint</Application>
  <PresentationFormat>Widescreen</PresentationFormat>
  <Paragraphs>19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Microsoft YaHei Light</vt:lpstr>
      <vt:lpstr>Arial</vt:lpstr>
      <vt:lpstr>Calibri</vt:lpstr>
      <vt:lpstr>Calibri Light</vt:lpstr>
      <vt:lpstr>Century Gothic</vt:lpstr>
      <vt:lpstr>Symbol</vt:lpstr>
      <vt:lpstr>Times New Roman</vt:lpstr>
      <vt:lpstr>Office Theme</vt:lpstr>
      <vt:lpstr>PowerPoint Presentation</vt:lpstr>
    </vt:vector>
  </TitlesOfParts>
  <Company>LEYTON SIXTH FORM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Adriano Fachini</dc:creator>
  <cp:lastModifiedBy>Lisa Charlton</cp:lastModifiedBy>
  <cp:revision>1</cp:revision>
  <dcterms:created xsi:type="dcterms:W3CDTF">2025-01-29T15:33:25Z</dcterms:created>
  <dcterms:modified xsi:type="dcterms:W3CDTF">2025-02-17T15:23:39Z</dcterms:modified>
</cp:coreProperties>
</file>