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F61D7-AEB1-425C-9868-595020785BD2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39B84-8582-4A11-92A8-B453C5640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4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39B84-8582-4A11-92A8-B453C56404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622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B3F2D-0C83-4EF0-9681-F69D810E4C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042DD-08CF-439C-9FF0-22917F143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96A92-B08F-4AB2-AB7E-BEB00A98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7D44F-85D6-4AC5-8CFD-03BEAD59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E223F-67B4-4589-A32F-9ECD7AAA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6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0F95-88B0-4BF4-8CA4-275F0B3F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4225D-71E2-411E-BAA8-9C1F6BEE4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1931C-30D6-43EC-9555-F2E3C960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67E0C-119B-4F8A-8B9B-7CD6D88C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31B6-AA38-41D6-998F-2788C7A3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3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0DAEB-45C5-4DD5-8AB4-0A60DA36A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F06E4-04AE-4032-968A-843A9B993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8CE8F-FAAE-4E07-A089-96F15A7D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76C4B-BEAB-4323-BC39-AD9D8179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6648-95EB-4BDC-A4AE-C64A0A80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97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F3AB-FDEC-46AF-B9EF-8A923FF5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01B6B-A31B-4441-B192-4993DEB68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3A3A5-D9A5-4E59-9087-99651BFB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D2C5F-13AF-4CDE-8A68-F114BEF7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1C920-9899-4CA7-9B66-5FF28BFA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7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FEBA2-A8F2-449B-847A-A45B45D7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96EBB-CAD2-4F93-B732-6B929406E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18412-C603-49E7-80C8-4640083F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639ED-6AAB-47C7-8253-7150BED2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58413-F599-4A09-9A12-73B9C70F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9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FA8B-1A37-4BD3-B374-55CDB8FF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66486-1242-434F-AC39-326CA81FF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13404-5D25-40BE-89DA-1250BF7BA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9C2B4-65A5-4BAA-8A33-CCBF7573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3B926-9F5D-4FCC-BA1E-CED01D2E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5CAE0-3B67-440A-9E48-F4337361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0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952D-98E0-4804-94A7-3C44DE74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9F9C5-144F-422A-8485-050E93DF6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903B1-BB9F-4CDC-B766-2991CC4D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939BD-E2F7-4B8E-92FF-0B9B8AD00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2F53E-EFC2-4AA8-AF52-A2929FC2B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83F5C-30BD-4399-BB40-71A84601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648C1B-C532-42DF-8032-786AB092C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7B0ACB-74B2-4449-80A2-76C8FEAD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3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219B0-8657-41C7-9D68-6D7DA7C0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22538-BE2A-4288-90E5-95BCC8F0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13450-00F8-4345-8C65-C9CED7942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3B29-C1EE-4C96-B366-C0F08ACC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3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D29E7-2732-4426-9292-848A120A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8DE09-8C55-424D-A71F-53153B2C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62C47-6671-4D91-8A22-A02723A9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46DB-4455-45C2-BA64-A8AFDAD4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762C8-4C88-467B-895B-BAC7207C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224C9-5CC0-4D37-A217-2E8546D5B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87CF7-A0D1-4F83-8958-8B7FDE138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B50AA-89C1-4038-A84F-364C7AD0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716E2-9F96-4857-9A66-99F1F80D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0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E82C8-84BD-48E6-A4B7-A11AA53B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A9D933-1E7C-4A9B-9BF4-35D528C49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286CD3-6B74-4B48-BF4E-6E05CB61A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41F6A-A522-40E6-B7A7-F1B76DCD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B60EF-F967-4C7E-AE2D-105DAA33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3ACDA5-5C20-42B9-BCF0-00FEC331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3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7C708A-7F16-410B-98A4-E701BB21E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4306A-CDD1-4E97-B1D9-7328BB358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B99B1-9452-4B8D-AD82-367807CC1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1E4DC-F817-4E17-8CDB-4904BCB8B444}" type="datetimeFigureOut">
              <a:rPr lang="en-GB" smtClean="0"/>
              <a:t>08/08/2024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4A25A-9135-4A78-90EC-D8AE9C9BD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84728-5E30-48F9-9928-ECB55E5FF3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2683-CFC5-4544-8156-B484037DA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6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s://svgsilh.com/fr/image/309417.html" TargetMode="External"/><Relationship Id="rId18" Type="http://schemas.openxmlformats.org/officeDocument/2006/relationships/image" Target="../media/image10.jpg"/><Relationship Id="rId3" Type="http://schemas.openxmlformats.org/officeDocument/2006/relationships/image" Target="../media/image1.jpg"/><Relationship Id="rId21" Type="http://schemas.openxmlformats.org/officeDocument/2006/relationships/image" Target="../media/image12.png"/><Relationship Id="rId7" Type="http://schemas.openxmlformats.org/officeDocument/2006/relationships/image" Target="../media/image3.jpg"/><Relationship Id="rId12" Type="http://schemas.openxmlformats.org/officeDocument/2006/relationships/image" Target="../media/image6.svg"/><Relationship Id="rId1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vgsilh.com/image/308974.html" TargetMode="External"/><Relationship Id="rId20" Type="http://schemas.openxmlformats.org/officeDocument/2006/relationships/hyperlink" Target="http://www.allwhitebackground.com/ballo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gall.com/wooden-sign-png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8.svg"/><Relationship Id="rId23" Type="http://schemas.openxmlformats.org/officeDocument/2006/relationships/hyperlink" Target="https://svgsilh.com/image/303177.html" TargetMode="External"/><Relationship Id="rId10" Type="http://schemas.openxmlformats.org/officeDocument/2006/relationships/hyperlink" Target="https://en.wikipedia.org/wiki/Kids_Can_Say_No!" TargetMode="External"/><Relationship Id="rId19" Type="http://schemas.openxmlformats.org/officeDocument/2006/relationships/image" Target="../media/image11.png"/><Relationship Id="rId4" Type="http://schemas.openxmlformats.org/officeDocument/2006/relationships/hyperlink" Target="https://blogdemajeperez.blogspot.com/2015/09/all-about-me.html" TargetMode="External"/><Relationship Id="rId9" Type="http://schemas.microsoft.com/office/2007/relationships/hdphoto" Target="../media/hdphoto1.wdp"/><Relationship Id="rId14" Type="http://schemas.openxmlformats.org/officeDocument/2006/relationships/image" Target="../media/image7.png"/><Relationship Id="rId22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2E05665-A5B9-41B3-9950-0A37605F5B0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66931" y="58149"/>
            <a:ext cx="4244007" cy="12683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291B3E-AE24-4C7F-AC57-AD2A3DB0A1F2}"/>
              </a:ext>
            </a:extLst>
          </p:cNvPr>
          <p:cNvSpPr txBox="1"/>
          <p:nvPr/>
        </p:nvSpPr>
        <p:spPr>
          <a:xfrm>
            <a:off x="3480163" y="6478585"/>
            <a:ext cx="3827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I am _______ (years old)</a:t>
            </a:r>
          </a:p>
        </p:txBody>
      </p:sp>
      <p:pic>
        <p:nvPicPr>
          <p:cNvPr id="33" name="Picture 32" descr="A picture containing text, file, chest of drawers&#10;&#10;Description automatically generated">
            <a:extLst>
              <a:ext uri="{FF2B5EF4-FFF2-40B4-BE49-F238E27FC236}">
                <a16:creationId xmlns:a16="http://schemas.microsoft.com/office/drawing/2014/main" id="{EEB98CA0-D156-48A7-9305-677347BCC5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b="33223"/>
          <a:stretch/>
        </p:blipFill>
        <p:spPr>
          <a:xfrm>
            <a:off x="7730785" y="2228613"/>
            <a:ext cx="4207658" cy="21538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B34D3C1-5F7B-43DD-A7C4-A7B31EF1AC5D}"/>
              </a:ext>
            </a:extLst>
          </p:cNvPr>
          <p:cNvSpPr txBox="1"/>
          <p:nvPr/>
        </p:nvSpPr>
        <p:spPr>
          <a:xfrm>
            <a:off x="8010938" y="2434460"/>
            <a:ext cx="3731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Ways you can support me if I get upset </a:t>
            </a:r>
            <a:r>
              <a:rPr lang="en-GB" sz="1600" i="1" dirty="0">
                <a:latin typeface="Cavolini" panose="03000502040302020204" pitchFamily="66" charset="0"/>
                <a:cs typeface="Cavolini" panose="03000502040302020204" pitchFamily="66" charset="0"/>
              </a:rPr>
              <a:t>(e.g. a cuddle, a toy..)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899CE66-5449-403C-AFF6-A4DFFF0E81D6}"/>
              </a:ext>
            </a:extLst>
          </p:cNvPr>
          <p:cNvSpPr/>
          <p:nvPr/>
        </p:nvSpPr>
        <p:spPr>
          <a:xfrm>
            <a:off x="3727246" y="6294539"/>
            <a:ext cx="344626" cy="369332"/>
          </a:xfrm>
          <a:prstGeom prst="hear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9" name="Picture 38" descr="Shape&#10;&#10;Description automatically generated">
            <a:extLst>
              <a:ext uri="{FF2B5EF4-FFF2-40B4-BE49-F238E27FC236}">
                <a16:creationId xmlns:a16="http://schemas.microsoft.com/office/drawing/2014/main" id="{3E4DFEC4-0CCF-477A-B013-53E8C34AEA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" y="4296817"/>
            <a:ext cx="3371007" cy="249233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70D711C-187B-4B74-A297-96E064986F99}"/>
              </a:ext>
            </a:extLst>
          </p:cNvPr>
          <p:cNvSpPr txBox="1"/>
          <p:nvPr/>
        </p:nvSpPr>
        <p:spPr>
          <a:xfrm>
            <a:off x="1010797" y="4873869"/>
            <a:ext cx="1768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I live with…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E35DA30-1580-43B3-B2BB-C7C2DBAC46B3}"/>
              </a:ext>
            </a:extLst>
          </p:cNvPr>
          <p:cNvSpPr txBox="1"/>
          <p:nvPr/>
        </p:nvSpPr>
        <p:spPr>
          <a:xfrm>
            <a:off x="414475" y="2640975"/>
            <a:ext cx="2792317" cy="153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Languages I speak and understand </a:t>
            </a:r>
            <a:br>
              <a:rPr lang="en-GB" sz="16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____________________________________________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0B48A14-4633-402F-BA8C-D3921B757BBD}"/>
              </a:ext>
            </a:extLst>
          </p:cNvPr>
          <p:cNvSpPr/>
          <p:nvPr/>
        </p:nvSpPr>
        <p:spPr>
          <a:xfrm rot="15569924">
            <a:off x="3382158" y="6668912"/>
            <a:ext cx="737651" cy="195882"/>
          </a:xfrm>
          <a:custGeom>
            <a:avLst/>
            <a:gdLst>
              <a:gd name="connsiteX0" fmla="*/ 168812 w 1280160"/>
              <a:gd name="connsiteY0" fmla="*/ 0 h 486479"/>
              <a:gd name="connsiteX1" fmla="*/ 42203 w 1280160"/>
              <a:gd name="connsiteY1" fmla="*/ 28136 h 486479"/>
              <a:gd name="connsiteX2" fmla="*/ 0 w 1280160"/>
              <a:gd name="connsiteY2" fmla="*/ 42203 h 486479"/>
              <a:gd name="connsiteX3" fmla="*/ 56271 w 1280160"/>
              <a:gd name="connsiteY3" fmla="*/ 112542 h 486479"/>
              <a:gd name="connsiteX4" fmla="*/ 168812 w 1280160"/>
              <a:gd name="connsiteY4" fmla="*/ 140677 h 486479"/>
              <a:gd name="connsiteX5" fmla="*/ 196947 w 1280160"/>
              <a:gd name="connsiteY5" fmla="*/ 168813 h 486479"/>
              <a:gd name="connsiteX6" fmla="*/ 225083 w 1280160"/>
              <a:gd name="connsiteY6" fmla="*/ 253219 h 486479"/>
              <a:gd name="connsiteX7" fmla="*/ 253218 w 1280160"/>
              <a:gd name="connsiteY7" fmla="*/ 450167 h 486479"/>
              <a:gd name="connsiteX8" fmla="*/ 407963 w 1280160"/>
              <a:gd name="connsiteY8" fmla="*/ 393896 h 486479"/>
              <a:gd name="connsiteX9" fmla="*/ 436098 w 1280160"/>
              <a:gd name="connsiteY9" fmla="*/ 365760 h 486479"/>
              <a:gd name="connsiteX10" fmla="*/ 478301 w 1280160"/>
              <a:gd name="connsiteY10" fmla="*/ 281354 h 486479"/>
              <a:gd name="connsiteX11" fmla="*/ 562707 w 1280160"/>
              <a:gd name="connsiteY11" fmla="*/ 253219 h 486479"/>
              <a:gd name="connsiteX12" fmla="*/ 717452 w 1280160"/>
              <a:gd name="connsiteY12" fmla="*/ 267287 h 486479"/>
              <a:gd name="connsiteX13" fmla="*/ 801858 w 1280160"/>
              <a:gd name="connsiteY13" fmla="*/ 436099 h 486479"/>
              <a:gd name="connsiteX14" fmla="*/ 815926 w 1280160"/>
              <a:gd name="connsiteY14" fmla="*/ 337625 h 486479"/>
              <a:gd name="connsiteX15" fmla="*/ 858129 w 1280160"/>
              <a:gd name="connsiteY15" fmla="*/ 309490 h 486479"/>
              <a:gd name="connsiteX16" fmla="*/ 1026941 w 1280160"/>
              <a:gd name="connsiteY16" fmla="*/ 323557 h 486479"/>
              <a:gd name="connsiteX17" fmla="*/ 1041009 w 1280160"/>
              <a:gd name="connsiteY17" fmla="*/ 365760 h 486479"/>
              <a:gd name="connsiteX18" fmla="*/ 1069144 w 1280160"/>
              <a:gd name="connsiteY18" fmla="*/ 393896 h 486479"/>
              <a:gd name="connsiteX19" fmla="*/ 1280160 w 1280160"/>
              <a:gd name="connsiteY19" fmla="*/ 379828 h 48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0160" h="486479">
                <a:moveTo>
                  <a:pt x="168812" y="0"/>
                </a:moveTo>
                <a:cubicBezTo>
                  <a:pt x="120458" y="9671"/>
                  <a:pt x="88563" y="14890"/>
                  <a:pt x="42203" y="28136"/>
                </a:cubicBezTo>
                <a:cubicBezTo>
                  <a:pt x="27945" y="32210"/>
                  <a:pt x="14068" y="37514"/>
                  <a:pt x="0" y="42203"/>
                </a:cubicBezTo>
                <a:cubicBezTo>
                  <a:pt x="16380" y="107726"/>
                  <a:pt x="-3291" y="96298"/>
                  <a:pt x="56271" y="112542"/>
                </a:cubicBezTo>
                <a:cubicBezTo>
                  <a:pt x="93577" y="122716"/>
                  <a:pt x="168812" y="140677"/>
                  <a:pt x="168812" y="140677"/>
                </a:cubicBezTo>
                <a:cubicBezTo>
                  <a:pt x="178190" y="150056"/>
                  <a:pt x="191016" y="156950"/>
                  <a:pt x="196947" y="168813"/>
                </a:cubicBezTo>
                <a:cubicBezTo>
                  <a:pt x="210210" y="195339"/>
                  <a:pt x="225083" y="253219"/>
                  <a:pt x="225083" y="253219"/>
                </a:cubicBezTo>
                <a:cubicBezTo>
                  <a:pt x="234461" y="318868"/>
                  <a:pt x="210382" y="399542"/>
                  <a:pt x="253218" y="450167"/>
                </a:cubicBezTo>
                <a:cubicBezTo>
                  <a:pt x="333726" y="545313"/>
                  <a:pt x="381319" y="427201"/>
                  <a:pt x="407963" y="393896"/>
                </a:cubicBezTo>
                <a:cubicBezTo>
                  <a:pt x="416248" y="383539"/>
                  <a:pt x="426720" y="375139"/>
                  <a:pt x="436098" y="365760"/>
                </a:cubicBezTo>
                <a:cubicBezTo>
                  <a:pt x="443763" y="342766"/>
                  <a:pt x="455337" y="295706"/>
                  <a:pt x="478301" y="281354"/>
                </a:cubicBezTo>
                <a:cubicBezTo>
                  <a:pt x="503450" y="265636"/>
                  <a:pt x="562707" y="253219"/>
                  <a:pt x="562707" y="253219"/>
                </a:cubicBezTo>
                <a:cubicBezTo>
                  <a:pt x="614289" y="257908"/>
                  <a:pt x="685096" y="226842"/>
                  <a:pt x="717452" y="267287"/>
                </a:cubicBezTo>
                <a:cubicBezTo>
                  <a:pt x="855927" y="440379"/>
                  <a:pt x="623370" y="507494"/>
                  <a:pt x="801858" y="436099"/>
                </a:cubicBezTo>
                <a:cubicBezTo>
                  <a:pt x="806547" y="403274"/>
                  <a:pt x="802459" y="367925"/>
                  <a:pt x="815926" y="337625"/>
                </a:cubicBezTo>
                <a:cubicBezTo>
                  <a:pt x="822793" y="322175"/>
                  <a:pt x="841259" y="310615"/>
                  <a:pt x="858129" y="309490"/>
                </a:cubicBezTo>
                <a:cubicBezTo>
                  <a:pt x="914470" y="305734"/>
                  <a:pt x="970670" y="318868"/>
                  <a:pt x="1026941" y="323557"/>
                </a:cubicBezTo>
                <a:cubicBezTo>
                  <a:pt x="1031630" y="337625"/>
                  <a:pt x="1033380" y="353044"/>
                  <a:pt x="1041009" y="365760"/>
                </a:cubicBezTo>
                <a:cubicBezTo>
                  <a:pt x="1047833" y="377133"/>
                  <a:pt x="1055907" y="393069"/>
                  <a:pt x="1069144" y="393896"/>
                </a:cubicBezTo>
                <a:cubicBezTo>
                  <a:pt x="1139502" y="398293"/>
                  <a:pt x="1209665" y="379828"/>
                  <a:pt x="1280160" y="3798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F4B97007-435A-4132-941F-FFE6544E69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482768" y="1409858"/>
            <a:ext cx="2934259" cy="4884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B3A757-22FD-DD3F-E0E8-3E9F133F3850}"/>
              </a:ext>
            </a:extLst>
          </p:cNvPr>
          <p:cNvSpPr txBox="1"/>
          <p:nvPr/>
        </p:nvSpPr>
        <p:spPr>
          <a:xfrm>
            <a:off x="242407" y="475900"/>
            <a:ext cx="3217502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GB" sz="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Hello, my name is ………………………....... </a:t>
            </a:r>
            <a:br>
              <a:rPr lang="en-GB" sz="16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I like to be called …………………………....</a:t>
            </a:r>
          </a:p>
          <a:p>
            <a:pPr algn="ctr"/>
            <a:endParaRPr lang="en-GB" sz="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FED7E8-F246-CCFB-7DD9-53A63D50B0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82512" y="2776814"/>
            <a:ext cx="464933" cy="299333"/>
          </a:xfrm>
          <a:prstGeom prst="rect">
            <a:avLst/>
          </a:prstGeom>
        </p:spPr>
      </p:pic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BF6796A-05FC-6110-5FBC-37BC2CC3F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394188"/>
              </p:ext>
            </p:extLst>
          </p:nvPr>
        </p:nvGraphicFramePr>
        <p:xfrm>
          <a:off x="7741935" y="4344021"/>
          <a:ext cx="4314670" cy="2400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57335">
                  <a:extLst>
                    <a:ext uri="{9D8B030D-6E8A-4147-A177-3AD203B41FA5}">
                      <a16:colId xmlns:a16="http://schemas.microsoft.com/office/drawing/2014/main" val="2539282503"/>
                    </a:ext>
                  </a:extLst>
                </a:gridCol>
                <a:gridCol w="2157335">
                  <a:extLst>
                    <a:ext uri="{9D8B030D-6E8A-4147-A177-3AD203B41FA5}">
                      <a16:colId xmlns:a16="http://schemas.microsoft.com/office/drawing/2014/main" val="901929308"/>
                    </a:ext>
                  </a:extLst>
                </a:gridCol>
              </a:tblGrid>
              <a:tr h="6604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like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(e.g. bubbles, cuddles, messy play…)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I don’t like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avolini" panose="03000502040302020204" pitchFamily="66" charset="0"/>
                          <a:cs typeface="Cavolini" panose="03000502040302020204" pitchFamily="66" charset="0"/>
                        </a:rPr>
                        <a:t>(e.g. loud noises, spiders…)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798982"/>
                  </a:ext>
                </a:extLst>
              </a:tr>
              <a:tr h="1739629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  <a:p>
                      <a:endParaRPr lang="en-GB" sz="1600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  <a:latin typeface="Cavolini" panose="03000502040302020204" pitchFamily="66" charset="0"/>
                        <a:cs typeface="Cavolini" panose="0300050204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36802"/>
                  </a:ext>
                </a:extLst>
              </a:tr>
            </a:tbl>
          </a:graphicData>
        </a:graphic>
      </p:graphicFrame>
      <p:pic>
        <p:nvPicPr>
          <p:cNvPr id="7" name="Graphic 6">
            <a:extLst>
              <a:ext uri="{FF2B5EF4-FFF2-40B4-BE49-F238E27FC236}">
                <a16:creationId xmlns:a16="http://schemas.microsoft.com/office/drawing/2014/main" id="{E78CCE8C-847F-85D4-E2A9-2A23B64522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5754" y="6221895"/>
            <a:ext cx="522105" cy="581076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AE93034-1FF7-7DA0-E8C5-B33FF4B2C750}"/>
              </a:ext>
            </a:extLst>
          </p:cNvPr>
          <p:cNvSpPr/>
          <p:nvPr/>
        </p:nvSpPr>
        <p:spPr>
          <a:xfrm>
            <a:off x="3643413" y="1555627"/>
            <a:ext cx="1385787" cy="910214"/>
          </a:xfrm>
          <a:prstGeom prst="wedgeEllipseCallout">
            <a:avLst>
              <a:gd name="adj1" fmla="val 70235"/>
              <a:gd name="adj2" fmla="val 84504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Draw yourself here!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DA1A25-AAF5-681A-9038-9A40A7DCA53F}"/>
              </a:ext>
            </a:extLst>
          </p:cNvPr>
          <p:cNvSpPr txBox="1"/>
          <p:nvPr/>
        </p:nvSpPr>
        <p:spPr>
          <a:xfrm>
            <a:off x="3504722" y="3713916"/>
            <a:ext cx="17683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My favourite story or song</a:t>
            </a:r>
            <a:br>
              <a:rPr lang="en-GB" sz="16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sz="2400" dirty="0">
                <a:latin typeface="Cavolini" panose="03000502040302020204" pitchFamily="66" charset="0"/>
                <a:cs typeface="Cavolini" panose="03000502040302020204" pitchFamily="66" charset="0"/>
              </a:rPr>
              <a:t>________________________________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18BBC37-1C82-CE7D-5311-A2E9290AD72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9822" y="30405"/>
            <a:ext cx="796342" cy="445323"/>
          </a:xfrm>
          <a:prstGeom prst="rect">
            <a:avLst/>
          </a:prstGeom>
        </p:spPr>
      </p:pic>
      <p:pic>
        <p:nvPicPr>
          <p:cNvPr id="24" name="Picture 23" descr="A purple text on a white background&#10;&#10;Description automatically generated">
            <a:extLst>
              <a:ext uri="{FF2B5EF4-FFF2-40B4-BE49-F238E27FC236}">
                <a16:creationId xmlns:a16="http://schemas.microsoft.com/office/drawing/2014/main" id="{99D4F1B7-4CA3-32CF-C6D7-82E0FBC2BDB1}"/>
              </a:ext>
            </a:extLst>
          </p:cNvPr>
          <p:cNvPicPr>
            <a:picLocks noChangeAspect="1"/>
          </p:cNvPicPr>
          <p:nvPr/>
        </p:nvPicPr>
        <p:blipFill>
          <a:blip r:embed="rId1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963" y="41556"/>
            <a:ext cx="753301" cy="4676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B7F274-0105-941D-D267-4FCA0C6B6D48}"/>
              </a:ext>
            </a:extLst>
          </p:cNvPr>
          <p:cNvSpPr/>
          <p:nvPr/>
        </p:nvSpPr>
        <p:spPr>
          <a:xfrm>
            <a:off x="-58205" y="-39220"/>
            <a:ext cx="173958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cap="none" spc="0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Your Child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81ACE8-9976-8CF1-6BDC-68BD7E943CE9}"/>
              </a:ext>
            </a:extLst>
          </p:cNvPr>
          <p:cNvSpPr txBox="1"/>
          <p:nvPr/>
        </p:nvSpPr>
        <p:spPr>
          <a:xfrm>
            <a:off x="738862" y="5456684"/>
            <a:ext cx="203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volini" panose="03000502040302020204" pitchFamily="66" charset="0"/>
                <a:cs typeface="Cavolini" panose="03000502040302020204" pitchFamily="66" charset="0"/>
              </a:rPr>
              <a:t>____________________________________________________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9427187-A62B-0C76-21B0-6F99D1BBAAEC}"/>
              </a:ext>
            </a:extLst>
          </p:cNvPr>
          <p:cNvSpPr/>
          <p:nvPr/>
        </p:nvSpPr>
        <p:spPr>
          <a:xfrm>
            <a:off x="8045841" y="437027"/>
            <a:ext cx="3506822" cy="1670552"/>
          </a:xfrm>
          <a:prstGeom prst="wedgeEllipseCallout">
            <a:avLst>
              <a:gd name="adj1" fmla="val -88577"/>
              <a:gd name="adj2" fmla="val 8579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Words to describe me….</a:t>
            </a:r>
            <a:br>
              <a:rPr lang="en-GB" sz="1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endParaRPr lang="en-GB" sz="1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GB" sz="13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GB" sz="13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GB" sz="13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GB" sz="13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2DE8A9-F5E2-35C1-582B-2489A6AEC1F9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482732" y="6026489"/>
            <a:ext cx="675128" cy="6751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226A65E-A5FB-78DD-4050-722BD87E85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 rot="758439">
            <a:off x="11451862" y="1938978"/>
            <a:ext cx="518464" cy="60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7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B806CEA4F7D4488DCD226D1ECF8FB8" ma:contentTypeVersion="13" ma:contentTypeDescription="Create a new document." ma:contentTypeScope="" ma:versionID="84d676d63b2f441c7dc0dd834898d696">
  <xsd:schema xmlns:xsd="http://www.w3.org/2001/XMLSchema" xmlns:xs="http://www.w3.org/2001/XMLSchema" xmlns:p="http://schemas.microsoft.com/office/2006/metadata/properties" xmlns:ns3="7e69a8e9-fe71-410b-9cb6-8791b6c1610d" xmlns:ns4="9a83abd2-2652-48e7-9215-f900afb026c5" targetNamespace="http://schemas.microsoft.com/office/2006/metadata/properties" ma:root="true" ma:fieldsID="0312035789b337ab3ae19c62e22bc7db" ns3:_="" ns4:_="">
    <xsd:import namespace="7e69a8e9-fe71-410b-9cb6-8791b6c1610d"/>
    <xsd:import namespace="9a83abd2-2652-48e7-9215-f900afb026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9a8e9-fe71-410b-9cb6-8791b6c16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3abd2-2652-48e7-9215-f900afb026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C4A774-06CB-4F94-A298-FB6133A017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69a8e9-fe71-410b-9cb6-8791b6c1610d"/>
    <ds:schemaRef ds:uri="9a83abd2-2652-48e7-9215-f900afb026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C64A5D-6015-41A7-83EF-78BE619684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CC2A45-30C9-4C09-B250-A8C7D817F097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9a83abd2-2652-48e7-9215-f900afb026c5"/>
    <ds:schemaRef ds:uri="7e69a8e9-fe71-410b-9cb6-8791b6c1610d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101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Grace</dc:creator>
  <cp:lastModifiedBy>Angeline Evans</cp:lastModifiedBy>
  <cp:revision>11</cp:revision>
  <dcterms:created xsi:type="dcterms:W3CDTF">2020-11-05T12:03:11Z</dcterms:created>
  <dcterms:modified xsi:type="dcterms:W3CDTF">2024-08-08T10:16:20Z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0x010100D4B806CEA4F7D4488DCD226D1ECF8FB8</vt:lpwstr>
  </property>
</Properties>
</file>