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4" r:id="rId5"/>
    <p:sldMasterId id="2147483810" r:id="rId6"/>
  </p:sldMasterIdLst>
  <p:notesMasterIdLst>
    <p:notesMasterId r:id="rId15"/>
  </p:notesMasterIdLst>
  <p:sldIdLst>
    <p:sldId id="257" r:id="rId7"/>
    <p:sldId id="266" r:id="rId8"/>
    <p:sldId id="267" r:id="rId9"/>
    <p:sldId id="271" r:id="rId10"/>
    <p:sldId id="272" r:id="rId11"/>
    <p:sldId id="268" r:id="rId12"/>
    <p:sldId id="274" r:id="rId13"/>
    <p:sldId id="273" r:id="rId14"/>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1C5F30-6DF7-4701-C4BE-2F6655299E91}" v="207" dt="2022-10-07T08:08:39.062"/>
    <p1510:client id="{72EEEE86-1554-90DC-7C37-9D6895927A63}" v="1427" dt="2022-10-07T15:04:34.914"/>
    <p1510:client id="{891D5B10-CB81-2225-CAA9-FA22798AE4AE}" v="48" dt="2022-10-10T11:15:38.65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4" d="100"/>
          <a:sy n="94" d="100"/>
        </p:scale>
        <p:origin x="14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s>
</file>

<file path=ppt/diagrams/_rels/data1.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995681/Learning_outcomes_for_senior_mental_health_leads_in_schools_and_colleges.pdf" TargetMode="External"/><Relationship Id="rId2" Type="http://schemas.openxmlformats.org/officeDocument/2006/relationships/hyperlink" Target="https://smhl.leedsbeckett.ac.uk/SelectCourse" TargetMode="External"/><Relationship Id="rId1" Type="http://schemas.openxmlformats.org/officeDocument/2006/relationships/hyperlink" Target="https://smhl.leedsbeckett.ac.uk/" TargetMode="External"/><Relationship Id="rId5" Type="http://schemas.openxmlformats.org/officeDocument/2006/relationships/hyperlink" Target="https://assets.publishing.service.gov.uk/government/uploads/system/uploads/attachment_data/file/1100896/DfE_assured_senior_mental_health_lead_training_courses_August_2022_.pdf" TargetMode="External"/><Relationship Id="rId4" Type="http://schemas.openxmlformats.org/officeDocument/2006/relationships/hyperlink" Target="https://www.leedsbeckett.ac.uk/smhl" TargetMode="External"/></Relationships>
</file>

<file path=ppt/diagrams/_rels/data2.xml.rels><?xml version="1.0" encoding="UTF-8" standalone="yes"?>
<Relationships xmlns="http://schemas.openxmlformats.org/package/2006/relationships"><Relationship Id="rId2" Type="http://schemas.openxmlformats.org/officeDocument/2006/relationships/hyperlink" Target="https://education.us14.list-manage.com/track/click?u=94941ffbd062298cb387c2b09&amp;id=9c3bca1398&amp;e=ab8782b561" TargetMode="External"/><Relationship Id="rId1" Type="http://schemas.openxmlformats.org/officeDocument/2006/relationships/hyperlink" Target="https://education.us14.list-manage.com/track/click?u=94941ffbd062298cb387c2b09&amp;id=c4316c738b&amp;e=ab8782b561" TargetMode="External"/></Relationships>
</file>

<file path=ppt/diagrams/_rels/data3.xml.rels><?xml version="1.0" encoding="UTF-8" standalone="yes"?>
<Relationships xmlns="http://schemas.openxmlformats.org/package/2006/relationships"><Relationship Id="rId1" Type="http://schemas.openxmlformats.org/officeDocument/2006/relationships/hyperlink" Target="https://education.us14.list-manage.com/track/click?u=94941ffbd062298cb387c2b09&amp;id=c4316c738b&amp;e=ab8782b561" TargetMode="External"/></Relationships>
</file>

<file path=ppt/diagrams/_rels/drawing1.xml.rels><?xml version="1.0" encoding="UTF-8" standalone="yes"?>
<Relationships xmlns="http://schemas.openxmlformats.org/package/2006/relationships"><Relationship Id="rId3" Type="http://schemas.openxmlformats.org/officeDocument/2006/relationships/hyperlink" Target="https://www.leedsbeckett.ac.uk/smhl" TargetMode="External"/><Relationship Id="rId2" Type="http://schemas.openxmlformats.org/officeDocument/2006/relationships/hyperlink" Target="https://assets.publishing.service.gov.uk/government/uploads/system/uploads/attachment_data/file/1100896/DfE_assured_senior_mental_health_lead_training_courses_August_2022_.pdf" TargetMode="External"/><Relationship Id="rId1" Type="http://schemas.openxmlformats.org/officeDocument/2006/relationships/hyperlink" Target="https://assets.publishing.service.gov.uk/government/uploads/system/uploads/attachment_data/file/995681/Learning_outcomes_for_senior_mental_health_leads_in_schools_and_colleges.pdf" TargetMode="External"/><Relationship Id="rId5" Type="http://schemas.openxmlformats.org/officeDocument/2006/relationships/hyperlink" Target="https://smhl.leedsbeckett.ac.uk/SelectCourse" TargetMode="External"/><Relationship Id="rId4" Type="http://schemas.openxmlformats.org/officeDocument/2006/relationships/hyperlink" Target="https://smhl.leedsbeckett.ac.uk/" TargetMode="External"/></Relationships>
</file>

<file path=ppt/diagrams/_rels/drawing2.xml.rels><?xml version="1.0" encoding="UTF-8" standalone="yes"?>
<Relationships xmlns="http://schemas.openxmlformats.org/package/2006/relationships"><Relationship Id="rId2" Type="http://schemas.openxmlformats.org/officeDocument/2006/relationships/hyperlink" Target="https://education.us14.list-manage.com/track/click?u=94941ffbd062298cb387c2b09&amp;id=9c3bca1398&amp;e=ab8782b561" TargetMode="External"/><Relationship Id="rId1" Type="http://schemas.openxmlformats.org/officeDocument/2006/relationships/hyperlink" Target="https://education.us14.list-manage.com/track/click?u=94941ffbd062298cb387c2b09&amp;id=c4316c738b&amp;e=ab8782b561" TargetMode="External"/></Relationships>
</file>

<file path=ppt/diagrams/_rels/drawing3.xml.rels><?xml version="1.0" encoding="UTF-8" standalone="yes"?>
<Relationships xmlns="http://schemas.openxmlformats.org/package/2006/relationships"><Relationship Id="rId1" Type="http://schemas.openxmlformats.org/officeDocument/2006/relationships/hyperlink" Target="https://education.us14.list-manage.com/track/click?u=94941ffbd062298cb387c2b09&amp;id=c4316c738b&amp;e=ab8782b561"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D07F9D-C334-4494-A55E-3FCED0D2B047}"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GB"/>
        </a:p>
      </dgm:t>
    </dgm:pt>
    <dgm:pt modelId="{535FCDD8-8D6A-446B-882A-6F0222CEBE38}">
      <dgm:prSet phldrT="[Text]" phldr="0"/>
      <dgm:spPr>
        <a:solidFill>
          <a:schemeClr val="accent1">
            <a:lumMod val="60000"/>
            <a:lumOff val="40000"/>
          </a:schemeClr>
        </a:solidFill>
      </dgm:spPr>
      <dgm:t>
        <a:bodyPr/>
        <a:lstStyle/>
        <a:p>
          <a:r>
            <a:rPr lang="en-GB" b="0">
              <a:latin typeface="Arial" panose="020B0604020202020204"/>
            </a:rPr>
            <a:t>Online</a:t>
          </a:r>
          <a:r>
            <a:rPr lang="en-GB" b="0"/>
            <a:t> </a:t>
          </a:r>
          <a:r>
            <a:rPr lang="en-GB" b="0">
              <a:latin typeface="Arial" panose="020B0604020202020204"/>
            </a:rPr>
            <a:t>tools</a:t>
          </a:r>
          <a:r>
            <a:rPr lang="en-GB" b="0"/>
            <a:t> to help select the right course for you and your setting</a:t>
          </a:r>
        </a:p>
      </dgm:t>
    </dgm:pt>
    <dgm:pt modelId="{A8C94D2B-5046-424D-BD17-24A46C8BCB97}" type="parTrans" cxnId="{1C472237-E1BA-4AE5-A3A7-99BBE1A844FB}">
      <dgm:prSet/>
      <dgm:spPr/>
      <dgm:t>
        <a:bodyPr/>
        <a:lstStyle/>
        <a:p>
          <a:endParaRPr lang="en-GB"/>
        </a:p>
      </dgm:t>
    </dgm:pt>
    <dgm:pt modelId="{7A54A962-2185-4764-89CF-199581D7A10B}" type="sibTrans" cxnId="{1C472237-E1BA-4AE5-A3A7-99BBE1A844FB}">
      <dgm:prSet/>
      <dgm:spPr/>
      <dgm:t>
        <a:bodyPr/>
        <a:lstStyle/>
        <a:p>
          <a:endParaRPr lang="en-GB"/>
        </a:p>
      </dgm:t>
    </dgm:pt>
    <dgm:pt modelId="{17ACB96C-F223-4A95-A977-562658F3B908}">
      <dgm:prSet phldrT="[Text]" phldr="0"/>
      <dgm:spPr/>
      <dgm:t>
        <a:bodyPr/>
        <a:lstStyle/>
        <a:p>
          <a:r>
            <a:rPr lang="en-GB">
              <a:latin typeface="Arial" panose="020B0604020202020204"/>
            </a:rPr>
            <a:t>Assess your learning level </a:t>
          </a:r>
          <a:r>
            <a:rPr lang="en-GB">
              <a:latin typeface="Arial" panose="020B0604020202020204"/>
              <a:hlinkClick xmlns:r="http://schemas.openxmlformats.org/officeDocument/2006/relationships" r:id="rId1"/>
            </a:rPr>
            <a:t>here</a:t>
          </a:r>
          <a:endParaRPr lang="en-GB"/>
        </a:p>
      </dgm:t>
    </dgm:pt>
    <dgm:pt modelId="{559E305C-8344-4C52-82D5-8A08555C93F9}" type="parTrans" cxnId="{6D584940-396B-4DA6-9C6B-7CEE9DBC2984}">
      <dgm:prSet/>
      <dgm:spPr/>
      <dgm:t>
        <a:bodyPr/>
        <a:lstStyle/>
        <a:p>
          <a:endParaRPr lang="en-GB"/>
        </a:p>
      </dgm:t>
    </dgm:pt>
    <dgm:pt modelId="{EED1F5B3-2E50-44E1-B08E-B09B08864725}" type="sibTrans" cxnId="{6D584940-396B-4DA6-9C6B-7CEE9DBC2984}">
      <dgm:prSet/>
      <dgm:spPr/>
      <dgm:t>
        <a:bodyPr/>
        <a:lstStyle/>
        <a:p>
          <a:endParaRPr lang="en-GB"/>
        </a:p>
      </dgm:t>
    </dgm:pt>
    <dgm:pt modelId="{7A74AE8D-CBA1-4C66-A5C9-B1857D3EB20E}">
      <dgm:prSet phldrT="[Text]" phldr="0"/>
      <dgm:spPr/>
      <dgm:t>
        <a:bodyPr/>
        <a:lstStyle/>
        <a:p>
          <a:pPr rtl="0"/>
          <a:r>
            <a:rPr lang="en-GB">
              <a:latin typeface="Arial" panose="020B0604020202020204"/>
            </a:rPr>
            <a:t>Select your course </a:t>
          </a:r>
          <a:r>
            <a:rPr lang="en-GB">
              <a:latin typeface="Arial" panose="020B0604020202020204"/>
              <a:hlinkClick xmlns:r="http://schemas.openxmlformats.org/officeDocument/2006/relationships" r:id="rId2"/>
            </a:rPr>
            <a:t>here</a:t>
          </a:r>
          <a:r>
            <a:rPr lang="en-GB">
              <a:latin typeface="Arial" panose="020B0604020202020204"/>
            </a:rPr>
            <a:t> (you can filter by principles, setting type, delivery style, time commitment, price)</a:t>
          </a:r>
          <a:endParaRPr lang="en-GB"/>
        </a:p>
      </dgm:t>
    </dgm:pt>
    <dgm:pt modelId="{323362FB-767C-4EF2-BDDC-DDECC36E7B76}" type="parTrans" cxnId="{AE3E20F5-D136-4208-A75C-B3935C204043}">
      <dgm:prSet/>
      <dgm:spPr/>
      <dgm:t>
        <a:bodyPr/>
        <a:lstStyle/>
        <a:p>
          <a:endParaRPr lang="en-GB"/>
        </a:p>
      </dgm:t>
    </dgm:pt>
    <dgm:pt modelId="{092D13AF-575C-45D7-BE5F-0CC1EF3ACBF4}" type="sibTrans" cxnId="{AE3E20F5-D136-4208-A75C-B3935C204043}">
      <dgm:prSet/>
      <dgm:spPr/>
      <dgm:t>
        <a:bodyPr/>
        <a:lstStyle/>
        <a:p>
          <a:endParaRPr lang="en-GB"/>
        </a:p>
      </dgm:t>
    </dgm:pt>
    <dgm:pt modelId="{83A3056B-20A5-40AD-A962-63BDD93FB3B7}">
      <dgm:prSet phldr="0"/>
      <dgm:spPr>
        <a:solidFill>
          <a:schemeClr val="accent1">
            <a:lumMod val="60000"/>
            <a:lumOff val="40000"/>
          </a:schemeClr>
        </a:solidFill>
      </dgm:spPr>
      <dgm:t>
        <a:bodyPr/>
        <a:lstStyle/>
        <a:p>
          <a:pPr rtl="0"/>
          <a:r>
            <a:rPr lang="en-GB" b="0"/>
            <a:t>Over 100 DfE quality assured courses to choose from</a:t>
          </a:r>
          <a:endParaRPr lang="en-US" b="0"/>
        </a:p>
      </dgm:t>
    </dgm:pt>
    <dgm:pt modelId="{A58098A9-0547-4FE1-A872-79671ABA6B79}" type="parTrans" cxnId="{E9E55734-C05A-4916-BAE9-FC42CD95418F}">
      <dgm:prSet/>
      <dgm:spPr/>
    </dgm:pt>
    <dgm:pt modelId="{9F3192D3-916E-426E-8F8E-64348BE1AE4C}" type="sibTrans" cxnId="{E9E55734-C05A-4916-BAE9-FC42CD95418F}">
      <dgm:prSet/>
      <dgm:spPr/>
    </dgm:pt>
    <dgm:pt modelId="{D921EEF0-4227-400C-B765-F1C3C4CC93A2}">
      <dgm:prSet phldr="0"/>
      <dgm:spPr>
        <a:solidFill>
          <a:schemeClr val="accent1">
            <a:lumMod val="20000"/>
            <a:lumOff val="80000"/>
          </a:schemeClr>
        </a:solidFill>
      </dgm:spPr>
      <dgm:t>
        <a:bodyPr/>
        <a:lstStyle/>
        <a:p>
          <a:pPr rtl="0"/>
          <a:r>
            <a:rPr lang="en-GB" b="0">
              <a:latin typeface="Arial" panose="020B0604020202020204"/>
              <a:hlinkClick xmlns:r="http://schemas.openxmlformats.org/officeDocument/2006/relationships" r:id="rId3"/>
            </a:rPr>
            <a:t>Learning outcomes</a:t>
          </a:r>
          <a:r>
            <a:rPr lang="en-GB" b="0">
              <a:latin typeface="Arial" panose="020B0604020202020204"/>
            </a:rPr>
            <a:t> for all courses are aligned with the eight principles of a whole school/college approach</a:t>
          </a:r>
          <a:endParaRPr lang="en-GB" b="0"/>
        </a:p>
      </dgm:t>
    </dgm:pt>
    <dgm:pt modelId="{F78C10BB-3A0F-49CD-BC96-FD933920877C}" type="parTrans" cxnId="{8D20C575-6477-480B-BD73-6D1DEE28FAF0}">
      <dgm:prSet/>
      <dgm:spPr/>
    </dgm:pt>
    <dgm:pt modelId="{D807A8A5-C173-40CB-AA1D-86F6FE4AB885}" type="sibTrans" cxnId="{8D20C575-6477-480B-BD73-6D1DEE28FAF0}">
      <dgm:prSet/>
      <dgm:spPr/>
    </dgm:pt>
    <dgm:pt modelId="{A1A7939A-BC61-42F4-934F-4747E1DBA4D6}">
      <dgm:prSet phldr="0"/>
      <dgm:spPr>
        <a:solidFill>
          <a:schemeClr val="accent1">
            <a:lumMod val="60000"/>
            <a:lumOff val="40000"/>
          </a:schemeClr>
        </a:solidFill>
      </dgm:spPr>
      <dgm:t>
        <a:bodyPr/>
        <a:lstStyle/>
        <a:p>
          <a:r>
            <a:rPr lang="en-GB" b="0"/>
            <a:t>Full flexibility with courses to suit all needs </a:t>
          </a:r>
          <a:endParaRPr lang="en-US" b="0"/>
        </a:p>
      </dgm:t>
    </dgm:pt>
    <dgm:pt modelId="{A6C4493B-B0A8-46DD-A496-BD561D6FBF53}" type="parTrans" cxnId="{459AC24E-3365-4EA9-914A-B2D2FECA9972}">
      <dgm:prSet/>
      <dgm:spPr/>
    </dgm:pt>
    <dgm:pt modelId="{6D1EBC10-539D-4B6D-9A06-8B378361F6D2}" type="sibTrans" cxnId="{459AC24E-3365-4EA9-914A-B2D2FECA9972}">
      <dgm:prSet/>
      <dgm:spPr/>
    </dgm:pt>
    <dgm:pt modelId="{1FB1874A-44E3-4F24-B0D4-79AB589A3E5B}">
      <dgm:prSet phldr="0"/>
      <dgm:spPr>
        <a:solidFill>
          <a:schemeClr val="accent1">
            <a:lumMod val="20000"/>
            <a:lumOff val="80000"/>
          </a:schemeClr>
        </a:solidFill>
      </dgm:spPr>
      <dgm:t>
        <a:bodyPr/>
        <a:lstStyle/>
        <a:p>
          <a:pPr rtl="0"/>
          <a:r>
            <a:rPr lang="en-GB" b="0">
              <a:latin typeface="Arial" panose="020B0604020202020204"/>
            </a:rPr>
            <a:t>Beginner, intermediate, advanced or expert</a:t>
          </a:r>
          <a:endParaRPr lang="en-GB" b="0"/>
        </a:p>
      </dgm:t>
    </dgm:pt>
    <dgm:pt modelId="{AECA4634-D4B7-4ED8-9CE2-0E3999ADCE0F}" type="parTrans" cxnId="{76BFD609-355D-437F-AFDA-BB9B9D2DCF53}">
      <dgm:prSet/>
      <dgm:spPr/>
    </dgm:pt>
    <dgm:pt modelId="{7898C1F3-0639-4198-ACE8-725863AC287C}" type="sibTrans" cxnId="{76BFD609-355D-437F-AFDA-BB9B9D2DCF53}">
      <dgm:prSet/>
      <dgm:spPr/>
    </dgm:pt>
    <dgm:pt modelId="{8B5982AD-BAEE-43CB-A65D-872F06625B05}">
      <dgm:prSet phldr="0"/>
      <dgm:spPr/>
      <dgm:t>
        <a:bodyPr/>
        <a:lstStyle/>
        <a:p>
          <a:pPr rtl="0"/>
          <a:r>
            <a:rPr lang="en-GB" b="0">
              <a:latin typeface="Arial" panose="020B0604020202020204"/>
            </a:rPr>
            <a:t>Varied time commitments</a:t>
          </a:r>
          <a:endParaRPr lang="en-GB" b="0"/>
        </a:p>
      </dgm:t>
    </dgm:pt>
    <dgm:pt modelId="{53820FEC-FB69-47E4-AA77-B110831F1D74}" type="parTrans" cxnId="{3DD28383-3B4E-4CE7-90EA-EBDAC7FE5803}">
      <dgm:prSet/>
      <dgm:spPr/>
    </dgm:pt>
    <dgm:pt modelId="{D236890C-BDB0-4757-B5CA-DFF1BEBCE914}" type="sibTrans" cxnId="{3DD28383-3B4E-4CE7-90EA-EBDAC7FE5803}">
      <dgm:prSet/>
      <dgm:spPr/>
    </dgm:pt>
    <dgm:pt modelId="{23E7F7B6-7EA9-415A-A5D5-5DEF14D65947}">
      <dgm:prSet phldr="0"/>
      <dgm:spPr/>
      <dgm:t>
        <a:bodyPr/>
        <a:lstStyle/>
        <a:p>
          <a:pPr rtl="0"/>
          <a:r>
            <a:rPr lang="en-GB" b="0">
              <a:latin typeface="Arial" panose="020B0604020202020204"/>
            </a:rPr>
            <a:t>For all</a:t>
          </a:r>
          <a:r>
            <a:rPr lang="en-GB">
              <a:latin typeface="Arial" panose="020B0604020202020204"/>
            </a:rPr>
            <a:t> or specific setting types</a:t>
          </a:r>
          <a:endParaRPr lang="en-GB"/>
        </a:p>
      </dgm:t>
    </dgm:pt>
    <dgm:pt modelId="{C0BE252E-E33B-4C24-B614-96E50B3B7D77}" type="parTrans" cxnId="{F1C6046A-3153-4594-BB61-8E00CE838AD4}">
      <dgm:prSet/>
      <dgm:spPr/>
    </dgm:pt>
    <dgm:pt modelId="{66965C58-251A-4AB0-8451-A5A4D01205DC}" type="sibTrans" cxnId="{F1C6046A-3153-4594-BB61-8E00CE838AD4}">
      <dgm:prSet/>
      <dgm:spPr/>
    </dgm:pt>
    <dgm:pt modelId="{466A29BE-0575-41AA-8DCB-D611FB89FC75}">
      <dgm:prSet phldr="0"/>
      <dgm:spPr/>
      <dgm:t>
        <a:bodyPr/>
        <a:lstStyle/>
        <a:p>
          <a:pPr rtl="0"/>
          <a:r>
            <a:rPr lang="en-GB" b="0">
              <a:latin typeface="Arial" panose="020B0604020202020204"/>
            </a:rPr>
            <a:t>Online live or self-guided or face-to-face</a:t>
          </a:r>
        </a:p>
      </dgm:t>
    </dgm:pt>
    <dgm:pt modelId="{F1043714-8839-4108-A125-200258DF4036}" type="parTrans" cxnId="{7AAACA3D-3BEB-4177-B2C3-E6F808728A70}">
      <dgm:prSet/>
      <dgm:spPr/>
    </dgm:pt>
    <dgm:pt modelId="{35A69863-64A8-482B-8A66-CE1B9280EB57}" type="sibTrans" cxnId="{7AAACA3D-3BEB-4177-B2C3-E6F808728A70}">
      <dgm:prSet/>
      <dgm:spPr/>
    </dgm:pt>
    <dgm:pt modelId="{11DC72A7-2C6D-4FCF-81EF-869BB44D36D7}">
      <dgm:prSet phldr="0"/>
      <dgm:spPr>
        <a:solidFill>
          <a:schemeClr val="accent1">
            <a:lumMod val="20000"/>
            <a:lumOff val="80000"/>
          </a:schemeClr>
        </a:solidFill>
      </dgm:spPr>
      <dgm:t>
        <a:bodyPr/>
        <a:lstStyle/>
        <a:p>
          <a:pPr rtl="0"/>
          <a:r>
            <a:rPr lang="en-GB"/>
            <a:t>Link to choosing your course </a:t>
          </a:r>
          <a:r>
            <a:rPr lang="en-GB" u="sng">
              <a:hlinkClick xmlns:r="http://schemas.openxmlformats.org/officeDocument/2006/relationships" r:id="rId4"/>
            </a:rPr>
            <a:t>here</a:t>
          </a:r>
          <a:endParaRPr lang="en-GB">
            <a:latin typeface="Arial" panose="020B0604020202020204"/>
          </a:endParaRPr>
        </a:p>
      </dgm:t>
    </dgm:pt>
    <dgm:pt modelId="{7E96A669-3161-493E-8EA9-76E0071C38F9}" type="parTrans" cxnId="{33F509F5-412E-4994-8519-D8D7D29D895B}">
      <dgm:prSet/>
      <dgm:spPr/>
    </dgm:pt>
    <dgm:pt modelId="{CF0B2B7D-3044-4C48-B8D4-06B2348B848E}" type="sibTrans" cxnId="{33F509F5-412E-4994-8519-D8D7D29D895B}">
      <dgm:prSet/>
      <dgm:spPr/>
    </dgm:pt>
    <dgm:pt modelId="{AE04CB74-FDA9-40C2-AE1A-5266EA4FD685}">
      <dgm:prSet phldr="0"/>
      <dgm:spPr/>
      <dgm:t>
        <a:bodyPr/>
        <a:lstStyle/>
        <a:p>
          <a:pPr rtl="0"/>
          <a:r>
            <a:rPr lang="en-GB" b="0">
              <a:latin typeface="Arial" panose="020B0604020202020204"/>
            </a:rPr>
            <a:t>Varied costs (grant is always £1,200)</a:t>
          </a:r>
        </a:p>
      </dgm:t>
    </dgm:pt>
    <dgm:pt modelId="{E2807195-5964-4D42-9E56-A5188E14D27D}" type="parTrans" cxnId="{AB45C0B6-6C5D-47B2-AF68-45A6D2DC91DD}">
      <dgm:prSet/>
      <dgm:spPr/>
    </dgm:pt>
    <dgm:pt modelId="{5229D93D-C051-4C0D-9A1F-1D1B78EFB148}" type="sibTrans" cxnId="{AB45C0B6-6C5D-47B2-AF68-45A6D2DC91DD}">
      <dgm:prSet/>
      <dgm:spPr/>
    </dgm:pt>
    <dgm:pt modelId="{4074F746-D9B0-400E-BF58-310BD8817794}">
      <dgm:prSet phldr="0"/>
      <dgm:spPr/>
      <dgm:t>
        <a:bodyPr/>
        <a:lstStyle/>
        <a:p>
          <a:pPr rtl="0"/>
          <a:r>
            <a:rPr lang="en-GB" b="0">
              <a:latin typeface="Arial" panose="020B0604020202020204"/>
            </a:rPr>
            <a:t>List of quality assured providers </a:t>
          </a:r>
          <a:r>
            <a:rPr lang="en-GB" b="0">
              <a:latin typeface="Arial" panose="020B0604020202020204"/>
              <a:hlinkClick xmlns:r="http://schemas.openxmlformats.org/officeDocument/2006/relationships" r:id="rId5"/>
            </a:rPr>
            <a:t>here</a:t>
          </a:r>
        </a:p>
      </dgm:t>
    </dgm:pt>
    <dgm:pt modelId="{015C971D-CD70-4A9D-A833-C6089BE7E02E}" type="parTrans" cxnId="{66697C81-BF00-4733-854B-DF50E9CACAD9}">
      <dgm:prSet/>
      <dgm:spPr/>
    </dgm:pt>
    <dgm:pt modelId="{FFAB7D64-2153-4DF4-995A-FF6E691625A8}" type="sibTrans" cxnId="{66697C81-BF00-4733-854B-DF50E9CACAD9}">
      <dgm:prSet/>
      <dgm:spPr/>
    </dgm:pt>
    <dgm:pt modelId="{C1E83F3E-190A-43FF-B4BE-FD07D3EC0C20}" type="pres">
      <dgm:prSet presAssocID="{1AD07F9D-C334-4494-A55E-3FCED0D2B047}" presName="Name0" presStyleCnt="0">
        <dgm:presLayoutVars>
          <dgm:dir/>
          <dgm:animLvl val="lvl"/>
          <dgm:resizeHandles val="exact"/>
        </dgm:presLayoutVars>
      </dgm:prSet>
      <dgm:spPr/>
    </dgm:pt>
    <dgm:pt modelId="{C2D6DC1E-0826-4DBF-AA01-CA41085A8C24}" type="pres">
      <dgm:prSet presAssocID="{83A3056B-20A5-40AD-A962-63BDD93FB3B7}" presName="composite" presStyleCnt="0"/>
      <dgm:spPr/>
    </dgm:pt>
    <dgm:pt modelId="{619EB2B6-5D3E-4764-8833-A900387E81DD}" type="pres">
      <dgm:prSet presAssocID="{83A3056B-20A5-40AD-A962-63BDD93FB3B7}" presName="parTx" presStyleLbl="alignNode1" presStyleIdx="0" presStyleCnt="3">
        <dgm:presLayoutVars>
          <dgm:chMax val="0"/>
          <dgm:chPref val="0"/>
          <dgm:bulletEnabled val="1"/>
        </dgm:presLayoutVars>
      </dgm:prSet>
      <dgm:spPr>
        <a:solidFill>
          <a:schemeClr val="accent1"/>
        </a:solidFill>
      </dgm:spPr>
    </dgm:pt>
    <dgm:pt modelId="{C49F793F-185F-4754-80A0-F4648A141FC8}" type="pres">
      <dgm:prSet presAssocID="{83A3056B-20A5-40AD-A962-63BDD93FB3B7}" presName="desTx" presStyleLbl="alignAccFollowNode1" presStyleIdx="0" presStyleCnt="3">
        <dgm:presLayoutVars>
          <dgm:bulletEnabled val="1"/>
        </dgm:presLayoutVars>
      </dgm:prSet>
      <dgm:spPr/>
    </dgm:pt>
    <dgm:pt modelId="{6CECFE99-4C6D-4EA1-9CB1-D4C9BAB70BB8}" type="pres">
      <dgm:prSet presAssocID="{9F3192D3-916E-426E-8F8E-64348BE1AE4C}" presName="space" presStyleCnt="0"/>
      <dgm:spPr/>
    </dgm:pt>
    <dgm:pt modelId="{6DB869B8-11CB-45C4-AF1D-70ABE058D5F5}" type="pres">
      <dgm:prSet presAssocID="{A1A7939A-BC61-42F4-934F-4747E1DBA4D6}" presName="composite" presStyleCnt="0"/>
      <dgm:spPr/>
    </dgm:pt>
    <dgm:pt modelId="{B5EEA9E7-04A0-4BC3-A237-5365214C009D}" type="pres">
      <dgm:prSet presAssocID="{A1A7939A-BC61-42F4-934F-4747E1DBA4D6}" presName="parTx" presStyleLbl="alignNode1" presStyleIdx="1" presStyleCnt="3">
        <dgm:presLayoutVars>
          <dgm:chMax val="0"/>
          <dgm:chPref val="0"/>
          <dgm:bulletEnabled val="1"/>
        </dgm:presLayoutVars>
      </dgm:prSet>
      <dgm:spPr>
        <a:solidFill>
          <a:schemeClr val="accent1"/>
        </a:solidFill>
      </dgm:spPr>
    </dgm:pt>
    <dgm:pt modelId="{1C4FED6D-4A7D-44E4-A05E-5D3230CBA5F4}" type="pres">
      <dgm:prSet presAssocID="{A1A7939A-BC61-42F4-934F-4747E1DBA4D6}" presName="desTx" presStyleLbl="alignAccFollowNode1" presStyleIdx="1" presStyleCnt="3">
        <dgm:presLayoutVars>
          <dgm:bulletEnabled val="1"/>
        </dgm:presLayoutVars>
      </dgm:prSet>
      <dgm:spPr/>
    </dgm:pt>
    <dgm:pt modelId="{4E426B03-493D-4ED0-8E87-B374FF4B4905}" type="pres">
      <dgm:prSet presAssocID="{6D1EBC10-539D-4B6D-9A06-8B378361F6D2}" presName="space" presStyleCnt="0"/>
      <dgm:spPr/>
    </dgm:pt>
    <dgm:pt modelId="{E5546ABD-EB6D-4AC8-81EB-369C3FE13BF6}" type="pres">
      <dgm:prSet presAssocID="{535FCDD8-8D6A-446B-882A-6F0222CEBE38}" presName="composite" presStyleCnt="0"/>
      <dgm:spPr/>
    </dgm:pt>
    <dgm:pt modelId="{0E095A09-F4E1-456E-B891-D987A3AF5C8D}" type="pres">
      <dgm:prSet presAssocID="{535FCDD8-8D6A-446B-882A-6F0222CEBE38}" presName="parTx" presStyleLbl="alignNode1" presStyleIdx="2" presStyleCnt="3">
        <dgm:presLayoutVars>
          <dgm:chMax val="0"/>
          <dgm:chPref val="0"/>
          <dgm:bulletEnabled val="1"/>
        </dgm:presLayoutVars>
      </dgm:prSet>
      <dgm:spPr>
        <a:solidFill>
          <a:schemeClr val="accent1"/>
        </a:solidFill>
      </dgm:spPr>
    </dgm:pt>
    <dgm:pt modelId="{6F219B97-D757-4C4F-B7B4-F1B4F781F010}" type="pres">
      <dgm:prSet presAssocID="{535FCDD8-8D6A-446B-882A-6F0222CEBE38}" presName="desTx" presStyleLbl="alignAccFollowNode1" presStyleIdx="2" presStyleCnt="3">
        <dgm:presLayoutVars>
          <dgm:bulletEnabled val="1"/>
        </dgm:presLayoutVars>
      </dgm:prSet>
      <dgm:spPr/>
    </dgm:pt>
  </dgm:ptLst>
  <dgm:cxnLst>
    <dgm:cxn modelId="{70CBEF06-DD91-4DFF-9479-2A056F6B64E2}" type="presOf" srcId="{7A74AE8D-CBA1-4C66-A5C9-B1857D3EB20E}" destId="{6F219B97-D757-4C4F-B7B4-F1B4F781F010}" srcOrd="0" destOrd="2" presId="urn:microsoft.com/office/officeart/2005/8/layout/hList1"/>
    <dgm:cxn modelId="{76BFD609-355D-437F-AFDA-BB9B9D2DCF53}" srcId="{A1A7939A-BC61-42F4-934F-4747E1DBA4D6}" destId="{1FB1874A-44E3-4F24-B0D4-79AB589A3E5B}" srcOrd="0" destOrd="0" parTransId="{AECA4634-D4B7-4ED8-9CE2-0E3999ADCE0F}" sibTransId="{7898C1F3-0639-4198-ACE8-725863AC287C}"/>
    <dgm:cxn modelId="{AECFE40F-D7B0-454A-B3E6-076ECC30FFC8}" type="presOf" srcId="{11DC72A7-2C6D-4FCF-81EF-869BB44D36D7}" destId="{6F219B97-D757-4C4F-B7B4-F1B4F781F010}" srcOrd="0" destOrd="0" presId="urn:microsoft.com/office/officeart/2005/8/layout/hList1"/>
    <dgm:cxn modelId="{E9E55734-C05A-4916-BAE9-FC42CD95418F}" srcId="{1AD07F9D-C334-4494-A55E-3FCED0D2B047}" destId="{83A3056B-20A5-40AD-A962-63BDD93FB3B7}" srcOrd="0" destOrd="0" parTransId="{A58098A9-0547-4FE1-A872-79671ABA6B79}" sibTransId="{9F3192D3-916E-426E-8F8E-64348BE1AE4C}"/>
    <dgm:cxn modelId="{DAB1A835-7CB7-4330-A6B3-BD5A21D4BE0D}" type="presOf" srcId="{1FB1874A-44E3-4F24-B0D4-79AB589A3E5B}" destId="{1C4FED6D-4A7D-44E4-A05E-5D3230CBA5F4}" srcOrd="0" destOrd="0" presId="urn:microsoft.com/office/officeart/2005/8/layout/hList1"/>
    <dgm:cxn modelId="{5F037D36-4399-4FDA-B526-635FF84AFE6D}" type="presOf" srcId="{4074F746-D9B0-400E-BF58-310BD8817794}" destId="{C49F793F-185F-4754-80A0-F4648A141FC8}" srcOrd="0" destOrd="1" presId="urn:microsoft.com/office/officeart/2005/8/layout/hList1"/>
    <dgm:cxn modelId="{1C472237-E1BA-4AE5-A3A7-99BBE1A844FB}" srcId="{1AD07F9D-C334-4494-A55E-3FCED0D2B047}" destId="{535FCDD8-8D6A-446B-882A-6F0222CEBE38}" srcOrd="2" destOrd="0" parTransId="{A8C94D2B-5046-424D-BD17-24A46C8BCB97}" sibTransId="{7A54A962-2185-4764-89CF-199581D7A10B}"/>
    <dgm:cxn modelId="{7AAACA3D-3BEB-4177-B2C3-E6F808728A70}" srcId="{A1A7939A-BC61-42F4-934F-4747E1DBA4D6}" destId="{466A29BE-0575-41AA-8DCB-D611FB89FC75}" srcOrd="2" destOrd="0" parTransId="{F1043714-8839-4108-A125-200258DF4036}" sibTransId="{35A69863-64A8-482B-8A66-CE1B9280EB57}"/>
    <dgm:cxn modelId="{6D584940-396B-4DA6-9C6B-7CEE9DBC2984}" srcId="{535FCDD8-8D6A-446B-882A-6F0222CEBE38}" destId="{17ACB96C-F223-4A95-A977-562658F3B908}" srcOrd="1" destOrd="0" parTransId="{559E305C-8344-4C52-82D5-8A08555C93F9}" sibTransId="{EED1F5B3-2E50-44E1-B08E-B09B08864725}"/>
    <dgm:cxn modelId="{26E9BD5E-3282-418B-B1A0-54C567A3D5C8}" type="presOf" srcId="{23E7F7B6-7EA9-415A-A5D5-5DEF14D65947}" destId="{1C4FED6D-4A7D-44E4-A05E-5D3230CBA5F4}" srcOrd="0" destOrd="4" presId="urn:microsoft.com/office/officeart/2005/8/layout/hList1"/>
    <dgm:cxn modelId="{F1C6046A-3153-4594-BB61-8E00CE838AD4}" srcId="{A1A7939A-BC61-42F4-934F-4747E1DBA4D6}" destId="{23E7F7B6-7EA9-415A-A5D5-5DEF14D65947}" srcOrd="4" destOrd="0" parTransId="{C0BE252E-E33B-4C24-B614-96E50B3B7D77}" sibTransId="{66965C58-251A-4AB0-8451-A5A4D01205DC}"/>
    <dgm:cxn modelId="{74670A4C-04A5-4C15-959D-AD37B566E665}" type="presOf" srcId="{535FCDD8-8D6A-446B-882A-6F0222CEBE38}" destId="{0E095A09-F4E1-456E-B891-D987A3AF5C8D}" srcOrd="0" destOrd="0" presId="urn:microsoft.com/office/officeart/2005/8/layout/hList1"/>
    <dgm:cxn modelId="{459AC24E-3365-4EA9-914A-B2D2FECA9972}" srcId="{1AD07F9D-C334-4494-A55E-3FCED0D2B047}" destId="{A1A7939A-BC61-42F4-934F-4747E1DBA4D6}" srcOrd="1" destOrd="0" parTransId="{A6C4493B-B0A8-46DD-A496-BD561D6FBF53}" sibTransId="{6D1EBC10-539D-4B6D-9A06-8B378361F6D2}"/>
    <dgm:cxn modelId="{9AEF4555-4DFD-44D2-9955-BDF8343AB5CC}" type="presOf" srcId="{AE04CB74-FDA9-40C2-AE1A-5266EA4FD685}" destId="{1C4FED6D-4A7D-44E4-A05E-5D3230CBA5F4}" srcOrd="0" destOrd="3" presId="urn:microsoft.com/office/officeart/2005/8/layout/hList1"/>
    <dgm:cxn modelId="{8D20C575-6477-480B-BD73-6D1DEE28FAF0}" srcId="{83A3056B-20A5-40AD-A962-63BDD93FB3B7}" destId="{D921EEF0-4227-400C-B765-F1C3C4CC93A2}" srcOrd="0" destOrd="0" parTransId="{F78C10BB-3A0F-49CD-BC96-FD933920877C}" sibTransId="{D807A8A5-C173-40CB-AA1D-86F6FE4AB885}"/>
    <dgm:cxn modelId="{C6FD3658-28FA-47F0-98FD-0A2895BD1DB2}" type="presOf" srcId="{A1A7939A-BC61-42F4-934F-4747E1DBA4D6}" destId="{B5EEA9E7-04A0-4BC3-A237-5365214C009D}" srcOrd="0" destOrd="0" presId="urn:microsoft.com/office/officeart/2005/8/layout/hList1"/>
    <dgm:cxn modelId="{66697C81-BF00-4733-854B-DF50E9CACAD9}" srcId="{83A3056B-20A5-40AD-A962-63BDD93FB3B7}" destId="{4074F746-D9B0-400E-BF58-310BD8817794}" srcOrd="1" destOrd="0" parTransId="{015C971D-CD70-4A9D-A833-C6089BE7E02E}" sibTransId="{FFAB7D64-2153-4DF4-995A-FF6E691625A8}"/>
    <dgm:cxn modelId="{3DD28383-3B4E-4CE7-90EA-EBDAC7FE5803}" srcId="{A1A7939A-BC61-42F4-934F-4747E1DBA4D6}" destId="{8B5982AD-BAEE-43CB-A65D-872F06625B05}" srcOrd="1" destOrd="0" parTransId="{53820FEC-FB69-47E4-AA77-B110831F1D74}" sibTransId="{D236890C-BDB0-4757-B5CA-DFF1BEBCE914}"/>
    <dgm:cxn modelId="{9CC89898-4DA3-4FF3-A524-E0D88804A387}" type="presOf" srcId="{1AD07F9D-C334-4494-A55E-3FCED0D2B047}" destId="{C1E83F3E-190A-43FF-B4BE-FD07D3EC0C20}" srcOrd="0" destOrd="0" presId="urn:microsoft.com/office/officeart/2005/8/layout/hList1"/>
    <dgm:cxn modelId="{9026DF9B-23F4-4C3F-978C-83D6DCB9F82F}" type="presOf" srcId="{8B5982AD-BAEE-43CB-A65D-872F06625B05}" destId="{1C4FED6D-4A7D-44E4-A05E-5D3230CBA5F4}" srcOrd="0" destOrd="1" presId="urn:microsoft.com/office/officeart/2005/8/layout/hList1"/>
    <dgm:cxn modelId="{C3E22BA9-742C-4127-B1B9-7005B233F38C}" type="presOf" srcId="{17ACB96C-F223-4A95-A977-562658F3B908}" destId="{6F219B97-D757-4C4F-B7B4-F1B4F781F010}" srcOrd="0" destOrd="1" presId="urn:microsoft.com/office/officeart/2005/8/layout/hList1"/>
    <dgm:cxn modelId="{AB45C0B6-6C5D-47B2-AF68-45A6D2DC91DD}" srcId="{A1A7939A-BC61-42F4-934F-4747E1DBA4D6}" destId="{AE04CB74-FDA9-40C2-AE1A-5266EA4FD685}" srcOrd="3" destOrd="0" parTransId="{E2807195-5964-4D42-9E56-A5188E14D27D}" sibTransId="{5229D93D-C051-4C0D-9A1F-1D1B78EFB148}"/>
    <dgm:cxn modelId="{BBF9BAD0-C930-4450-9534-361C421B91DB}" type="presOf" srcId="{83A3056B-20A5-40AD-A962-63BDD93FB3B7}" destId="{619EB2B6-5D3E-4764-8833-A900387E81DD}" srcOrd="0" destOrd="0" presId="urn:microsoft.com/office/officeart/2005/8/layout/hList1"/>
    <dgm:cxn modelId="{D2B71BE5-8392-43BC-A299-AA6D8930B373}" type="presOf" srcId="{466A29BE-0575-41AA-8DCB-D611FB89FC75}" destId="{1C4FED6D-4A7D-44E4-A05E-5D3230CBA5F4}" srcOrd="0" destOrd="2" presId="urn:microsoft.com/office/officeart/2005/8/layout/hList1"/>
    <dgm:cxn modelId="{D23FECF0-0367-4C44-83F5-E2851E0B8976}" type="presOf" srcId="{D921EEF0-4227-400C-B765-F1C3C4CC93A2}" destId="{C49F793F-185F-4754-80A0-F4648A141FC8}" srcOrd="0" destOrd="0" presId="urn:microsoft.com/office/officeart/2005/8/layout/hList1"/>
    <dgm:cxn modelId="{33F509F5-412E-4994-8519-D8D7D29D895B}" srcId="{535FCDD8-8D6A-446B-882A-6F0222CEBE38}" destId="{11DC72A7-2C6D-4FCF-81EF-869BB44D36D7}" srcOrd="0" destOrd="0" parTransId="{7E96A669-3161-493E-8EA9-76E0071C38F9}" sibTransId="{CF0B2B7D-3044-4C48-B8D4-06B2348B848E}"/>
    <dgm:cxn modelId="{AE3E20F5-D136-4208-A75C-B3935C204043}" srcId="{535FCDD8-8D6A-446B-882A-6F0222CEBE38}" destId="{7A74AE8D-CBA1-4C66-A5C9-B1857D3EB20E}" srcOrd="2" destOrd="0" parTransId="{323362FB-767C-4EF2-BDDC-DDECC36E7B76}" sibTransId="{092D13AF-575C-45D7-BE5F-0CC1EF3ACBF4}"/>
    <dgm:cxn modelId="{725EE05B-1541-4814-AE2B-DD8D284CF78D}" type="presParOf" srcId="{C1E83F3E-190A-43FF-B4BE-FD07D3EC0C20}" destId="{C2D6DC1E-0826-4DBF-AA01-CA41085A8C24}" srcOrd="0" destOrd="0" presId="urn:microsoft.com/office/officeart/2005/8/layout/hList1"/>
    <dgm:cxn modelId="{7E04D285-8751-4696-B0BF-35F4C2278421}" type="presParOf" srcId="{C2D6DC1E-0826-4DBF-AA01-CA41085A8C24}" destId="{619EB2B6-5D3E-4764-8833-A900387E81DD}" srcOrd="0" destOrd="0" presId="urn:microsoft.com/office/officeart/2005/8/layout/hList1"/>
    <dgm:cxn modelId="{09AA225F-F193-4E55-8ECF-72774FEB9C0A}" type="presParOf" srcId="{C2D6DC1E-0826-4DBF-AA01-CA41085A8C24}" destId="{C49F793F-185F-4754-80A0-F4648A141FC8}" srcOrd="1" destOrd="0" presId="urn:microsoft.com/office/officeart/2005/8/layout/hList1"/>
    <dgm:cxn modelId="{5145E8F5-7192-4DA9-A909-128065F63A11}" type="presParOf" srcId="{C1E83F3E-190A-43FF-B4BE-FD07D3EC0C20}" destId="{6CECFE99-4C6D-4EA1-9CB1-D4C9BAB70BB8}" srcOrd="1" destOrd="0" presId="urn:microsoft.com/office/officeart/2005/8/layout/hList1"/>
    <dgm:cxn modelId="{B4B85D6C-40C2-440D-A50A-820F1947527F}" type="presParOf" srcId="{C1E83F3E-190A-43FF-B4BE-FD07D3EC0C20}" destId="{6DB869B8-11CB-45C4-AF1D-70ABE058D5F5}" srcOrd="2" destOrd="0" presId="urn:microsoft.com/office/officeart/2005/8/layout/hList1"/>
    <dgm:cxn modelId="{7671E8D7-A804-4DFB-90FC-2F7D4669BCEE}" type="presParOf" srcId="{6DB869B8-11CB-45C4-AF1D-70ABE058D5F5}" destId="{B5EEA9E7-04A0-4BC3-A237-5365214C009D}" srcOrd="0" destOrd="0" presId="urn:microsoft.com/office/officeart/2005/8/layout/hList1"/>
    <dgm:cxn modelId="{EBA70575-B842-4B67-9D9E-22464078463C}" type="presParOf" srcId="{6DB869B8-11CB-45C4-AF1D-70ABE058D5F5}" destId="{1C4FED6D-4A7D-44E4-A05E-5D3230CBA5F4}" srcOrd="1" destOrd="0" presId="urn:microsoft.com/office/officeart/2005/8/layout/hList1"/>
    <dgm:cxn modelId="{C341856D-6D45-4302-B2D0-DC5112AFF836}" type="presParOf" srcId="{C1E83F3E-190A-43FF-B4BE-FD07D3EC0C20}" destId="{4E426B03-493D-4ED0-8E87-B374FF4B4905}" srcOrd="3" destOrd="0" presId="urn:microsoft.com/office/officeart/2005/8/layout/hList1"/>
    <dgm:cxn modelId="{10B757F8-9B84-4BD8-A6FA-EAED0C2D55C5}" type="presParOf" srcId="{C1E83F3E-190A-43FF-B4BE-FD07D3EC0C20}" destId="{E5546ABD-EB6D-4AC8-81EB-369C3FE13BF6}" srcOrd="4" destOrd="0" presId="urn:microsoft.com/office/officeart/2005/8/layout/hList1"/>
    <dgm:cxn modelId="{6EA48E28-2809-404E-925D-17F23C821E4B}" type="presParOf" srcId="{E5546ABD-EB6D-4AC8-81EB-369C3FE13BF6}" destId="{0E095A09-F4E1-456E-B891-D987A3AF5C8D}" srcOrd="0" destOrd="0" presId="urn:microsoft.com/office/officeart/2005/8/layout/hList1"/>
    <dgm:cxn modelId="{22E97A99-50DA-478F-94FF-75C88D82CDBC}" type="presParOf" srcId="{E5546ABD-EB6D-4AC8-81EB-369C3FE13BF6}" destId="{6F219B97-D757-4C4F-B7B4-F1B4F781F010}"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766CAD5-BCEC-42B4-8ADB-B3AAD4F0FE2D}" type="doc">
      <dgm:prSet loTypeId="urn:microsoft.com/office/officeart/2005/8/layout/hProcess6" loCatId="process" qsTypeId="urn:microsoft.com/office/officeart/2005/8/quickstyle/simple1" qsCatId="simple" csTypeId="urn:microsoft.com/office/officeart/2005/8/colors/accent1_2" csCatId="accent1" phldr="1"/>
      <dgm:spPr/>
      <dgm:t>
        <a:bodyPr/>
        <a:lstStyle/>
        <a:p>
          <a:endParaRPr lang="en-GB"/>
        </a:p>
      </dgm:t>
    </dgm:pt>
    <dgm:pt modelId="{2F6ABFEE-5D77-4810-9B5E-1C448239D842}">
      <dgm:prSet phldrT="[Text]" phldr="0"/>
      <dgm:spPr/>
      <dgm:t>
        <a:bodyPr/>
        <a:lstStyle/>
        <a:p>
          <a:pPr rtl="0"/>
          <a:r>
            <a:rPr lang="en-GB" dirty="0">
              <a:latin typeface="Arial" panose="020B0604020202020204"/>
            </a:rPr>
            <a:t>Step 1</a:t>
          </a:r>
          <a:endParaRPr lang="en-GB" dirty="0"/>
        </a:p>
      </dgm:t>
    </dgm:pt>
    <dgm:pt modelId="{72E5339F-DBA1-4CDC-9937-46D407EB017F}" type="parTrans" cxnId="{98C4E4B0-0CC2-489D-8C04-F7AFB7B600C9}">
      <dgm:prSet/>
      <dgm:spPr/>
      <dgm:t>
        <a:bodyPr/>
        <a:lstStyle/>
        <a:p>
          <a:endParaRPr lang="en-GB"/>
        </a:p>
      </dgm:t>
    </dgm:pt>
    <dgm:pt modelId="{94200667-71DB-45D1-A377-2C7CE705673A}" type="sibTrans" cxnId="{98C4E4B0-0CC2-489D-8C04-F7AFB7B600C9}">
      <dgm:prSet/>
      <dgm:spPr/>
      <dgm:t>
        <a:bodyPr/>
        <a:lstStyle/>
        <a:p>
          <a:endParaRPr lang="en-GB"/>
        </a:p>
      </dgm:t>
    </dgm:pt>
    <dgm:pt modelId="{852DBB88-D7AC-4334-913B-D30F64FAC964}">
      <dgm:prSet phldrT="[Text]" phldr="0"/>
      <dgm:spPr/>
      <dgm:t>
        <a:bodyPr/>
        <a:lstStyle/>
        <a:p>
          <a:pPr rtl="0"/>
          <a:r>
            <a:rPr lang="en-GB" dirty="0">
              <a:latin typeface="Arial" panose="020B0604020202020204"/>
            </a:rPr>
            <a:t>It takes 5 minutes to reserve a grant for 22/23 financial year</a:t>
          </a:r>
          <a:endParaRPr lang="en-GB" dirty="0"/>
        </a:p>
      </dgm:t>
    </dgm:pt>
    <dgm:pt modelId="{9DCE4D8B-8155-440F-A4E0-C5DC274168A2}" type="parTrans" cxnId="{74C33F61-8FB2-4D8A-B9BD-26A96EF45148}">
      <dgm:prSet/>
      <dgm:spPr/>
      <dgm:t>
        <a:bodyPr/>
        <a:lstStyle/>
        <a:p>
          <a:endParaRPr lang="en-GB"/>
        </a:p>
      </dgm:t>
    </dgm:pt>
    <dgm:pt modelId="{F73EC732-5EB8-4A23-8EFE-C83952A6F954}" type="sibTrans" cxnId="{74C33F61-8FB2-4D8A-B9BD-26A96EF45148}">
      <dgm:prSet/>
      <dgm:spPr/>
      <dgm:t>
        <a:bodyPr/>
        <a:lstStyle/>
        <a:p>
          <a:endParaRPr lang="en-GB"/>
        </a:p>
      </dgm:t>
    </dgm:pt>
    <dgm:pt modelId="{9EA4C01E-BE46-4BBD-8413-72AE6AF66AE1}">
      <dgm:prSet phldrT="[Text]" phldr="0"/>
      <dgm:spPr/>
      <dgm:t>
        <a:bodyPr/>
        <a:lstStyle/>
        <a:p>
          <a:pPr rtl="0"/>
          <a:r>
            <a:rPr lang="en-US" dirty="0">
              <a:solidFill>
                <a:srgbClr val="202020"/>
              </a:solidFill>
              <a:latin typeface="Helvetica"/>
              <a:cs typeface="Helvetica"/>
              <a:hlinkClick xmlns:r="http://schemas.openxmlformats.org/officeDocument/2006/relationships" r:id="rId1"/>
            </a:rPr>
            <a:t>Form one – to confirm eligibility and allocate a grant</a:t>
          </a:r>
          <a:r>
            <a:rPr lang="en-US" dirty="0">
              <a:solidFill>
                <a:srgbClr val="0000FF"/>
              </a:solidFill>
              <a:latin typeface="Helvetica"/>
              <a:cs typeface="Helvetica"/>
            </a:rPr>
            <a:t>  </a:t>
          </a:r>
          <a:endParaRPr lang="en-GB" dirty="0"/>
        </a:p>
      </dgm:t>
    </dgm:pt>
    <dgm:pt modelId="{73B7219D-6A4A-46A2-80D7-30C008B953CB}" type="parTrans" cxnId="{EB6B0620-37F1-46FB-90A6-21535DC1D3A6}">
      <dgm:prSet/>
      <dgm:spPr/>
      <dgm:t>
        <a:bodyPr/>
        <a:lstStyle/>
        <a:p>
          <a:endParaRPr lang="en-GB"/>
        </a:p>
      </dgm:t>
    </dgm:pt>
    <dgm:pt modelId="{BB977E58-141D-4F44-B171-2B209F8D1BAB}" type="sibTrans" cxnId="{EB6B0620-37F1-46FB-90A6-21535DC1D3A6}">
      <dgm:prSet/>
      <dgm:spPr/>
      <dgm:t>
        <a:bodyPr/>
        <a:lstStyle/>
        <a:p>
          <a:endParaRPr lang="en-GB"/>
        </a:p>
      </dgm:t>
    </dgm:pt>
    <dgm:pt modelId="{D26002EB-58E2-45AB-82E1-B2CB74A4F515}">
      <dgm:prSet phldrT="[Text]" phldr="0"/>
      <dgm:spPr/>
      <dgm:t>
        <a:bodyPr/>
        <a:lstStyle/>
        <a:p>
          <a:pPr rtl="0"/>
          <a:r>
            <a:rPr lang="en-GB" dirty="0">
              <a:latin typeface="Arial" panose="020B0604020202020204"/>
            </a:rPr>
            <a:t>Step 2</a:t>
          </a:r>
          <a:endParaRPr lang="en-GB" dirty="0"/>
        </a:p>
      </dgm:t>
    </dgm:pt>
    <dgm:pt modelId="{A93090D7-CA13-43C8-8085-D30AC602AD95}" type="parTrans" cxnId="{D4846141-1652-404E-B9BD-A05931A458CA}">
      <dgm:prSet/>
      <dgm:spPr/>
      <dgm:t>
        <a:bodyPr/>
        <a:lstStyle/>
        <a:p>
          <a:endParaRPr lang="en-GB"/>
        </a:p>
      </dgm:t>
    </dgm:pt>
    <dgm:pt modelId="{07020A59-93CC-4505-85A2-FBA81B7A1404}" type="sibTrans" cxnId="{D4846141-1652-404E-B9BD-A05931A458CA}">
      <dgm:prSet/>
      <dgm:spPr/>
      <dgm:t>
        <a:bodyPr/>
        <a:lstStyle/>
        <a:p>
          <a:endParaRPr lang="en-GB"/>
        </a:p>
      </dgm:t>
    </dgm:pt>
    <dgm:pt modelId="{32A9D7F7-870E-4F36-977B-492FDBFB4E14}">
      <dgm:prSet phldrT="[Text]" phldr="0"/>
      <dgm:spPr/>
      <dgm:t>
        <a:bodyPr/>
        <a:lstStyle/>
        <a:p>
          <a:pPr rtl="0"/>
          <a:r>
            <a:rPr lang="en-GB" dirty="0">
              <a:latin typeface="Arial" panose="020B0604020202020204"/>
            </a:rPr>
            <a:t>Book your chosen DfE quality assured course</a:t>
          </a:r>
          <a:endParaRPr lang="en-GB" dirty="0"/>
        </a:p>
      </dgm:t>
    </dgm:pt>
    <dgm:pt modelId="{23FFB5FB-98E4-422F-A5BA-0BC4C4C5A956}" type="parTrans" cxnId="{F8490ECF-A320-4EBD-A047-5A2D151AE42C}">
      <dgm:prSet/>
      <dgm:spPr/>
      <dgm:t>
        <a:bodyPr/>
        <a:lstStyle/>
        <a:p>
          <a:endParaRPr lang="en-GB"/>
        </a:p>
      </dgm:t>
    </dgm:pt>
    <dgm:pt modelId="{E13529E4-2AF5-46BF-8976-70D091B24B8E}" type="sibTrans" cxnId="{F8490ECF-A320-4EBD-A047-5A2D151AE42C}">
      <dgm:prSet/>
      <dgm:spPr/>
      <dgm:t>
        <a:bodyPr/>
        <a:lstStyle/>
        <a:p>
          <a:endParaRPr lang="en-GB"/>
        </a:p>
      </dgm:t>
    </dgm:pt>
    <dgm:pt modelId="{E5742D44-1A80-4EB8-AA6B-1A99C65A3944}">
      <dgm:prSet phldrT="[Text]" phldr="0"/>
      <dgm:spPr/>
      <dgm:t>
        <a:bodyPr/>
        <a:lstStyle/>
        <a:p>
          <a:pPr rtl="0"/>
          <a:r>
            <a:rPr lang="en-GB" dirty="0">
              <a:latin typeface="Arial" panose="020B0604020202020204"/>
            </a:rPr>
            <a:t>Step 3</a:t>
          </a:r>
          <a:endParaRPr lang="en-GB" dirty="0"/>
        </a:p>
      </dgm:t>
    </dgm:pt>
    <dgm:pt modelId="{BDFC7EEB-9288-4FA7-BBBB-389FC2FA710B}" type="parTrans" cxnId="{55AAB8D5-017E-407D-8158-7F8D9AEDDDF3}">
      <dgm:prSet/>
      <dgm:spPr/>
      <dgm:t>
        <a:bodyPr/>
        <a:lstStyle/>
        <a:p>
          <a:endParaRPr lang="en-GB"/>
        </a:p>
      </dgm:t>
    </dgm:pt>
    <dgm:pt modelId="{A6C23509-23FE-4991-99F5-E0D76D561029}" type="sibTrans" cxnId="{55AAB8D5-017E-407D-8158-7F8D9AEDDDF3}">
      <dgm:prSet/>
      <dgm:spPr/>
      <dgm:t>
        <a:bodyPr/>
        <a:lstStyle/>
        <a:p>
          <a:endParaRPr lang="en-GB"/>
        </a:p>
      </dgm:t>
    </dgm:pt>
    <dgm:pt modelId="{76D33C00-8802-40B0-B81B-2DB3AA998172}">
      <dgm:prSet phldrT="[Text]" phldr="0"/>
      <dgm:spPr/>
      <dgm:t>
        <a:bodyPr/>
        <a:lstStyle/>
        <a:p>
          <a:pPr rtl="0"/>
          <a:r>
            <a:rPr lang="en-GB" dirty="0">
              <a:latin typeface="Arial" panose="020B0604020202020204"/>
            </a:rPr>
            <a:t>Payments are made on a quarterly basis.</a:t>
          </a:r>
          <a:endParaRPr lang="en-GB" dirty="0"/>
        </a:p>
      </dgm:t>
    </dgm:pt>
    <dgm:pt modelId="{4A54C4CA-B6BD-401D-B850-0E37E5231FB0}" type="parTrans" cxnId="{53487F11-4EBA-45BF-91BC-6C0339F24727}">
      <dgm:prSet/>
      <dgm:spPr/>
      <dgm:t>
        <a:bodyPr/>
        <a:lstStyle/>
        <a:p>
          <a:endParaRPr lang="en-GB"/>
        </a:p>
      </dgm:t>
    </dgm:pt>
    <dgm:pt modelId="{997D60AC-B33B-4A83-8216-2E6074750F83}" type="sibTrans" cxnId="{53487F11-4EBA-45BF-91BC-6C0339F24727}">
      <dgm:prSet/>
      <dgm:spPr/>
      <dgm:t>
        <a:bodyPr/>
        <a:lstStyle/>
        <a:p>
          <a:endParaRPr lang="en-GB"/>
        </a:p>
      </dgm:t>
    </dgm:pt>
    <dgm:pt modelId="{238C1AAF-70D8-4A57-A0E9-0CF19B75989B}">
      <dgm:prSet phldr="0"/>
      <dgm:spPr/>
      <dgm:t>
        <a:bodyPr/>
        <a:lstStyle/>
        <a:p>
          <a:r>
            <a:rPr lang="en-US" dirty="0">
              <a:solidFill>
                <a:srgbClr val="202020"/>
              </a:solidFill>
              <a:latin typeface="Helvetica"/>
              <a:cs typeface="Helvetica"/>
              <a:hlinkClick xmlns:r="http://schemas.openxmlformats.org/officeDocument/2006/relationships" r:id="rId2"/>
            </a:rPr>
            <a:t>Form two – to upload course booking evidence</a:t>
          </a:r>
          <a:endParaRPr lang="en-GB" dirty="0">
            <a:latin typeface="Arial" panose="020B0604020202020204"/>
          </a:endParaRPr>
        </a:p>
      </dgm:t>
    </dgm:pt>
    <dgm:pt modelId="{5583648A-6AC8-4730-95E0-D4FBD51E07BF}" type="parTrans" cxnId="{142E4F54-0B2C-4AA2-BC74-3F5EFA89D5CB}">
      <dgm:prSet/>
      <dgm:spPr/>
    </dgm:pt>
    <dgm:pt modelId="{B15427AB-F77D-453A-8B5D-03EF964569BE}" type="sibTrans" cxnId="{142E4F54-0B2C-4AA2-BC74-3F5EFA89D5CB}">
      <dgm:prSet/>
      <dgm:spPr/>
    </dgm:pt>
    <dgm:pt modelId="{EAAC6130-6C61-4E07-86CA-F0855DEED8F5}">
      <dgm:prSet phldr="0"/>
      <dgm:spPr/>
      <dgm:t>
        <a:bodyPr/>
        <a:lstStyle/>
        <a:p>
          <a:endParaRPr lang="en-GB">
            <a:latin typeface="Arial" panose="020B0604020202020204"/>
          </a:endParaRPr>
        </a:p>
      </dgm:t>
    </dgm:pt>
    <dgm:pt modelId="{4D00BE68-40A7-47F3-BCF0-51F6E8BC313E}" type="parTrans" cxnId="{D88A20F9-4F45-463C-868C-1BE851986AB2}">
      <dgm:prSet/>
      <dgm:spPr/>
    </dgm:pt>
    <dgm:pt modelId="{3B6DAD86-FAB7-41BB-ADA0-6E6E19226BBB}" type="sibTrans" cxnId="{D88A20F9-4F45-463C-868C-1BE851986AB2}">
      <dgm:prSet/>
      <dgm:spPr/>
    </dgm:pt>
    <dgm:pt modelId="{53043EC5-992B-42F3-BF08-8B587BF5F6A6}" type="pres">
      <dgm:prSet presAssocID="{4766CAD5-BCEC-42B4-8ADB-B3AAD4F0FE2D}" presName="theList" presStyleCnt="0">
        <dgm:presLayoutVars>
          <dgm:dir/>
          <dgm:animLvl val="lvl"/>
          <dgm:resizeHandles val="exact"/>
        </dgm:presLayoutVars>
      </dgm:prSet>
      <dgm:spPr/>
    </dgm:pt>
    <dgm:pt modelId="{2F2C32DC-D04C-4B6D-8AB7-4C644316CBB8}" type="pres">
      <dgm:prSet presAssocID="{2F6ABFEE-5D77-4810-9B5E-1C448239D842}" presName="compNode" presStyleCnt="0"/>
      <dgm:spPr/>
    </dgm:pt>
    <dgm:pt modelId="{DBECA131-BB29-4B55-BF33-55FC6A5BB934}" type="pres">
      <dgm:prSet presAssocID="{2F6ABFEE-5D77-4810-9B5E-1C448239D842}" presName="noGeometry" presStyleCnt="0"/>
      <dgm:spPr/>
    </dgm:pt>
    <dgm:pt modelId="{262EA80D-A1D6-4326-B1A9-907D0140DB3B}" type="pres">
      <dgm:prSet presAssocID="{2F6ABFEE-5D77-4810-9B5E-1C448239D842}" presName="childTextVisible" presStyleLbl="bgAccFollowNode1" presStyleIdx="0" presStyleCnt="3">
        <dgm:presLayoutVars>
          <dgm:bulletEnabled val="1"/>
        </dgm:presLayoutVars>
      </dgm:prSet>
      <dgm:spPr/>
    </dgm:pt>
    <dgm:pt modelId="{D52B6E80-B137-4646-89C9-546BE75661EC}" type="pres">
      <dgm:prSet presAssocID="{2F6ABFEE-5D77-4810-9B5E-1C448239D842}" presName="childTextHidden" presStyleLbl="bgAccFollowNode1" presStyleIdx="0" presStyleCnt="3"/>
      <dgm:spPr/>
    </dgm:pt>
    <dgm:pt modelId="{46E5F4EE-2F31-4BF3-9655-2AF1EF54EFD9}" type="pres">
      <dgm:prSet presAssocID="{2F6ABFEE-5D77-4810-9B5E-1C448239D842}" presName="parentText" presStyleLbl="node1" presStyleIdx="0" presStyleCnt="3">
        <dgm:presLayoutVars>
          <dgm:chMax val="1"/>
          <dgm:bulletEnabled val="1"/>
        </dgm:presLayoutVars>
      </dgm:prSet>
      <dgm:spPr/>
    </dgm:pt>
    <dgm:pt modelId="{1C0057DD-2FCD-4F89-9CDA-418957AC13EB}" type="pres">
      <dgm:prSet presAssocID="{2F6ABFEE-5D77-4810-9B5E-1C448239D842}" presName="aSpace" presStyleCnt="0"/>
      <dgm:spPr/>
    </dgm:pt>
    <dgm:pt modelId="{C2947314-DD97-4A60-A07A-FA03FD7BA079}" type="pres">
      <dgm:prSet presAssocID="{D26002EB-58E2-45AB-82E1-B2CB74A4F515}" presName="compNode" presStyleCnt="0"/>
      <dgm:spPr/>
    </dgm:pt>
    <dgm:pt modelId="{73E8D45F-BC08-4BBB-B378-11FC999751CB}" type="pres">
      <dgm:prSet presAssocID="{D26002EB-58E2-45AB-82E1-B2CB74A4F515}" presName="noGeometry" presStyleCnt="0"/>
      <dgm:spPr/>
    </dgm:pt>
    <dgm:pt modelId="{1FBBAB53-04DE-42B0-816B-617B6DD246D7}" type="pres">
      <dgm:prSet presAssocID="{D26002EB-58E2-45AB-82E1-B2CB74A4F515}" presName="childTextVisible" presStyleLbl="bgAccFollowNode1" presStyleIdx="1" presStyleCnt="3">
        <dgm:presLayoutVars>
          <dgm:bulletEnabled val="1"/>
        </dgm:presLayoutVars>
      </dgm:prSet>
      <dgm:spPr/>
    </dgm:pt>
    <dgm:pt modelId="{DE25EDD8-4D90-4459-9CBC-3E03AA496E26}" type="pres">
      <dgm:prSet presAssocID="{D26002EB-58E2-45AB-82E1-B2CB74A4F515}" presName="childTextHidden" presStyleLbl="bgAccFollowNode1" presStyleIdx="1" presStyleCnt="3"/>
      <dgm:spPr/>
    </dgm:pt>
    <dgm:pt modelId="{F0682343-EEC5-4ACF-BC06-4506FF5D4AE8}" type="pres">
      <dgm:prSet presAssocID="{D26002EB-58E2-45AB-82E1-B2CB74A4F515}" presName="parentText" presStyleLbl="node1" presStyleIdx="1" presStyleCnt="3">
        <dgm:presLayoutVars>
          <dgm:chMax val="1"/>
          <dgm:bulletEnabled val="1"/>
        </dgm:presLayoutVars>
      </dgm:prSet>
      <dgm:spPr/>
    </dgm:pt>
    <dgm:pt modelId="{E965EC19-253B-4D7F-A855-08A1ACA5F782}" type="pres">
      <dgm:prSet presAssocID="{D26002EB-58E2-45AB-82E1-B2CB74A4F515}" presName="aSpace" presStyleCnt="0"/>
      <dgm:spPr/>
    </dgm:pt>
    <dgm:pt modelId="{96729EE8-F3A4-4B81-8997-9A42EE509157}" type="pres">
      <dgm:prSet presAssocID="{E5742D44-1A80-4EB8-AA6B-1A99C65A3944}" presName="compNode" presStyleCnt="0"/>
      <dgm:spPr/>
    </dgm:pt>
    <dgm:pt modelId="{3B8FD29A-76C5-4B01-8BFE-9CDB25BF0E0E}" type="pres">
      <dgm:prSet presAssocID="{E5742D44-1A80-4EB8-AA6B-1A99C65A3944}" presName="noGeometry" presStyleCnt="0"/>
      <dgm:spPr/>
    </dgm:pt>
    <dgm:pt modelId="{8410BCB8-85EE-4801-AF85-2BC1A0376E01}" type="pres">
      <dgm:prSet presAssocID="{E5742D44-1A80-4EB8-AA6B-1A99C65A3944}" presName="childTextVisible" presStyleLbl="bgAccFollowNode1" presStyleIdx="2" presStyleCnt="3">
        <dgm:presLayoutVars>
          <dgm:bulletEnabled val="1"/>
        </dgm:presLayoutVars>
      </dgm:prSet>
      <dgm:spPr/>
    </dgm:pt>
    <dgm:pt modelId="{8826B2EA-6BE0-440A-9E1A-032CCB02D1AF}" type="pres">
      <dgm:prSet presAssocID="{E5742D44-1A80-4EB8-AA6B-1A99C65A3944}" presName="childTextHidden" presStyleLbl="bgAccFollowNode1" presStyleIdx="2" presStyleCnt="3"/>
      <dgm:spPr/>
    </dgm:pt>
    <dgm:pt modelId="{69815203-D59A-4310-B803-B9DD03E023ED}" type="pres">
      <dgm:prSet presAssocID="{E5742D44-1A80-4EB8-AA6B-1A99C65A3944}" presName="parentText" presStyleLbl="node1" presStyleIdx="2" presStyleCnt="3">
        <dgm:presLayoutVars>
          <dgm:chMax val="1"/>
          <dgm:bulletEnabled val="1"/>
        </dgm:presLayoutVars>
      </dgm:prSet>
      <dgm:spPr/>
    </dgm:pt>
  </dgm:ptLst>
  <dgm:cxnLst>
    <dgm:cxn modelId="{1976DF0A-D377-4885-8560-4AC653ACD596}" type="presOf" srcId="{E5742D44-1A80-4EB8-AA6B-1A99C65A3944}" destId="{69815203-D59A-4310-B803-B9DD03E023ED}" srcOrd="0" destOrd="0" presId="urn:microsoft.com/office/officeart/2005/8/layout/hProcess6"/>
    <dgm:cxn modelId="{53487F11-4EBA-45BF-91BC-6C0339F24727}" srcId="{E5742D44-1A80-4EB8-AA6B-1A99C65A3944}" destId="{76D33C00-8802-40B0-B81B-2DB3AA998172}" srcOrd="1" destOrd="0" parTransId="{4A54C4CA-B6BD-401D-B850-0E37E5231FB0}" sibTransId="{997D60AC-B33B-4A83-8216-2E6074750F83}"/>
    <dgm:cxn modelId="{FEE64B13-F81C-41E5-9338-21DD8EFCB120}" type="presOf" srcId="{2F6ABFEE-5D77-4810-9B5E-1C448239D842}" destId="{46E5F4EE-2F31-4BF3-9655-2AF1EF54EFD9}" srcOrd="0" destOrd="0" presId="urn:microsoft.com/office/officeart/2005/8/layout/hProcess6"/>
    <dgm:cxn modelId="{EB6B0620-37F1-46FB-90A6-21535DC1D3A6}" srcId="{2F6ABFEE-5D77-4810-9B5E-1C448239D842}" destId="{9EA4C01E-BE46-4BBD-8413-72AE6AF66AE1}" srcOrd="1" destOrd="0" parTransId="{73B7219D-6A4A-46A2-80D7-30C008B953CB}" sibTransId="{BB977E58-141D-4F44-B171-2B209F8D1BAB}"/>
    <dgm:cxn modelId="{F9C2663A-09D3-47D2-87F4-05F62809C459}" type="presOf" srcId="{76D33C00-8802-40B0-B81B-2DB3AA998172}" destId="{8826B2EA-6BE0-440A-9E1A-032CCB02D1AF}" srcOrd="1" destOrd="1" presId="urn:microsoft.com/office/officeart/2005/8/layout/hProcess6"/>
    <dgm:cxn modelId="{74C33F61-8FB2-4D8A-B9BD-26A96EF45148}" srcId="{2F6ABFEE-5D77-4810-9B5E-1C448239D842}" destId="{852DBB88-D7AC-4334-913B-D30F64FAC964}" srcOrd="0" destOrd="0" parTransId="{9DCE4D8B-8155-440F-A4E0-C5DC274168A2}" sibTransId="{F73EC732-5EB8-4A23-8EFE-C83952A6F954}"/>
    <dgm:cxn modelId="{D4846141-1652-404E-B9BD-A05931A458CA}" srcId="{4766CAD5-BCEC-42B4-8ADB-B3AAD4F0FE2D}" destId="{D26002EB-58E2-45AB-82E1-B2CB74A4F515}" srcOrd="1" destOrd="0" parTransId="{A93090D7-CA13-43C8-8085-D30AC602AD95}" sibTransId="{07020A59-93CC-4505-85A2-FBA81B7A1404}"/>
    <dgm:cxn modelId="{F96CE042-FFFA-4A7C-B602-FADAB21D5AD0}" type="presOf" srcId="{76D33C00-8802-40B0-B81B-2DB3AA998172}" destId="{8410BCB8-85EE-4801-AF85-2BC1A0376E01}" srcOrd="0" destOrd="1" presId="urn:microsoft.com/office/officeart/2005/8/layout/hProcess6"/>
    <dgm:cxn modelId="{91710165-BCB9-4A28-9823-1898C170251D}" type="presOf" srcId="{852DBB88-D7AC-4334-913B-D30F64FAC964}" destId="{262EA80D-A1D6-4326-B1A9-907D0140DB3B}" srcOrd="0" destOrd="0" presId="urn:microsoft.com/office/officeart/2005/8/layout/hProcess6"/>
    <dgm:cxn modelId="{0BACE372-CF87-4861-AE22-98F180E2F26A}" type="presOf" srcId="{238C1AAF-70D8-4A57-A0E9-0CF19B75989B}" destId="{8410BCB8-85EE-4801-AF85-2BC1A0376E01}" srcOrd="0" destOrd="0" presId="urn:microsoft.com/office/officeart/2005/8/layout/hProcess6"/>
    <dgm:cxn modelId="{142E4F54-0B2C-4AA2-BC74-3F5EFA89D5CB}" srcId="{E5742D44-1A80-4EB8-AA6B-1A99C65A3944}" destId="{238C1AAF-70D8-4A57-A0E9-0CF19B75989B}" srcOrd="0" destOrd="0" parTransId="{5583648A-6AC8-4730-95E0-D4FBD51E07BF}" sibTransId="{B15427AB-F77D-453A-8B5D-03EF964569BE}"/>
    <dgm:cxn modelId="{E9ED9A7D-2B0F-41EE-8223-9F1DB80A0C29}" type="presOf" srcId="{32A9D7F7-870E-4F36-977B-492FDBFB4E14}" destId="{1FBBAB53-04DE-42B0-816B-617B6DD246D7}" srcOrd="0" destOrd="0" presId="urn:microsoft.com/office/officeart/2005/8/layout/hProcess6"/>
    <dgm:cxn modelId="{B865AD7D-480E-4084-9CE5-9CC29F33BDD8}" type="presOf" srcId="{4766CAD5-BCEC-42B4-8ADB-B3AAD4F0FE2D}" destId="{53043EC5-992B-42F3-BF08-8B587BF5F6A6}" srcOrd="0" destOrd="0" presId="urn:microsoft.com/office/officeart/2005/8/layout/hProcess6"/>
    <dgm:cxn modelId="{68A722AB-0C99-4D64-A8E0-B0C6C66DC623}" type="presOf" srcId="{D26002EB-58E2-45AB-82E1-B2CB74A4F515}" destId="{F0682343-EEC5-4ACF-BC06-4506FF5D4AE8}" srcOrd="0" destOrd="0" presId="urn:microsoft.com/office/officeart/2005/8/layout/hProcess6"/>
    <dgm:cxn modelId="{659677AF-ADBC-4677-A837-4B6448D4B4CD}" type="presOf" srcId="{238C1AAF-70D8-4A57-A0E9-0CF19B75989B}" destId="{8826B2EA-6BE0-440A-9E1A-032CCB02D1AF}" srcOrd="1" destOrd="0" presId="urn:microsoft.com/office/officeart/2005/8/layout/hProcess6"/>
    <dgm:cxn modelId="{98C4E4B0-0CC2-489D-8C04-F7AFB7B600C9}" srcId="{4766CAD5-BCEC-42B4-8ADB-B3AAD4F0FE2D}" destId="{2F6ABFEE-5D77-4810-9B5E-1C448239D842}" srcOrd="0" destOrd="0" parTransId="{72E5339F-DBA1-4CDC-9937-46D407EB017F}" sibTransId="{94200667-71DB-45D1-A377-2C7CE705673A}"/>
    <dgm:cxn modelId="{BC969BCA-8961-4EE7-9962-D86325AE432F}" type="presOf" srcId="{EAAC6130-6C61-4E07-86CA-F0855DEED8F5}" destId="{1FBBAB53-04DE-42B0-816B-617B6DD246D7}" srcOrd="0" destOrd="1" presId="urn:microsoft.com/office/officeart/2005/8/layout/hProcess6"/>
    <dgm:cxn modelId="{AA6FD1CA-8F0C-4A14-99F7-8770D240471E}" type="presOf" srcId="{9EA4C01E-BE46-4BBD-8413-72AE6AF66AE1}" destId="{D52B6E80-B137-4646-89C9-546BE75661EC}" srcOrd="1" destOrd="1" presId="urn:microsoft.com/office/officeart/2005/8/layout/hProcess6"/>
    <dgm:cxn modelId="{F8490ECF-A320-4EBD-A047-5A2D151AE42C}" srcId="{D26002EB-58E2-45AB-82E1-B2CB74A4F515}" destId="{32A9D7F7-870E-4F36-977B-492FDBFB4E14}" srcOrd="0" destOrd="0" parTransId="{23FFB5FB-98E4-422F-A5BA-0BC4C4C5A956}" sibTransId="{E13529E4-2AF5-46BF-8976-70D091B24B8E}"/>
    <dgm:cxn modelId="{203F8CD4-5A30-470D-9584-A6315C75F0F1}" type="presOf" srcId="{852DBB88-D7AC-4334-913B-D30F64FAC964}" destId="{D52B6E80-B137-4646-89C9-546BE75661EC}" srcOrd="1" destOrd="0" presId="urn:microsoft.com/office/officeart/2005/8/layout/hProcess6"/>
    <dgm:cxn modelId="{55AAB8D5-017E-407D-8158-7F8D9AEDDDF3}" srcId="{4766CAD5-BCEC-42B4-8ADB-B3AAD4F0FE2D}" destId="{E5742D44-1A80-4EB8-AA6B-1A99C65A3944}" srcOrd="2" destOrd="0" parTransId="{BDFC7EEB-9288-4FA7-BBBB-389FC2FA710B}" sibTransId="{A6C23509-23FE-4991-99F5-E0D76D561029}"/>
    <dgm:cxn modelId="{0E7C42ED-AA0F-42BD-B174-19F576BDF367}" type="presOf" srcId="{EAAC6130-6C61-4E07-86CA-F0855DEED8F5}" destId="{DE25EDD8-4D90-4459-9CBC-3E03AA496E26}" srcOrd="1" destOrd="1" presId="urn:microsoft.com/office/officeart/2005/8/layout/hProcess6"/>
    <dgm:cxn modelId="{7430CAF1-7E86-495C-B7E0-40614A88691A}" type="presOf" srcId="{9EA4C01E-BE46-4BBD-8413-72AE6AF66AE1}" destId="{262EA80D-A1D6-4326-B1A9-907D0140DB3B}" srcOrd="0" destOrd="1" presId="urn:microsoft.com/office/officeart/2005/8/layout/hProcess6"/>
    <dgm:cxn modelId="{30A2C7F7-3B85-4FEC-92D0-5F82C334FB8A}" type="presOf" srcId="{32A9D7F7-870E-4F36-977B-492FDBFB4E14}" destId="{DE25EDD8-4D90-4459-9CBC-3E03AA496E26}" srcOrd="1" destOrd="0" presId="urn:microsoft.com/office/officeart/2005/8/layout/hProcess6"/>
    <dgm:cxn modelId="{D88A20F9-4F45-463C-868C-1BE851986AB2}" srcId="{D26002EB-58E2-45AB-82E1-B2CB74A4F515}" destId="{EAAC6130-6C61-4E07-86CA-F0855DEED8F5}" srcOrd="1" destOrd="0" parTransId="{4D00BE68-40A7-47F3-BCF0-51F6E8BC313E}" sibTransId="{3B6DAD86-FAB7-41BB-ADA0-6E6E19226BBB}"/>
    <dgm:cxn modelId="{4F188F2A-28C4-46F0-8639-C96D2D0A42C4}" type="presParOf" srcId="{53043EC5-992B-42F3-BF08-8B587BF5F6A6}" destId="{2F2C32DC-D04C-4B6D-8AB7-4C644316CBB8}" srcOrd="0" destOrd="0" presId="urn:microsoft.com/office/officeart/2005/8/layout/hProcess6"/>
    <dgm:cxn modelId="{89F5086D-DDFD-479A-A959-3EB2FC8D3122}" type="presParOf" srcId="{2F2C32DC-D04C-4B6D-8AB7-4C644316CBB8}" destId="{DBECA131-BB29-4B55-BF33-55FC6A5BB934}" srcOrd="0" destOrd="0" presId="urn:microsoft.com/office/officeart/2005/8/layout/hProcess6"/>
    <dgm:cxn modelId="{2C289CBD-1463-4E7C-B539-78A323884562}" type="presParOf" srcId="{2F2C32DC-D04C-4B6D-8AB7-4C644316CBB8}" destId="{262EA80D-A1D6-4326-B1A9-907D0140DB3B}" srcOrd="1" destOrd="0" presId="urn:microsoft.com/office/officeart/2005/8/layout/hProcess6"/>
    <dgm:cxn modelId="{B1871D81-9991-4757-A709-8562224AAAB8}" type="presParOf" srcId="{2F2C32DC-D04C-4B6D-8AB7-4C644316CBB8}" destId="{D52B6E80-B137-4646-89C9-546BE75661EC}" srcOrd="2" destOrd="0" presId="urn:microsoft.com/office/officeart/2005/8/layout/hProcess6"/>
    <dgm:cxn modelId="{3841F670-7972-49C2-96EC-5D21D327D1FC}" type="presParOf" srcId="{2F2C32DC-D04C-4B6D-8AB7-4C644316CBB8}" destId="{46E5F4EE-2F31-4BF3-9655-2AF1EF54EFD9}" srcOrd="3" destOrd="0" presId="urn:microsoft.com/office/officeart/2005/8/layout/hProcess6"/>
    <dgm:cxn modelId="{C39C84CD-3AD4-45DB-AC2D-B1F6249B922D}" type="presParOf" srcId="{53043EC5-992B-42F3-BF08-8B587BF5F6A6}" destId="{1C0057DD-2FCD-4F89-9CDA-418957AC13EB}" srcOrd="1" destOrd="0" presId="urn:microsoft.com/office/officeart/2005/8/layout/hProcess6"/>
    <dgm:cxn modelId="{0BE3ADD3-8E93-4E23-87AA-29EF41A4F639}" type="presParOf" srcId="{53043EC5-992B-42F3-BF08-8B587BF5F6A6}" destId="{C2947314-DD97-4A60-A07A-FA03FD7BA079}" srcOrd="2" destOrd="0" presId="urn:microsoft.com/office/officeart/2005/8/layout/hProcess6"/>
    <dgm:cxn modelId="{B7085709-1C6D-4C93-B5B6-C797B16E0203}" type="presParOf" srcId="{C2947314-DD97-4A60-A07A-FA03FD7BA079}" destId="{73E8D45F-BC08-4BBB-B378-11FC999751CB}" srcOrd="0" destOrd="0" presId="urn:microsoft.com/office/officeart/2005/8/layout/hProcess6"/>
    <dgm:cxn modelId="{6E3F5325-BB45-4082-AA3E-6B2764C00F94}" type="presParOf" srcId="{C2947314-DD97-4A60-A07A-FA03FD7BA079}" destId="{1FBBAB53-04DE-42B0-816B-617B6DD246D7}" srcOrd="1" destOrd="0" presId="urn:microsoft.com/office/officeart/2005/8/layout/hProcess6"/>
    <dgm:cxn modelId="{11603BC7-5FAB-420F-AE1F-0E4A11AF2679}" type="presParOf" srcId="{C2947314-DD97-4A60-A07A-FA03FD7BA079}" destId="{DE25EDD8-4D90-4459-9CBC-3E03AA496E26}" srcOrd="2" destOrd="0" presId="urn:microsoft.com/office/officeart/2005/8/layout/hProcess6"/>
    <dgm:cxn modelId="{CEDF343F-5CE4-4F9B-AEDC-B9984E16E4FD}" type="presParOf" srcId="{C2947314-DD97-4A60-A07A-FA03FD7BA079}" destId="{F0682343-EEC5-4ACF-BC06-4506FF5D4AE8}" srcOrd="3" destOrd="0" presId="urn:microsoft.com/office/officeart/2005/8/layout/hProcess6"/>
    <dgm:cxn modelId="{522D487B-E862-4549-B997-E3AD4F6722FF}" type="presParOf" srcId="{53043EC5-992B-42F3-BF08-8B587BF5F6A6}" destId="{E965EC19-253B-4D7F-A855-08A1ACA5F782}" srcOrd="3" destOrd="0" presId="urn:microsoft.com/office/officeart/2005/8/layout/hProcess6"/>
    <dgm:cxn modelId="{B5F126D4-831B-4720-B7E1-15CFB667846B}" type="presParOf" srcId="{53043EC5-992B-42F3-BF08-8B587BF5F6A6}" destId="{96729EE8-F3A4-4B81-8997-9A42EE509157}" srcOrd="4" destOrd="0" presId="urn:microsoft.com/office/officeart/2005/8/layout/hProcess6"/>
    <dgm:cxn modelId="{39571211-1D00-4F60-9ABD-2007413B9B07}" type="presParOf" srcId="{96729EE8-F3A4-4B81-8997-9A42EE509157}" destId="{3B8FD29A-76C5-4B01-8BFE-9CDB25BF0E0E}" srcOrd="0" destOrd="0" presId="urn:microsoft.com/office/officeart/2005/8/layout/hProcess6"/>
    <dgm:cxn modelId="{27AF7759-2F5E-4D59-A19E-DFCEBEA3A9A7}" type="presParOf" srcId="{96729EE8-F3A4-4B81-8997-9A42EE509157}" destId="{8410BCB8-85EE-4801-AF85-2BC1A0376E01}" srcOrd="1" destOrd="0" presId="urn:microsoft.com/office/officeart/2005/8/layout/hProcess6"/>
    <dgm:cxn modelId="{42589BA8-3DF1-4E18-95AD-A465A634BB72}" type="presParOf" srcId="{96729EE8-F3A4-4B81-8997-9A42EE509157}" destId="{8826B2EA-6BE0-440A-9E1A-032CCB02D1AF}" srcOrd="2" destOrd="0" presId="urn:microsoft.com/office/officeart/2005/8/layout/hProcess6"/>
    <dgm:cxn modelId="{6693642F-B0A7-4650-A766-2936E464C85B}" type="presParOf" srcId="{96729EE8-F3A4-4B81-8997-9A42EE509157}" destId="{69815203-D59A-4310-B803-B9DD03E023ED}" srcOrd="3" destOrd="0" presId="urn:microsoft.com/office/officeart/2005/8/layout/hProcess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766CAD5-BCEC-42B4-8ADB-B3AAD4F0FE2D}" type="doc">
      <dgm:prSet loTypeId="urn:microsoft.com/office/officeart/2005/8/layout/hProcess6" loCatId="process" qsTypeId="urn:microsoft.com/office/officeart/2005/8/quickstyle/simple1" qsCatId="simple" csTypeId="urn:microsoft.com/office/officeart/2005/8/colors/accent1_2" csCatId="accent1" phldr="1"/>
      <dgm:spPr/>
      <dgm:t>
        <a:bodyPr/>
        <a:lstStyle/>
        <a:p>
          <a:endParaRPr lang="en-GB"/>
        </a:p>
      </dgm:t>
    </dgm:pt>
    <dgm:pt modelId="{2F6ABFEE-5D77-4810-9B5E-1C448239D842}">
      <dgm:prSet phldrT="[Text]" phldr="0"/>
      <dgm:spPr/>
      <dgm:t>
        <a:bodyPr/>
        <a:lstStyle/>
        <a:p>
          <a:pPr rtl="0"/>
          <a:r>
            <a:rPr lang="en-GB">
              <a:latin typeface="Arial" panose="020B0604020202020204"/>
            </a:rPr>
            <a:t>Step 1</a:t>
          </a:r>
          <a:endParaRPr lang="en-GB"/>
        </a:p>
      </dgm:t>
    </dgm:pt>
    <dgm:pt modelId="{72E5339F-DBA1-4CDC-9937-46D407EB017F}" type="parTrans" cxnId="{98C4E4B0-0CC2-489D-8C04-F7AFB7B600C9}">
      <dgm:prSet/>
      <dgm:spPr/>
      <dgm:t>
        <a:bodyPr/>
        <a:lstStyle/>
        <a:p>
          <a:endParaRPr lang="en-GB"/>
        </a:p>
      </dgm:t>
    </dgm:pt>
    <dgm:pt modelId="{94200667-71DB-45D1-A377-2C7CE705673A}" type="sibTrans" cxnId="{98C4E4B0-0CC2-489D-8C04-F7AFB7B600C9}">
      <dgm:prSet/>
      <dgm:spPr/>
      <dgm:t>
        <a:bodyPr/>
        <a:lstStyle/>
        <a:p>
          <a:endParaRPr lang="en-GB"/>
        </a:p>
      </dgm:t>
    </dgm:pt>
    <dgm:pt modelId="{852DBB88-D7AC-4334-913B-D30F64FAC964}">
      <dgm:prSet phldrT="[Text]" phldr="0"/>
      <dgm:spPr/>
      <dgm:t>
        <a:bodyPr/>
        <a:lstStyle/>
        <a:p>
          <a:pPr rtl="0"/>
          <a:r>
            <a:rPr lang="en-GB">
              <a:latin typeface="Arial" panose="020B0604020202020204"/>
            </a:rPr>
            <a:t>It takes 5 minutes to reserve a grant for 22/23 financial year</a:t>
          </a:r>
          <a:endParaRPr lang="en-GB"/>
        </a:p>
      </dgm:t>
    </dgm:pt>
    <dgm:pt modelId="{9DCE4D8B-8155-440F-A4E0-C5DC274168A2}" type="parTrans" cxnId="{74C33F61-8FB2-4D8A-B9BD-26A96EF45148}">
      <dgm:prSet/>
      <dgm:spPr/>
      <dgm:t>
        <a:bodyPr/>
        <a:lstStyle/>
        <a:p>
          <a:endParaRPr lang="en-GB"/>
        </a:p>
      </dgm:t>
    </dgm:pt>
    <dgm:pt modelId="{F73EC732-5EB8-4A23-8EFE-C83952A6F954}" type="sibTrans" cxnId="{74C33F61-8FB2-4D8A-B9BD-26A96EF45148}">
      <dgm:prSet/>
      <dgm:spPr/>
      <dgm:t>
        <a:bodyPr/>
        <a:lstStyle/>
        <a:p>
          <a:endParaRPr lang="en-GB"/>
        </a:p>
      </dgm:t>
    </dgm:pt>
    <dgm:pt modelId="{9EA4C01E-BE46-4BBD-8413-72AE6AF66AE1}">
      <dgm:prSet phldrT="[Text]" phldr="0"/>
      <dgm:spPr/>
      <dgm:t>
        <a:bodyPr/>
        <a:lstStyle/>
        <a:p>
          <a:pPr rtl="0"/>
          <a:r>
            <a:rPr lang="en-US">
              <a:solidFill>
                <a:srgbClr val="202020"/>
              </a:solidFill>
              <a:latin typeface="Helvetica"/>
              <a:cs typeface="Helvetica"/>
              <a:hlinkClick xmlns:r="http://schemas.openxmlformats.org/officeDocument/2006/relationships" r:id="rId1"/>
            </a:rPr>
            <a:t>Form one – to confirm eligibility and allocate a grant</a:t>
          </a:r>
          <a:r>
            <a:rPr lang="en-US">
              <a:solidFill>
                <a:srgbClr val="0000FF"/>
              </a:solidFill>
              <a:latin typeface="Helvetica"/>
              <a:cs typeface="Helvetica"/>
            </a:rPr>
            <a:t>  </a:t>
          </a:r>
          <a:endParaRPr lang="en-GB"/>
        </a:p>
      </dgm:t>
    </dgm:pt>
    <dgm:pt modelId="{73B7219D-6A4A-46A2-80D7-30C008B953CB}" type="parTrans" cxnId="{EB6B0620-37F1-46FB-90A6-21535DC1D3A6}">
      <dgm:prSet/>
      <dgm:spPr/>
      <dgm:t>
        <a:bodyPr/>
        <a:lstStyle/>
        <a:p>
          <a:endParaRPr lang="en-GB"/>
        </a:p>
      </dgm:t>
    </dgm:pt>
    <dgm:pt modelId="{BB977E58-141D-4F44-B171-2B209F8D1BAB}" type="sibTrans" cxnId="{EB6B0620-37F1-46FB-90A6-21535DC1D3A6}">
      <dgm:prSet/>
      <dgm:spPr/>
      <dgm:t>
        <a:bodyPr/>
        <a:lstStyle/>
        <a:p>
          <a:endParaRPr lang="en-GB"/>
        </a:p>
      </dgm:t>
    </dgm:pt>
    <dgm:pt modelId="{53043EC5-992B-42F3-BF08-8B587BF5F6A6}" type="pres">
      <dgm:prSet presAssocID="{4766CAD5-BCEC-42B4-8ADB-B3AAD4F0FE2D}" presName="theList" presStyleCnt="0">
        <dgm:presLayoutVars>
          <dgm:dir/>
          <dgm:animLvl val="lvl"/>
          <dgm:resizeHandles val="exact"/>
        </dgm:presLayoutVars>
      </dgm:prSet>
      <dgm:spPr/>
    </dgm:pt>
    <dgm:pt modelId="{2F2C32DC-D04C-4B6D-8AB7-4C644316CBB8}" type="pres">
      <dgm:prSet presAssocID="{2F6ABFEE-5D77-4810-9B5E-1C448239D842}" presName="compNode" presStyleCnt="0"/>
      <dgm:spPr/>
    </dgm:pt>
    <dgm:pt modelId="{DBECA131-BB29-4B55-BF33-55FC6A5BB934}" type="pres">
      <dgm:prSet presAssocID="{2F6ABFEE-5D77-4810-9B5E-1C448239D842}" presName="noGeometry" presStyleCnt="0"/>
      <dgm:spPr/>
    </dgm:pt>
    <dgm:pt modelId="{262EA80D-A1D6-4326-B1A9-907D0140DB3B}" type="pres">
      <dgm:prSet presAssocID="{2F6ABFEE-5D77-4810-9B5E-1C448239D842}" presName="childTextVisible" presStyleLbl="bgAccFollowNode1" presStyleIdx="0" presStyleCnt="1">
        <dgm:presLayoutVars>
          <dgm:bulletEnabled val="1"/>
        </dgm:presLayoutVars>
      </dgm:prSet>
      <dgm:spPr/>
    </dgm:pt>
    <dgm:pt modelId="{D52B6E80-B137-4646-89C9-546BE75661EC}" type="pres">
      <dgm:prSet presAssocID="{2F6ABFEE-5D77-4810-9B5E-1C448239D842}" presName="childTextHidden" presStyleLbl="bgAccFollowNode1" presStyleIdx="0" presStyleCnt="1"/>
      <dgm:spPr/>
    </dgm:pt>
    <dgm:pt modelId="{46E5F4EE-2F31-4BF3-9655-2AF1EF54EFD9}" type="pres">
      <dgm:prSet presAssocID="{2F6ABFEE-5D77-4810-9B5E-1C448239D842}" presName="parentText" presStyleLbl="node1" presStyleIdx="0" presStyleCnt="1">
        <dgm:presLayoutVars>
          <dgm:chMax val="1"/>
          <dgm:bulletEnabled val="1"/>
        </dgm:presLayoutVars>
      </dgm:prSet>
      <dgm:spPr/>
    </dgm:pt>
  </dgm:ptLst>
  <dgm:cxnLst>
    <dgm:cxn modelId="{EB6B0620-37F1-46FB-90A6-21535DC1D3A6}" srcId="{2F6ABFEE-5D77-4810-9B5E-1C448239D842}" destId="{9EA4C01E-BE46-4BBD-8413-72AE6AF66AE1}" srcOrd="1" destOrd="0" parTransId="{73B7219D-6A4A-46A2-80D7-30C008B953CB}" sibTransId="{BB977E58-141D-4F44-B171-2B209F8D1BAB}"/>
    <dgm:cxn modelId="{74C33F61-8FB2-4D8A-B9BD-26A96EF45148}" srcId="{2F6ABFEE-5D77-4810-9B5E-1C448239D842}" destId="{852DBB88-D7AC-4334-913B-D30F64FAC964}" srcOrd="0" destOrd="0" parTransId="{9DCE4D8B-8155-440F-A4E0-C5DC274168A2}" sibTransId="{F73EC732-5EB8-4A23-8EFE-C83952A6F954}"/>
    <dgm:cxn modelId="{42DED362-AEDE-4FE5-9165-B6841A4CE50C}" type="presOf" srcId="{852DBB88-D7AC-4334-913B-D30F64FAC964}" destId="{262EA80D-A1D6-4326-B1A9-907D0140DB3B}" srcOrd="0" destOrd="0" presId="urn:microsoft.com/office/officeart/2005/8/layout/hProcess6"/>
    <dgm:cxn modelId="{E65C2067-252A-471C-9C0D-E782CF84D833}" type="presOf" srcId="{9EA4C01E-BE46-4BBD-8413-72AE6AF66AE1}" destId="{262EA80D-A1D6-4326-B1A9-907D0140DB3B}" srcOrd="0" destOrd="1" presId="urn:microsoft.com/office/officeart/2005/8/layout/hProcess6"/>
    <dgm:cxn modelId="{B7B9AE6F-EA3E-4159-A571-CB3A934E7409}" type="presOf" srcId="{852DBB88-D7AC-4334-913B-D30F64FAC964}" destId="{D52B6E80-B137-4646-89C9-546BE75661EC}" srcOrd="1" destOrd="0" presId="urn:microsoft.com/office/officeart/2005/8/layout/hProcess6"/>
    <dgm:cxn modelId="{6E89F27B-E1DA-4098-A20E-9368DEA7847F}" type="presOf" srcId="{9EA4C01E-BE46-4BBD-8413-72AE6AF66AE1}" destId="{D52B6E80-B137-4646-89C9-546BE75661EC}" srcOrd="1" destOrd="1" presId="urn:microsoft.com/office/officeart/2005/8/layout/hProcess6"/>
    <dgm:cxn modelId="{B865AD7D-480E-4084-9CE5-9CC29F33BDD8}" type="presOf" srcId="{4766CAD5-BCEC-42B4-8ADB-B3AAD4F0FE2D}" destId="{53043EC5-992B-42F3-BF08-8B587BF5F6A6}" srcOrd="0" destOrd="0" presId="urn:microsoft.com/office/officeart/2005/8/layout/hProcess6"/>
    <dgm:cxn modelId="{98C4E4B0-0CC2-489D-8C04-F7AFB7B600C9}" srcId="{4766CAD5-BCEC-42B4-8ADB-B3AAD4F0FE2D}" destId="{2F6ABFEE-5D77-4810-9B5E-1C448239D842}" srcOrd="0" destOrd="0" parTransId="{72E5339F-DBA1-4CDC-9937-46D407EB017F}" sibTransId="{94200667-71DB-45D1-A377-2C7CE705673A}"/>
    <dgm:cxn modelId="{221A10CA-4889-4269-BB76-ABDEDF9089B0}" type="presOf" srcId="{2F6ABFEE-5D77-4810-9B5E-1C448239D842}" destId="{46E5F4EE-2F31-4BF3-9655-2AF1EF54EFD9}" srcOrd="0" destOrd="0" presId="urn:microsoft.com/office/officeart/2005/8/layout/hProcess6"/>
    <dgm:cxn modelId="{580C7F35-01D4-48B1-8B11-550C56457AB7}" type="presParOf" srcId="{53043EC5-992B-42F3-BF08-8B587BF5F6A6}" destId="{2F2C32DC-D04C-4B6D-8AB7-4C644316CBB8}" srcOrd="0" destOrd="0" presId="urn:microsoft.com/office/officeart/2005/8/layout/hProcess6"/>
    <dgm:cxn modelId="{9FE3AED8-7517-415D-937B-8F186E1C3F23}" type="presParOf" srcId="{2F2C32DC-D04C-4B6D-8AB7-4C644316CBB8}" destId="{DBECA131-BB29-4B55-BF33-55FC6A5BB934}" srcOrd="0" destOrd="0" presId="urn:microsoft.com/office/officeart/2005/8/layout/hProcess6"/>
    <dgm:cxn modelId="{61BFA075-5609-4D7D-AE66-72180AFB89E7}" type="presParOf" srcId="{2F2C32DC-D04C-4B6D-8AB7-4C644316CBB8}" destId="{262EA80D-A1D6-4326-B1A9-907D0140DB3B}" srcOrd="1" destOrd="0" presId="urn:microsoft.com/office/officeart/2005/8/layout/hProcess6"/>
    <dgm:cxn modelId="{3E04EC26-90D4-4447-ADAF-37FBA3B888AF}" type="presParOf" srcId="{2F2C32DC-D04C-4B6D-8AB7-4C644316CBB8}" destId="{D52B6E80-B137-4646-89C9-546BE75661EC}" srcOrd="2" destOrd="0" presId="urn:microsoft.com/office/officeart/2005/8/layout/hProcess6"/>
    <dgm:cxn modelId="{58B7C126-962D-491D-A028-4447BF6E0E1D}" type="presParOf" srcId="{2F2C32DC-D04C-4B6D-8AB7-4C644316CBB8}" destId="{46E5F4EE-2F31-4BF3-9655-2AF1EF54EFD9}" srcOrd="3" destOrd="0" presId="urn:microsoft.com/office/officeart/2005/8/layout/hProcess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9EB2B6-5D3E-4764-8833-A900387E81DD}">
      <dsp:nvSpPr>
        <dsp:cNvPr id="0" name=""/>
        <dsp:cNvSpPr/>
      </dsp:nvSpPr>
      <dsp:spPr>
        <a:xfrm>
          <a:off x="3374" y="846624"/>
          <a:ext cx="3289831" cy="1060057"/>
        </a:xfrm>
        <a:prstGeom prst="rect">
          <a:avLst/>
        </a:prstGeom>
        <a:solidFill>
          <a:schemeClr val="accent1"/>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rtl="0">
            <a:lnSpc>
              <a:spcPct val="90000"/>
            </a:lnSpc>
            <a:spcBef>
              <a:spcPct val="0"/>
            </a:spcBef>
            <a:spcAft>
              <a:spcPct val="35000"/>
            </a:spcAft>
            <a:buNone/>
          </a:pPr>
          <a:r>
            <a:rPr lang="en-GB" sz="2200" b="0" kern="1200"/>
            <a:t>Over 100 DfE quality assured courses to choose from</a:t>
          </a:r>
          <a:endParaRPr lang="en-US" sz="2200" b="0" kern="1200"/>
        </a:p>
      </dsp:txBody>
      <dsp:txXfrm>
        <a:off x="3374" y="846624"/>
        <a:ext cx="3289831" cy="1060057"/>
      </dsp:txXfrm>
    </dsp:sp>
    <dsp:sp modelId="{C49F793F-185F-4754-80A0-F4648A141FC8}">
      <dsp:nvSpPr>
        <dsp:cNvPr id="0" name=""/>
        <dsp:cNvSpPr/>
      </dsp:nvSpPr>
      <dsp:spPr>
        <a:xfrm>
          <a:off x="3374" y="1906682"/>
          <a:ext cx="3289831" cy="3736631"/>
        </a:xfrm>
        <a:prstGeom prst="rect">
          <a:avLst/>
        </a:prstGeom>
        <a:solidFill>
          <a:schemeClr val="accent1">
            <a:lumMod val="20000"/>
            <a:lumOff val="8000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rtl="0">
            <a:lnSpc>
              <a:spcPct val="90000"/>
            </a:lnSpc>
            <a:spcBef>
              <a:spcPct val="0"/>
            </a:spcBef>
            <a:spcAft>
              <a:spcPct val="15000"/>
            </a:spcAft>
            <a:buChar char="•"/>
          </a:pPr>
          <a:r>
            <a:rPr lang="en-GB" sz="2200" b="0" kern="1200">
              <a:latin typeface="Arial" panose="020B0604020202020204"/>
              <a:hlinkClick xmlns:r="http://schemas.openxmlformats.org/officeDocument/2006/relationships" r:id="rId1"/>
            </a:rPr>
            <a:t>Learning outcomes</a:t>
          </a:r>
          <a:r>
            <a:rPr lang="en-GB" sz="2200" b="0" kern="1200">
              <a:latin typeface="Arial" panose="020B0604020202020204"/>
            </a:rPr>
            <a:t> for all courses are aligned with the eight principles of a whole school/college approach</a:t>
          </a:r>
          <a:endParaRPr lang="en-GB" sz="2200" b="0" kern="1200"/>
        </a:p>
        <a:p>
          <a:pPr marL="228600" lvl="1" indent="-228600" algn="l" defTabSz="977900" rtl="0">
            <a:lnSpc>
              <a:spcPct val="90000"/>
            </a:lnSpc>
            <a:spcBef>
              <a:spcPct val="0"/>
            </a:spcBef>
            <a:spcAft>
              <a:spcPct val="15000"/>
            </a:spcAft>
            <a:buChar char="•"/>
          </a:pPr>
          <a:r>
            <a:rPr lang="en-GB" sz="2200" b="0" kern="1200">
              <a:latin typeface="Arial" panose="020B0604020202020204"/>
            </a:rPr>
            <a:t>List of quality assured providers </a:t>
          </a:r>
          <a:r>
            <a:rPr lang="en-GB" sz="2200" b="0" kern="1200">
              <a:latin typeface="Arial" panose="020B0604020202020204"/>
              <a:hlinkClick xmlns:r="http://schemas.openxmlformats.org/officeDocument/2006/relationships" r:id="rId2"/>
            </a:rPr>
            <a:t>here</a:t>
          </a:r>
        </a:p>
      </dsp:txBody>
      <dsp:txXfrm>
        <a:off x="3374" y="1906682"/>
        <a:ext cx="3289831" cy="3736631"/>
      </dsp:txXfrm>
    </dsp:sp>
    <dsp:sp modelId="{B5EEA9E7-04A0-4BC3-A237-5365214C009D}">
      <dsp:nvSpPr>
        <dsp:cNvPr id="0" name=""/>
        <dsp:cNvSpPr/>
      </dsp:nvSpPr>
      <dsp:spPr>
        <a:xfrm>
          <a:off x="3753781" y="846624"/>
          <a:ext cx="3289831" cy="1060057"/>
        </a:xfrm>
        <a:prstGeom prst="rect">
          <a:avLst/>
        </a:prstGeom>
        <a:solidFill>
          <a:schemeClr val="accent1"/>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GB" sz="2200" b="0" kern="1200"/>
            <a:t>Full flexibility with courses to suit all needs </a:t>
          </a:r>
          <a:endParaRPr lang="en-US" sz="2200" b="0" kern="1200"/>
        </a:p>
      </dsp:txBody>
      <dsp:txXfrm>
        <a:off x="3753781" y="846624"/>
        <a:ext cx="3289831" cy="1060057"/>
      </dsp:txXfrm>
    </dsp:sp>
    <dsp:sp modelId="{1C4FED6D-4A7D-44E4-A05E-5D3230CBA5F4}">
      <dsp:nvSpPr>
        <dsp:cNvPr id="0" name=""/>
        <dsp:cNvSpPr/>
      </dsp:nvSpPr>
      <dsp:spPr>
        <a:xfrm>
          <a:off x="3753781" y="1906682"/>
          <a:ext cx="3289831" cy="3736631"/>
        </a:xfrm>
        <a:prstGeom prst="rect">
          <a:avLst/>
        </a:prstGeom>
        <a:solidFill>
          <a:schemeClr val="accent1">
            <a:lumMod val="20000"/>
            <a:lumOff val="8000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rtl="0">
            <a:lnSpc>
              <a:spcPct val="90000"/>
            </a:lnSpc>
            <a:spcBef>
              <a:spcPct val="0"/>
            </a:spcBef>
            <a:spcAft>
              <a:spcPct val="15000"/>
            </a:spcAft>
            <a:buChar char="•"/>
          </a:pPr>
          <a:r>
            <a:rPr lang="en-GB" sz="2200" b="0" kern="1200">
              <a:latin typeface="Arial" panose="020B0604020202020204"/>
            </a:rPr>
            <a:t>Beginner, intermediate, advanced or expert</a:t>
          </a:r>
          <a:endParaRPr lang="en-GB" sz="2200" b="0" kern="1200"/>
        </a:p>
        <a:p>
          <a:pPr marL="228600" lvl="1" indent="-228600" algn="l" defTabSz="977900" rtl="0">
            <a:lnSpc>
              <a:spcPct val="90000"/>
            </a:lnSpc>
            <a:spcBef>
              <a:spcPct val="0"/>
            </a:spcBef>
            <a:spcAft>
              <a:spcPct val="15000"/>
            </a:spcAft>
            <a:buChar char="•"/>
          </a:pPr>
          <a:r>
            <a:rPr lang="en-GB" sz="2200" b="0" kern="1200">
              <a:latin typeface="Arial" panose="020B0604020202020204"/>
            </a:rPr>
            <a:t>Varied time commitments</a:t>
          </a:r>
          <a:endParaRPr lang="en-GB" sz="2200" b="0" kern="1200"/>
        </a:p>
        <a:p>
          <a:pPr marL="228600" lvl="1" indent="-228600" algn="l" defTabSz="977900" rtl="0">
            <a:lnSpc>
              <a:spcPct val="90000"/>
            </a:lnSpc>
            <a:spcBef>
              <a:spcPct val="0"/>
            </a:spcBef>
            <a:spcAft>
              <a:spcPct val="15000"/>
            </a:spcAft>
            <a:buChar char="•"/>
          </a:pPr>
          <a:r>
            <a:rPr lang="en-GB" sz="2200" b="0" kern="1200">
              <a:latin typeface="Arial" panose="020B0604020202020204"/>
            </a:rPr>
            <a:t>Online live or self-guided or face-to-face</a:t>
          </a:r>
        </a:p>
        <a:p>
          <a:pPr marL="228600" lvl="1" indent="-228600" algn="l" defTabSz="977900" rtl="0">
            <a:lnSpc>
              <a:spcPct val="90000"/>
            </a:lnSpc>
            <a:spcBef>
              <a:spcPct val="0"/>
            </a:spcBef>
            <a:spcAft>
              <a:spcPct val="15000"/>
            </a:spcAft>
            <a:buChar char="•"/>
          </a:pPr>
          <a:r>
            <a:rPr lang="en-GB" sz="2200" b="0" kern="1200">
              <a:latin typeface="Arial" panose="020B0604020202020204"/>
            </a:rPr>
            <a:t>Varied costs (grant is always £1,200)</a:t>
          </a:r>
        </a:p>
        <a:p>
          <a:pPr marL="228600" lvl="1" indent="-228600" algn="l" defTabSz="977900" rtl="0">
            <a:lnSpc>
              <a:spcPct val="90000"/>
            </a:lnSpc>
            <a:spcBef>
              <a:spcPct val="0"/>
            </a:spcBef>
            <a:spcAft>
              <a:spcPct val="15000"/>
            </a:spcAft>
            <a:buChar char="•"/>
          </a:pPr>
          <a:r>
            <a:rPr lang="en-GB" sz="2200" b="0" kern="1200">
              <a:latin typeface="Arial" panose="020B0604020202020204"/>
            </a:rPr>
            <a:t>For all</a:t>
          </a:r>
          <a:r>
            <a:rPr lang="en-GB" sz="2200" kern="1200">
              <a:latin typeface="Arial" panose="020B0604020202020204"/>
            </a:rPr>
            <a:t> or specific setting types</a:t>
          </a:r>
          <a:endParaRPr lang="en-GB" sz="2200" kern="1200"/>
        </a:p>
      </dsp:txBody>
      <dsp:txXfrm>
        <a:off x="3753781" y="1906682"/>
        <a:ext cx="3289831" cy="3736631"/>
      </dsp:txXfrm>
    </dsp:sp>
    <dsp:sp modelId="{0E095A09-F4E1-456E-B891-D987A3AF5C8D}">
      <dsp:nvSpPr>
        <dsp:cNvPr id="0" name=""/>
        <dsp:cNvSpPr/>
      </dsp:nvSpPr>
      <dsp:spPr>
        <a:xfrm>
          <a:off x="7504189" y="846624"/>
          <a:ext cx="3289831" cy="1060057"/>
        </a:xfrm>
        <a:prstGeom prst="rect">
          <a:avLst/>
        </a:prstGeom>
        <a:solidFill>
          <a:schemeClr val="accent1"/>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GB" sz="2200" b="0" kern="1200">
              <a:latin typeface="Arial" panose="020B0604020202020204"/>
            </a:rPr>
            <a:t>Online</a:t>
          </a:r>
          <a:r>
            <a:rPr lang="en-GB" sz="2200" b="0" kern="1200"/>
            <a:t> </a:t>
          </a:r>
          <a:r>
            <a:rPr lang="en-GB" sz="2200" b="0" kern="1200">
              <a:latin typeface="Arial" panose="020B0604020202020204"/>
            </a:rPr>
            <a:t>tools</a:t>
          </a:r>
          <a:r>
            <a:rPr lang="en-GB" sz="2200" b="0" kern="1200"/>
            <a:t> to help select the right course for you and your setting</a:t>
          </a:r>
        </a:p>
      </dsp:txBody>
      <dsp:txXfrm>
        <a:off x="7504189" y="846624"/>
        <a:ext cx="3289831" cy="1060057"/>
      </dsp:txXfrm>
    </dsp:sp>
    <dsp:sp modelId="{6F219B97-D757-4C4F-B7B4-F1B4F781F010}">
      <dsp:nvSpPr>
        <dsp:cNvPr id="0" name=""/>
        <dsp:cNvSpPr/>
      </dsp:nvSpPr>
      <dsp:spPr>
        <a:xfrm>
          <a:off x="7504189" y="1906682"/>
          <a:ext cx="3289831" cy="3736631"/>
        </a:xfrm>
        <a:prstGeom prst="rect">
          <a:avLst/>
        </a:prstGeom>
        <a:solidFill>
          <a:schemeClr val="accent1">
            <a:lumMod val="20000"/>
            <a:lumOff val="8000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rtl="0">
            <a:lnSpc>
              <a:spcPct val="90000"/>
            </a:lnSpc>
            <a:spcBef>
              <a:spcPct val="0"/>
            </a:spcBef>
            <a:spcAft>
              <a:spcPct val="15000"/>
            </a:spcAft>
            <a:buChar char="•"/>
          </a:pPr>
          <a:r>
            <a:rPr lang="en-GB" sz="2200" kern="1200"/>
            <a:t>Link to choosing your course </a:t>
          </a:r>
          <a:r>
            <a:rPr lang="en-GB" sz="2200" u="sng" kern="1200">
              <a:hlinkClick xmlns:r="http://schemas.openxmlformats.org/officeDocument/2006/relationships" r:id="rId3"/>
            </a:rPr>
            <a:t>here</a:t>
          </a:r>
          <a:endParaRPr lang="en-GB" sz="2200" kern="1200">
            <a:latin typeface="Arial" panose="020B0604020202020204"/>
          </a:endParaRPr>
        </a:p>
        <a:p>
          <a:pPr marL="228600" lvl="1" indent="-228600" algn="l" defTabSz="977900">
            <a:lnSpc>
              <a:spcPct val="90000"/>
            </a:lnSpc>
            <a:spcBef>
              <a:spcPct val="0"/>
            </a:spcBef>
            <a:spcAft>
              <a:spcPct val="15000"/>
            </a:spcAft>
            <a:buChar char="•"/>
          </a:pPr>
          <a:r>
            <a:rPr lang="en-GB" sz="2200" kern="1200">
              <a:latin typeface="Arial" panose="020B0604020202020204"/>
            </a:rPr>
            <a:t>Assess your learning level </a:t>
          </a:r>
          <a:r>
            <a:rPr lang="en-GB" sz="2200" kern="1200">
              <a:latin typeface="Arial" panose="020B0604020202020204"/>
              <a:hlinkClick xmlns:r="http://schemas.openxmlformats.org/officeDocument/2006/relationships" r:id="rId4"/>
            </a:rPr>
            <a:t>here</a:t>
          </a:r>
          <a:endParaRPr lang="en-GB" sz="2200" kern="1200"/>
        </a:p>
        <a:p>
          <a:pPr marL="228600" lvl="1" indent="-228600" algn="l" defTabSz="977900" rtl="0">
            <a:lnSpc>
              <a:spcPct val="90000"/>
            </a:lnSpc>
            <a:spcBef>
              <a:spcPct val="0"/>
            </a:spcBef>
            <a:spcAft>
              <a:spcPct val="15000"/>
            </a:spcAft>
            <a:buChar char="•"/>
          </a:pPr>
          <a:r>
            <a:rPr lang="en-GB" sz="2200" kern="1200">
              <a:latin typeface="Arial" panose="020B0604020202020204"/>
            </a:rPr>
            <a:t>Select your course </a:t>
          </a:r>
          <a:r>
            <a:rPr lang="en-GB" sz="2200" kern="1200">
              <a:latin typeface="Arial" panose="020B0604020202020204"/>
              <a:hlinkClick xmlns:r="http://schemas.openxmlformats.org/officeDocument/2006/relationships" r:id="rId5"/>
            </a:rPr>
            <a:t>here</a:t>
          </a:r>
          <a:r>
            <a:rPr lang="en-GB" sz="2200" kern="1200">
              <a:latin typeface="Arial" panose="020B0604020202020204"/>
            </a:rPr>
            <a:t> (you can filter by principles, setting type, delivery style, time commitment, price)</a:t>
          </a:r>
          <a:endParaRPr lang="en-GB" sz="2200" kern="1200"/>
        </a:p>
      </dsp:txBody>
      <dsp:txXfrm>
        <a:off x="7504189" y="1906682"/>
        <a:ext cx="3289831" cy="373663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2EA80D-A1D6-4326-B1A9-907D0140DB3B}">
      <dsp:nvSpPr>
        <dsp:cNvPr id="0" name=""/>
        <dsp:cNvSpPr/>
      </dsp:nvSpPr>
      <dsp:spPr>
        <a:xfrm>
          <a:off x="760020" y="2062837"/>
          <a:ext cx="3017223" cy="2637432"/>
        </a:xfrm>
        <a:prstGeom prst="rightArrow">
          <a:avLst>
            <a:gd name="adj1" fmla="val 70000"/>
            <a:gd name="adj2" fmla="val 50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8255" rIns="16510" bIns="8255" numCol="1" spcCol="1270" anchor="ctr" anchorCtr="0">
          <a:noAutofit/>
        </a:bodyPr>
        <a:lstStyle/>
        <a:p>
          <a:pPr marL="114300" lvl="1" indent="-114300" algn="l" defTabSz="577850" rtl="0">
            <a:lnSpc>
              <a:spcPct val="90000"/>
            </a:lnSpc>
            <a:spcBef>
              <a:spcPct val="0"/>
            </a:spcBef>
            <a:spcAft>
              <a:spcPct val="15000"/>
            </a:spcAft>
            <a:buChar char="•"/>
          </a:pPr>
          <a:r>
            <a:rPr lang="en-GB" sz="1300" kern="1200" dirty="0">
              <a:latin typeface="Arial" panose="020B0604020202020204"/>
            </a:rPr>
            <a:t>It takes 5 minutes to reserve a grant for 22/23 financial year</a:t>
          </a:r>
          <a:endParaRPr lang="en-GB" sz="1300" kern="1200" dirty="0"/>
        </a:p>
        <a:p>
          <a:pPr marL="114300" lvl="1" indent="-114300" algn="l" defTabSz="577850" rtl="0">
            <a:lnSpc>
              <a:spcPct val="90000"/>
            </a:lnSpc>
            <a:spcBef>
              <a:spcPct val="0"/>
            </a:spcBef>
            <a:spcAft>
              <a:spcPct val="15000"/>
            </a:spcAft>
            <a:buChar char="•"/>
          </a:pPr>
          <a:r>
            <a:rPr lang="en-US" sz="1300" kern="1200" dirty="0">
              <a:solidFill>
                <a:srgbClr val="202020"/>
              </a:solidFill>
              <a:latin typeface="Helvetica"/>
              <a:cs typeface="Helvetica"/>
              <a:hlinkClick xmlns:r="http://schemas.openxmlformats.org/officeDocument/2006/relationships" r:id="rId1"/>
            </a:rPr>
            <a:t>Form one – to confirm eligibility and allocate a grant</a:t>
          </a:r>
          <a:r>
            <a:rPr lang="en-US" sz="1300" kern="1200" dirty="0">
              <a:solidFill>
                <a:srgbClr val="0000FF"/>
              </a:solidFill>
              <a:latin typeface="Helvetica"/>
              <a:cs typeface="Helvetica"/>
            </a:rPr>
            <a:t>  </a:t>
          </a:r>
          <a:endParaRPr lang="en-GB" sz="1300" kern="1200" dirty="0"/>
        </a:p>
      </dsp:txBody>
      <dsp:txXfrm>
        <a:off x="1514325" y="2458452"/>
        <a:ext cx="1470896" cy="1846202"/>
      </dsp:txXfrm>
    </dsp:sp>
    <dsp:sp modelId="{46E5F4EE-2F31-4BF3-9655-2AF1EF54EFD9}">
      <dsp:nvSpPr>
        <dsp:cNvPr id="0" name=""/>
        <dsp:cNvSpPr/>
      </dsp:nvSpPr>
      <dsp:spPr>
        <a:xfrm>
          <a:off x="5714" y="2627248"/>
          <a:ext cx="1508611" cy="1508611"/>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1689100" rtl="0">
            <a:lnSpc>
              <a:spcPct val="90000"/>
            </a:lnSpc>
            <a:spcBef>
              <a:spcPct val="0"/>
            </a:spcBef>
            <a:spcAft>
              <a:spcPct val="35000"/>
            </a:spcAft>
            <a:buNone/>
          </a:pPr>
          <a:r>
            <a:rPr lang="en-GB" sz="3800" kern="1200" dirty="0">
              <a:latin typeface="Arial" panose="020B0604020202020204"/>
            </a:rPr>
            <a:t>Step 1</a:t>
          </a:r>
          <a:endParaRPr lang="en-GB" sz="3800" kern="1200" dirty="0"/>
        </a:p>
      </dsp:txBody>
      <dsp:txXfrm>
        <a:off x="226645" y="2848179"/>
        <a:ext cx="1066749" cy="1066749"/>
      </dsp:txXfrm>
    </dsp:sp>
    <dsp:sp modelId="{1FBBAB53-04DE-42B0-816B-617B6DD246D7}">
      <dsp:nvSpPr>
        <dsp:cNvPr id="0" name=""/>
        <dsp:cNvSpPr/>
      </dsp:nvSpPr>
      <dsp:spPr>
        <a:xfrm>
          <a:off x="4720125" y="2062837"/>
          <a:ext cx="3017223" cy="2637432"/>
        </a:xfrm>
        <a:prstGeom prst="rightArrow">
          <a:avLst>
            <a:gd name="adj1" fmla="val 70000"/>
            <a:gd name="adj2" fmla="val 50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8255" rIns="16510" bIns="8255" numCol="1" spcCol="1270" anchor="ctr" anchorCtr="0">
          <a:noAutofit/>
        </a:bodyPr>
        <a:lstStyle/>
        <a:p>
          <a:pPr marL="114300" lvl="1" indent="-114300" algn="l" defTabSz="577850" rtl="0">
            <a:lnSpc>
              <a:spcPct val="90000"/>
            </a:lnSpc>
            <a:spcBef>
              <a:spcPct val="0"/>
            </a:spcBef>
            <a:spcAft>
              <a:spcPct val="15000"/>
            </a:spcAft>
            <a:buChar char="•"/>
          </a:pPr>
          <a:r>
            <a:rPr lang="en-GB" sz="1300" kern="1200" dirty="0">
              <a:latin typeface="Arial" panose="020B0604020202020204"/>
            </a:rPr>
            <a:t>Book your chosen DfE quality assured course</a:t>
          </a:r>
          <a:endParaRPr lang="en-GB" sz="1300" kern="1200" dirty="0"/>
        </a:p>
        <a:p>
          <a:pPr marL="114300" lvl="1" indent="-114300" algn="l" defTabSz="577850">
            <a:lnSpc>
              <a:spcPct val="90000"/>
            </a:lnSpc>
            <a:spcBef>
              <a:spcPct val="0"/>
            </a:spcBef>
            <a:spcAft>
              <a:spcPct val="15000"/>
            </a:spcAft>
            <a:buChar char="•"/>
          </a:pPr>
          <a:endParaRPr lang="en-GB" sz="1300" kern="1200">
            <a:latin typeface="Arial" panose="020B0604020202020204"/>
          </a:endParaRPr>
        </a:p>
      </dsp:txBody>
      <dsp:txXfrm>
        <a:off x="5474431" y="2458452"/>
        <a:ext cx="1470896" cy="1846202"/>
      </dsp:txXfrm>
    </dsp:sp>
    <dsp:sp modelId="{F0682343-EEC5-4ACF-BC06-4506FF5D4AE8}">
      <dsp:nvSpPr>
        <dsp:cNvPr id="0" name=""/>
        <dsp:cNvSpPr/>
      </dsp:nvSpPr>
      <dsp:spPr>
        <a:xfrm>
          <a:off x="3965819" y="2627248"/>
          <a:ext cx="1508611" cy="1508611"/>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1689100" rtl="0">
            <a:lnSpc>
              <a:spcPct val="90000"/>
            </a:lnSpc>
            <a:spcBef>
              <a:spcPct val="0"/>
            </a:spcBef>
            <a:spcAft>
              <a:spcPct val="35000"/>
            </a:spcAft>
            <a:buNone/>
          </a:pPr>
          <a:r>
            <a:rPr lang="en-GB" sz="3800" kern="1200" dirty="0">
              <a:latin typeface="Arial" panose="020B0604020202020204"/>
            </a:rPr>
            <a:t>Step 2</a:t>
          </a:r>
          <a:endParaRPr lang="en-GB" sz="3800" kern="1200" dirty="0"/>
        </a:p>
      </dsp:txBody>
      <dsp:txXfrm>
        <a:off x="4186750" y="2848179"/>
        <a:ext cx="1066749" cy="1066749"/>
      </dsp:txXfrm>
    </dsp:sp>
    <dsp:sp modelId="{8410BCB8-85EE-4801-AF85-2BC1A0376E01}">
      <dsp:nvSpPr>
        <dsp:cNvPr id="0" name=""/>
        <dsp:cNvSpPr/>
      </dsp:nvSpPr>
      <dsp:spPr>
        <a:xfrm>
          <a:off x="8680230" y="2062837"/>
          <a:ext cx="3017223" cy="2637432"/>
        </a:xfrm>
        <a:prstGeom prst="rightArrow">
          <a:avLst>
            <a:gd name="adj1" fmla="val 70000"/>
            <a:gd name="adj2" fmla="val 50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8255" rIns="16510" bIns="8255" numCol="1" spcCol="1270" anchor="ctr" anchorCtr="0">
          <a:noAutofit/>
        </a:bodyPr>
        <a:lstStyle/>
        <a:p>
          <a:pPr marL="114300" lvl="1" indent="-114300" algn="l" defTabSz="577850">
            <a:lnSpc>
              <a:spcPct val="90000"/>
            </a:lnSpc>
            <a:spcBef>
              <a:spcPct val="0"/>
            </a:spcBef>
            <a:spcAft>
              <a:spcPct val="15000"/>
            </a:spcAft>
            <a:buChar char="•"/>
          </a:pPr>
          <a:r>
            <a:rPr lang="en-US" sz="1300" kern="1200" dirty="0">
              <a:solidFill>
                <a:srgbClr val="202020"/>
              </a:solidFill>
              <a:latin typeface="Helvetica"/>
              <a:cs typeface="Helvetica"/>
              <a:hlinkClick xmlns:r="http://schemas.openxmlformats.org/officeDocument/2006/relationships" r:id="rId2"/>
            </a:rPr>
            <a:t>Form two – to upload course booking evidence</a:t>
          </a:r>
          <a:endParaRPr lang="en-GB" sz="1300" kern="1200" dirty="0">
            <a:latin typeface="Arial" panose="020B0604020202020204"/>
          </a:endParaRPr>
        </a:p>
        <a:p>
          <a:pPr marL="114300" lvl="1" indent="-114300" algn="l" defTabSz="577850" rtl="0">
            <a:lnSpc>
              <a:spcPct val="90000"/>
            </a:lnSpc>
            <a:spcBef>
              <a:spcPct val="0"/>
            </a:spcBef>
            <a:spcAft>
              <a:spcPct val="15000"/>
            </a:spcAft>
            <a:buChar char="•"/>
          </a:pPr>
          <a:r>
            <a:rPr lang="en-GB" sz="1300" kern="1200" dirty="0">
              <a:latin typeface="Arial" panose="020B0604020202020204"/>
            </a:rPr>
            <a:t>Payments are made on a quarterly basis.</a:t>
          </a:r>
          <a:endParaRPr lang="en-GB" sz="1300" kern="1200" dirty="0"/>
        </a:p>
      </dsp:txBody>
      <dsp:txXfrm>
        <a:off x="9434536" y="2458452"/>
        <a:ext cx="1470896" cy="1846202"/>
      </dsp:txXfrm>
    </dsp:sp>
    <dsp:sp modelId="{69815203-D59A-4310-B803-B9DD03E023ED}">
      <dsp:nvSpPr>
        <dsp:cNvPr id="0" name=""/>
        <dsp:cNvSpPr/>
      </dsp:nvSpPr>
      <dsp:spPr>
        <a:xfrm>
          <a:off x="7925924" y="2627248"/>
          <a:ext cx="1508611" cy="1508611"/>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1689100" rtl="0">
            <a:lnSpc>
              <a:spcPct val="90000"/>
            </a:lnSpc>
            <a:spcBef>
              <a:spcPct val="0"/>
            </a:spcBef>
            <a:spcAft>
              <a:spcPct val="35000"/>
            </a:spcAft>
            <a:buNone/>
          </a:pPr>
          <a:r>
            <a:rPr lang="en-GB" sz="3800" kern="1200" dirty="0">
              <a:latin typeface="Arial" panose="020B0604020202020204"/>
            </a:rPr>
            <a:t>Step 3</a:t>
          </a:r>
          <a:endParaRPr lang="en-GB" sz="3800" kern="1200" dirty="0"/>
        </a:p>
      </dsp:txBody>
      <dsp:txXfrm>
        <a:off x="8146855" y="2848179"/>
        <a:ext cx="1066749" cy="106674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2EA80D-A1D6-4326-B1A9-907D0140DB3B}">
      <dsp:nvSpPr>
        <dsp:cNvPr id="0" name=""/>
        <dsp:cNvSpPr/>
      </dsp:nvSpPr>
      <dsp:spPr>
        <a:xfrm>
          <a:off x="1336016" y="0"/>
          <a:ext cx="3401097" cy="2972987"/>
        </a:xfrm>
        <a:prstGeom prst="rightArrow">
          <a:avLst>
            <a:gd name="adj1" fmla="val 70000"/>
            <a:gd name="adj2" fmla="val 50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9525" rIns="19050" bIns="9525" numCol="1" spcCol="1270" anchor="ctr" anchorCtr="0">
          <a:noAutofit/>
        </a:bodyPr>
        <a:lstStyle/>
        <a:p>
          <a:pPr marL="114300" lvl="1" indent="-114300" algn="l" defTabSz="666750" rtl="0">
            <a:lnSpc>
              <a:spcPct val="90000"/>
            </a:lnSpc>
            <a:spcBef>
              <a:spcPct val="0"/>
            </a:spcBef>
            <a:spcAft>
              <a:spcPct val="15000"/>
            </a:spcAft>
            <a:buChar char="•"/>
          </a:pPr>
          <a:r>
            <a:rPr lang="en-GB" sz="1500" kern="1200">
              <a:latin typeface="Arial" panose="020B0604020202020204"/>
            </a:rPr>
            <a:t>It takes 5 minutes to reserve a grant for 22/23 financial year</a:t>
          </a:r>
          <a:endParaRPr lang="en-GB" sz="1500" kern="1200"/>
        </a:p>
        <a:p>
          <a:pPr marL="114300" lvl="1" indent="-114300" algn="l" defTabSz="666750" rtl="0">
            <a:lnSpc>
              <a:spcPct val="90000"/>
            </a:lnSpc>
            <a:spcBef>
              <a:spcPct val="0"/>
            </a:spcBef>
            <a:spcAft>
              <a:spcPct val="15000"/>
            </a:spcAft>
            <a:buChar char="•"/>
          </a:pPr>
          <a:r>
            <a:rPr lang="en-US" sz="1500" kern="1200">
              <a:solidFill>
                <a:srgbClr val="202020"/>
              </a:solidFill>
              <a:latin typeface="Helvetica"/>
              <a:cs typeface="Helvetica"/>
              <a:hlinkClick xmlns:r="http://schemas.openxmlformats.org/officeDocument/2006/relationships" r:id="rId1"/>
            </a:rPr>
            <a:t>Form one – to confirm eligibility and allocate a grant</a:t>
          </a:r>
          <a:r>
            <a:rPr lang="en-US" sz="1500" kern="1200">
              <a:solidFill>
                <a:srgbClr val="0000FF"/>
              </a:solidFill>
              <a:latin typeface="Helvetica"/>
              <a:cs typeface="Helvetica"/>
            </a:rPr>
            <a:t>  </a:t>
          </a:r>
          <a:endParaRPr lang="en-GB" sz="1500" kern="1200"/>
        </a:p>
      </dsp:txBody>
      <dsp:txXfrm>
        <a:off x="2186290" y="445948"/>
        <a:ext cx="1658034" cy="2081091"/>
      </dsp:txXfrm>
    </dsp:sp>
    <dsp:sp modelId="{46E5F4EE-2F31-4BF3-9655-2AF1EF54EFD9}">
      <dsp:nvSpPr>
        <dsp:cNvPr id="0" name=""/>
        <dsp:cNvSpPr/>
      </dsp:nvSpPr>
      <dsp:spPr>
        <a:xfrm>
          <a:off x="485741" y="636219"/>
          <a:ext cx="1700548" cy="1700548"/>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305" tIns="27305" rIns="27305" bIns="27305" numCol="1" spcCol="1270" anchor="ctr" anchorCtr="0">
          <a:noAutofit/>
        </a:bodyPr>
        <a:lstStyle/>
        <a:p>
          <a:pPr marL="0" lvl="0" indent="0" algn="ctr" defTabSz="1911350" rtl="0">
            <a:lnSpc>
              <a:spcPct val="90000"/>
            </a:lnSpc>
            <a:spcBef>
              <a:spcPct val="0"/>
            </a:spcBef>
            <a:spcAft>
              <a:spcPct val="35000"/>
            </a:spcAft>
            <a:buNone/>
          </a:pPr>
          <a:r>
            <a:rPr lang="en-GB" sz="4300" kern="1200">
              <a:latin typeface="Arial" panose="020B0604020202020204"/>
            </a:rPr>
            <a:t>Step 1</a:t>
          </a:r>
          <a:endParaRPr lang="en-GB" sz="4300" kern="1200"/>
        </a:p>
      </dsp:txBody>
      <dsp:txXfrm>
        <a:off x="734780" y="885258"/>
        <a:ext cx="1202470" cy="120247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CA5D4C-1E13-4F3E-9F42-E36CD6B85D2A}" type="datetimeFigureOut">
              <a:t>2/2/2023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32335B-57F5-4CE9-8996-37D1D548C5E8}" type="slidenum">
              <a:t>‹#›</a:t>
            </a:fld>
            <a:endParaRPr lang="en-GB"/>
          </a:p>
        </p:txBody>
      </p:sp>
    </p:spTree>
    <p:extLst>
      <p:ext uri="{BB962C8B-B14F-4D97-AF65-F5344CB8AC3E}">
        <p14:creationId xmlns:p14="http://schemas.microsoft.com/office/powerpoint/2010/main" val="15855511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a:p>
            <a:endParaRPr lang="en-US">
              <a:ea typeface="Calibri"/>
              <a:cs typeface="Calibri"/>
            </a:endParaRPr>
          </a:p>
          <a:p>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61B2FE11-8678-45D2-BFA6-46D6D8E68B22}" type="slidenum">
              <a:rPr lang="en-GB"/>
              <a:t>3</a:t>
            </a:fld>
            <a:endParaRPr lang="en-GB"/>
          </a:p>
        </p:txBody>
      </p:sp>
    </p:spTree>
    <p:extLst>
      <p:ext uri="{BB962C8B-B14F-4D97-AF65-F5344CB8AC3E}">
        <p14:creationId xmlns:p14="http://schemas.microsoft.com/office/powerpoint/2010/main" val="26368352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GB" smtClean="0"/>
              <a:t>02/02/2023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02/02/2023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02/02/2023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descr="Department for Education">
            <a:extLst>
              <a:ext uri="{FF2B5EF4-FFF2-40B4-BE49-F238E27FC236}">
                <a16:creationId xmlns:a16="http://schemas.microsoft.com/office/drawing/2014/main" id="{5F290C33-4E3D-48B5-9792-BE113CB1BE3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p:cNvSpPr>
            <a:spLocks noGrp="1"/>
          </p:cNvSpPr>
          <p:nvPr>
            <p:ph type="ctrTitle"/>
          </p:nvPr>
        </p:nvSpPr>
        <p:spPr>
          <a:xfrm>
            <a:off x="676867" y="1754910"/>
            <a:ext cx="7296081" cy="1357746"/>
          </a:xfrm>
        </p:spPr>
        <p:txBody>
          <a:bodyPr lIns="0" tIns="0" rIns="0" bIns="0" anchor="b" anchorCtr="0">
            <a:noAutofit/>
          </a:bodyPr>
          <a:lstStyle>
            <a:lvl1pPr algn="l">
              <a:lnSpc>
                <a:spcPct val="85000"/>
              </a:lnSpc>
              <a:defRPr sz="4000" b="1" cap="none" baseline="0">
                <a:solidFill>
                  <a:schemeClr val="tx1"/>
                </a:solidFill>
                <a:latin typeface="+mj-lt"/>
              </a:defRPr>
            </a:lvl1pPr>
          </a:lstStyle>
          <a:p>
            <a:r>
              <a:rPr lang="en-US" noProof="0"/>
              <a:t>Click to edit Master title style</a:t>
            </a:r>
            <a:endParaRPr lang="en-GB" noProof="0"/>
          </a:p>
        </p:txBody>
      </p:sp>
      <p:sp>
        <p:nvSpPr>
          <p:cNvPr id="6" name="Text Placeholder 5">
            <a:extLst>
              <a:ext uri="{FF2B5EF4-FFF2-40B4-BE49-F238E27FC236}">
                <a16:creationId xmlns:a16="http://schemas.microsoft.com/office/drawing/2014/main" id="{9CD4B75E-DBEF-4869-8866-2D0CD8203D7F}"/>
              </a:ext>
            </a:extLst>
          </p:cNvPr>
          <p:cNvSpPr>
            <a:spLocks noGrp="1"/>
          </p:cNvSpPr>
          <p:nvPr>
            <p:ph type="body" sz="quarter" idx="10" hasCustomPrompt="1"/>
          </p:nvPr>
        </p:nvSpPr>
        <p:spPr>
          <a:xfrm>
            <a:off x="676867" y="6253382"/>
            <a:ext cx="3229663" cy="374650"/>
          </a:xfrm>
        </p:spPr>
        <p:txBody>
          <a:bodyPr lIns="0" tIns="0" rIns="0" bIns="0">
            <a:noAutofit/>
          </a:bodyPr>
          <a:lstStyle>
            <a:lvl1pPr marL="0" indent="0" algn="l">
              <a:buNone/>
              <a:defRPr sz="1200">
                <a:solidFill>
                  <a:schemeClr val="tx1"/>
                </a:solidFill>
              </a:defRPr>
            </a:lvl1pPr>
            <a:lvl5pPr marL="744101" indent="0" algn="l">
              <a:buNone/>
              <a:defRPr/>
            </a:lvl5pPr>
          </a:lstStyle>
          <a:p>
            <a:pPr lvl="0"/>
            <a:r>
              <a:rPr lang="en-GB"/>
              <a:t>Month </a:t>
            </a:r>
            <a:r>
              <a:rPr lang="en-GB" noProof="0"/>
              <a:t>YYYY</a:t>
            </a:r>
          </a:p>
        </p:txBody>
      </p:sp>
      <p:sp>
        <p:nvSpPr>
          <p:cNvPr id="4" name="Text Placeholder 3">
            <a:extLst>
              <a:ext uri="{FF2B5EF4-FFF2-40B4-BE49-F238E27FC236}">
                <a16:creationId xmlns:a16="http://schemas.microsoft.com/office/drawing/2014/main" id="{310D9DD1-0B8F-492B-872E-711A3C7027DC}"/>
              </a:ext>
            </a:extLst>
          </p:cNvPr>
          <p:cNvSpPr>
            <a:spLocks noGrp="1"/>
          </p:cNvSpPr>
          <p:nvPr>
            <p:ph type="body" sz="quarter" idx="11"/>
          </p:nvPr>
        </p:nvSpPr>
        <p:spPr>
          <a:xfrm>
            <a:off x="676867" y="3191521"/>
            <a:ext cx="7296081" cy="857250"/>
          </a:xfrm>
        </p:spPr>
        <p:txBody>
          <a:bodyPr lIns="0" tIns="0" rIns="0" bIns="0">
            <a:noAutofit/>
          </a:bodyPr>
          <a:lstStyle>
            <a:lvl1pPr>
              <a:defRPr sz="3200" b="0">
                <a:solidFill>
                  <a:schemeClr val="tx1"/>
                </a:solidFill>
              </a:defRPr>
            </a:lvl1pPr>
          </a:lstStyle>
          <a:p>
            <a:pPr lvl="0"/>
            <a:r>
              <a:rPr lang="en-US" noProof="0"/>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ABA4E23-FCBE-46E9-AF92-F481572D77B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1838586" y="2836677"/>
            <a:ext cx="7492777" cy="1630088"/>
          </a:xfrm>
        </p:spPr>
        <p:txBody>
          <a:bodyPr anchor="t" anchorCtr="0">
            <a:normAutofit/>
          </a:bodyPr>
          <a:lstStyle>
            <a:lvl1pPr algn="l">
              <a:lnSpc>
                <a:spcPct val="85000"/>
              </a:lnSpc>
              <a:defRPr sz="3600" b="1" cap="none" baseline="0">
                <a:solidFill>
                  <a:schemeClr val="tx1"/>
                </a:solidFill>
              </a:defRPr>
            </a:lvl1pPr>
          </a:lstStyle>
          <a:p>
            <a:r>
              <a:rPr lang="en-US"/>
              <a:t>Section title</a:t>
            </a:r>
          </a:p>
        </p:txBody>
      </p:sp>
    </p:spTree>
    <p:extLst>
      <p:ext uri="{BB962C8B-B14F-4D97-AF65-F5344CB8AC3E}">
        <p14:creationId xmlns:p14="http://schemas.microsoft.com/office/powerpoint/2010/main" val="16753734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slide ">
    <p:spTree>
      <p:nvGrpSpPr>
        <p:cNvPr id="1" name=""/>
        <p:cNvGrpSpPr/>
        <p:nvPr/>
      </p:nvGrpSpPr>
      <p:grpSpPr>
        <a:xfrm>
          <a:off x="0" y="0"/>
          <a:ext cx="0" cy="0"/>
          <a:chOff x="0" y="0"/>
          <a:chExt cx="0" cy="0"/>
        </a:xfrm>
      </p:grpSpPr>
      <p:sp>
        <p:nvSpPr>
          <p:cNvPr id="3" name="Content Placeholder 2"/>
          <p:cNvSpPr>
            <a:spLocks noGrp="1"/>
          </p:cNvSpPr>
          <p:nvPr>
            <p:ph idx="1"/>
          </p:nvPr>
        </p:nvSpPr>
        <p:spPr>
          <a:xfrm>
            <a:off x="647546" y="1361856"/>
            <a:ext cx="10956797" cy="469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36D6E40B-1386-4F79-92BB-AF61607C3236}"/>
              </a:ext>
            </a:extLst>
          </p:cNvPr>
          <p:cNvSpPr>
            <a:spLocks noGrp="1"/>
          </p:cNvSpPr>
          <p:nvPr>
            <p:ph type="title" hasCustomPrompt="1"/>
          </p:nvPr>
        </p:nvSpPr>
        <p:spPr/>
        <p:txBody>
          <a:bodyPr/>
          <a:lstStyle/>
          <a:p>
            <a:r>
              <a:rPr lang="en-US"/>
              <a:t>Click to edit title</a:t>
            </a:r>
            <a:endParaRPr lang="en-GB"/>
          </a:p>
        </p:txBody>
      </p:sp>
      <p:sp>
        <p:nvSpPr>
          <p:cNvPr id="4" name="Footer Placeholder 3">
            <a:extLst>
              <a:ext uri="{FF2B5EF4-FFF2-40B4-BE49-F238E27FC236}">
                <a16:creationId xmlns:a16="http://schemas.microsoft.com/office/drawing/2014/main" id="{E763F045-6FE1-4010-B19A-965F3782071A}"/>
              </a:ext>
            </a:extLst>
          </p:cNvPr>
          <p:cNvSpPr>
            <a:spLocks noGrp="1"/>
          </p:cNvSpPr>
          <p:nvPr>
            <p:ph type="ftr" sz="quarter" idx="10"/>
          </p:nvPr>
        </p:nvSpPr>
        <p:spPr/>
        <p:txBody>
          <a:bodyPr/>
          <a:lstStyle/>
          <a:p>
            <a:r>
              <a:rPr lang="en-GB"/>
              <a:t>On the Insert ribbon select Header and Footer to edit this holding text</a:t>
            </a:r>
            <a:endParaRPr lang="en-US"/>
          </a:p>
        </p:txBody>
      </p:sp>
      <p:sp>
        <p:nvSpPr>
          <p:cNvPr id="5" name="Slide Number Placeholder 4">
            <a:extLst>
              <a:ext uri="{FF2B5EF4-FFF2-40B4-BE49-F238E27FC236}">
                <a16:creationId xmlns:a16="http://schemas.microsoft.com/office/drawing/2014/main" id="{9980D8CA-E46C-483D-8651-178424FBAAFC}"/>
              </a:ext>
            </a:extLst>
          </p:cNvPr>
          <p:cNvSpPr>
            <a:spLocks noGrp="1"/>
          </p:cNvSpPr>
          <p:nvPr>
            <p:ph type="sldNum" sz="quarter" idx="11"/>
          </p:nvPr>
        </p:nvSpPr>
        <p:spPr/>
        <p:txBody>
          <a:bodyPr/>
          <a:lstStyle/>
          <a:p>
            <a:fld id="{4FAB73BC-B049-4115-A692-8D63A059BFB8}" type="slidenum">
              <a:rPr lang="en-GB" smtClean="0"/>
              <a:pPr/>
              <a:t>‹#›</a:t>
            </a:fld>
            <a:endParaRPr lang="en-GB"/>
          </a:p>
        </p:txBody>
      </p:sp>
    </p:spTree>
    <p:extLst>
      <p:ext uri="{BB962C8B-B14F-4D97-AF65-F5344CB8AC3E}">
        <p14:creationId xmlns:p14="http://schemas.microsoft.com/office/powerpoint/2010/main" val="22864671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616DB07B-09C9-453F-B765-54897D475D93}"/>
              </a:ext>
            </a:extLst>
          </p:cNvPr>
          <p:cNvSpPr>
            <a:spLocks noGrp="1"/>
          </p:cNvSpPr>
          <p:nvPr>
            <p:ph sz="quarter" idx="14"/>
          </p:nvPr>
        </p:nvSpPr>
        <p:spPr>
          <a:xfrm>
            <a:off x="6096000" y="1361856"/>
            <a:ext cx="5508625" cy="46611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Content Placeholder 2"/>
          <p:cNvSpPr>
            <a:spLocks noGrp="1"/>
          </p:cNvSpPr>
          <p:nvPr>
            <p:ph idx="1"/>
          </p:nvPr>
        </p:nvSpPr>
        <p:spPr>
          <a:xfrm>
            <a:off x="647546" y="1361856"/>
            <a:ext cx="5288033" cy="4660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Footer Placeholder 4">
            <a:extLst>
              <a:ext uri="{FF2B5EF4-FFF2-40B4-BE49-F238E27FC236}">
                <a16:creationId xmlns:a16="http://schemas.microsoft.com/office/drawing/2014/main" id="{80B686D1-1E2E-4A9B-B3E8-6E81C44D7048}"/>
              </a:ext>
            </a:extLst>
          </p:cNvPr>
          <p:cNvSpPr txBox="1">
            <a:spLocks/>
          </p:cNvSpPr>
          <p:nvPr userDrawn="1"/>
        </p:nvSpPr>
        <p:spPr>
          <a:xfrm>
            <a:off x="453442" y="6348400"/>
            <a:ext cx="10154233" cy="365125"/>
          </a:xfrm>
          <a:prstGeom prst="rect">
            <a:avLst/>
          </a:prstGeom>
        </p:spPr>
        <p:txBody>
          <a:bodyPr vert="horz" lIns="91440" tIns="45720" rIns="91440" bIns="45720" rtlCol="0" anchor="t" anchorCtr="0"/>
          <a:lstStyle>
            <a:defPPr>
              <a:defRPr lang="en-US"/>
            </a:defPPr>
            <a:lvl1pPr marL="0" algn="l" defTabSz="457200" rtl="0" eaLnBrk="1" latinLnBrk="0" hangingPunct="1">
              <a:defRPr sz="1300" kern="1200">
                <a:solidFill>
                  <a:srgbClr val="0A548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900" b="0">
              <a:solidFill>
                <a:srgbClr val="000000"/>
              </a:solidFill>
            </a:endParaRPr>
          </a:p>
        </p:txBody>
      </p:sp>
      <p:sp>
        <p:nvSpPr>
          <p:cNvPr id="2" name="Title 1">
            <a:extLst>
              <a:ext uri="{FF2B5EF4-FFF2-40B4-BE49-F238E27FC236}">
                <a16:creationId xmlns:a16="http://schemas.microsoft.com/office/drawing/2014/main" id="{36D6E40B-1386-4F79-92BB-AF61607C3236}"/>
              </a:ext>
            </a:extLst>
          </p:cNvPr>
          <p:cNvSpPr>
            <a:spLocks noGrp="1"/>
          </p:cNvSpPr>
          <p:nvPr>
            <p:ph type="title" hasCustomPrompt="1"/>
          </p:nvPr>
        </p:nvSpPr>
        <p:spPr/>
        <p:txBody>
          <a:bodyPr/>
          <a:lstStyle/>
          <a:p>
            <a:r>
              <a:rPr lang="en-US"/>
              <a:t>Click to edit title</a:t>
            </a:r>
            <a:endParaRPr lang="en-GB"/>
          </a:p>
        </p:txBody>
      </p:sp>
      <p:sp>
        <p:nvSpPr>
          <p:cNvPr id="15" name="Footer Placeholder 14">
            <a:extLst>
              <a:ext uri="{FF2B5EF4-FFF2-40B4-BE49-F238E27FC236}">
                <a16:creationId xmlns:a16="http://schemas.microsoft.com/office/drawing/2014/main" id="{25D7DA47-9A89-48CB-829C-3D9A4879EB16}"/>
              </a:ext>
            </a:extLst>
          </p:cNvPr>
          <p:cNvSpPr>
            <a:spLocks noGrp="1"/>
          </p:cNvSpPr>
          <p:nvPr>
            <p:ph type="ftr" sz="quarter" idx="10"/>
          </p:nvPr>
        </p:nvSpPr>
        <p:spPr/>
        <p:txBody>
          <a:bodyPr/>
          <a:lstStyle/>
          <a:p>
            <a:r>
              <a:rPr lang="en-GB"/>
              <a:t>On the Insert ribbon select Header and Footer to edit this holding text</a:t>
            </a:r>
            <a:endParaRPr lang="en-US"/>
          </a:p>
        </p:txBody>
      </p:sp>
      <p:sp>
        <p:nvSpPr>
          <p:cNvPr id="16" name="Slide Number Placeholder 15">
            <a:extLst>
              <a:ext uri="{FF2B5EF4-FFF2-40B4-BE49-F238E27FC236}">
                <a16:creationId xmlns:a16="http://schemas.microsoft.com/office/drawing/2014/main" id="{E0539D99-764F-4E3A-A750-F4EE808509D6}"/>
              </a:ext>
            </a:extLst>
          </p:cNvPr>
          <p:cNvSpPr>
            <a:spLocks noGrp="1"/>
          </p:cNvSpPr>
          <p:nvPr>
            <p:ph type="sldNum" sz="quarter" idx="11"/>
          </p:nvPr>
        </p:nvSpPr>
        <p:spPr/>
        <p:txBody>
          <a:bodyPr/>
          <a:lstStyle/>
          <a:p>
            <a:fld id="{4FAB73BC-B049-4115-A692-8D63A059BFB8}" type="slidenum">
              <a:rPr lang="en-GB" smtClean="0"/>
              <a:pPr/>
              <a:t>‹#›</a:t>
            </a:fld>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wo Content">
    <p:bg>
      <p:bgPr>
        <a:solidFill>
          <a:srgbClr val="DAEEBF"/>
        </a:solidFill>
        <a:effectLst/>
      </p:bgPr>
    </p:bg>
    <p:spTree>
      <p:nvGrpSpPr>
        <p:cNvPr id="1" name=""/>
        <p:cNvGrpSpPr/>
        <p:nvPr/>
      </p:nvGrpSpPr>
      <p:grpSpPr>
        <a:xfrm>
          <a:off x="0" y="0"/>
          <a:ext cx="0" cy="0"/>
          <a:chOff x="0" y="0"/>
          <a:chExt cx="0" cy="0"/>
        </a:xfrm>
      </p:grpSpPr>
      <p:sp>
        <p:nvSpPr>
          <p:cNvPr id="12" name="Footer Placeholder 4">
            <a:extLst>
              <a:ext uri="{FF2B5EF4-FFF2-40B4-BE49-F238E27FC236}">
                <a16:creationId xmlns:a16="http://schemas.microsoft.com/office/drawing/2014/main" id="{80B686D1-1E2E-4A9B-B3E8-6E81C44D7048}"/>
              </a:ext>
            </a:extLst>
          </p:cNvPr>
          <p:cNvSpPr txBox="1">
            <a:spLocks/>
          </p:cNvSpPr>
          <p:nvPr userDrawn="1"/>
        </p:nvSpPr>
        <p:spPr>
          <a:xfrm>
            <a:off x="453442" y="6348400"/>
            <a:ext cx="10154233" cy="365125"/>
          </a:xfrm>
          <a:prstGeom prst="rect">
            <a:avLst/>
          </a:prstGeom>
        </p:spPr>
        <p:txBody>
          <a:bodyPr vert="horz" lIns="91440" tIns="45720" rIns="91440" bIns="45720" rtlCol="0" anchor="t" anchorCtr="0"/>
          <a:lstStyle>
            <a:defPPr>
              <a:defRPr lang="en-US"/>
            </a:defPPr>
            <a:lvl1pPr marL="0" algn="l" defTabSz="457200" rtl="0" eaLnBrk="1" latinLnBrk="0" hangingPunct="1">
              <a:defRPr sz="1300" kern="1200">
                <a:solidFill>
                  <a:srgbClr val="0A548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900" b="0">
              <a:solidFill>
                <a:srgbClr val="000000"/>
              </a:solidFill>
            </a:endParaRPr>
          </a:p>
        </p:txBody>
      </p:sp>
      <p:sp>
        <p:nvSpPr>
          <p:cNvPr id="2" name="Title 1">
            <a:extLst>
              <a:ext uri="{FF2B5EF4-FFF2-40B4-BE49-F238E27FC236}">
                <a16:creationId xmlns:a16="http://schemas.microsoft.com/office/drawing/2014/main" id="{36D6E40B-1386-4F79-92BB-AF61607C3236}"/>
              </a:ext>
            </a:extLst>
          </p:cNvPr>
          <p:cNvSpPr>
            <a:spLocks noGrp="1"/>
          </p:cNvSpPr>
          <p:nvPr>
            <p:ph type="title" hasCustomPrompt="1"/>
          </p:nvPr>
        </p:nvSpPr>
        <p:spPr/>
        <p:txBody>
          <a:bodyPr/>
          <a:lstStyle/>
          <a:p>
            <a:r>
              <a:rPr lang="en-US"/>
              <a:t>Click to edit title</a:t>
            </a:r>
            <a:endParaRPr lang="en-GB"/>
          </a:p>
        </p:txBody>
      </p:sp>
      <p:pic>
        <p:nvPicPr>
          <p:cNvPr id="10" name="Picture 9">
            <a:extLst>
              <a:ext uri="{FF2B5EF4-FFF2-40B4-BE49-F238E27FC236}">
                <a16:creationId xmlns:a16="http://schemas.microsoft.com/office/drawing/2014/main" id="{FE748177-78A8-4891-AB39-20E0D566229F}"/>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flipH="1">
            <a:off x="4495417" y="0"/>
            <a:ext cx="7696583" cy="6877407"/>
          </a:xfrm>
          <a:prstGeom prst="rect">
            <a:avLst/>
          </a:prstGeom>
        </p:spPr>
      </p:pic>
    </p:spTree>
    <p:extLst>
      <p:ext uri="{BB962C8B-B14F-4D97-AF65-F5344CB8AC3E}">
        <p14:creationId xmlns:p14="http://schemas.microsoft.com/office/powerpoint/2010/main" val="35442011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wo Content">
    <p:bg>
      <p:bgPr>
        <a:solidFill>
          <a:srgbClr val="7488A0"/>
        </a:solidFill>
        <a:effectLst/>
      </p:bgPr>
    </p:bg>
    <p:spTree>
      <p:nvGrpSpPr>
        <p:cNvPr id="1" name=""/>
        <p:cNvGrpSpPr/>
        <p:nvPr/>
      </p:nvGrpSpPr>
      <p:grpSpPr>
        <a:xfrm>
          <a:off x="0" y="0"/>
          <a:ext cx="0" cy="0"/>
          <a:chOff x="0" y="0"/>
          <a:chExt cx="0" cy="0"/>
        </a:xfrm>
      </p:grpSpPr>
      <p:sp>
        <p:nvSpPr>
          <p:cNvPr id="12" name="Footer Placeholder 4">
            <a:extLst>
              <a:ext uri="{FF2B5EF4-FFF2-40B4-BE49-F238E27FC236}">
                <a16:creationId xmlns:a16="http://schemas.microsoft.com/office/drawing/2014/main" id="{80B686D1-1E2E-4A9B-B3E8-6E81C44D7048}"/>
              </a:ext>
            </a:extLst>
          </p:cNvPr>
          <p:cNvSpPr txBox="1">
            <a:spLocks/>
          </p:cNvSpPr>
          <p:nvPr userDrawn="1"/>
        </p:nvSpPr>
        <p:spPr>
          <a:xfrm>
            <a:off x="453442" y="6348400"/>
            <a:ext cx="10154233" cy="365125"/>
          </a:xfrm>
          <a:prstGeom prst="rect">
            <a:avLst/>
          </a:prstGeom>
        </p:spPr>
        <p:txBody>
          <a:bodyPr vert="horz" lIns="91440" tIns="45720" rIns="91440" bIns="45720" rtlCol="0" anchor="t" anchorCtr="0"/>
          <a:lstStyle>
            <a:defPPr>
              <a:defRPr lang="en-US"/>
            </a:defPPr>
            <a:lvl1pPr marL="0" algn="l" defTabSz="457200" rtl="0" eaLnBrk="1" latinLnBrk="0" hangingPunct="1">
              <a:defRPr sz="1300" kern="1200">
                <a:solidFill>
                  <a:srgbClr val="0A548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900" b="0">
              <a:solidFill>
                <a:srgbClr val="000000"/>
              </a:solidFill>
            </a:endParaRPr>
          </a:p>
        </p:txBody>
      </p:sp>
      <p:pic>
        <p:nvPicPr>
          <p:cNvPr id="10" name="Picture 9">
            <a:extLst>
              <a:ext uri="{FF2B5EF4-FFF2-40B4-BE49-F238E27FC236}">
                <a16:creationId xmlns:a16="http://schemas.microsoft.com/office/drawing/2014/main" id="{FE748177-78A8-4891-AB39-20E0D566229F}"/>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9704"/>
            <a:ext cx="7696583" cy="6877407"/>
          </a:xfrm>
          <a:prstGeom prst="rect">
            <a:avLst/>
          </a:prstGeom>
        </p:spPr>
      </p:pic>
      <p:sp>
        <p:nvSpPr>
          <p:cNvPr id="2" name="Title 1">
            <a:extLst>
              <a:ext uri="{FF2B5EF4-FFF2-40B4-BE49-F238E27FC236}">
                <a16:creationId xmlns:a16="http://schemas.microsoft.com/office/drawing/2014/main" id="{36D6E40B-1386-4F79-92BB-AF61607C3236}"/>
              </a:ext>
            </a:extLst>
          </p:cNvPr>
          <p:cNvSpPr>
            <a:spLocks noGrp="1"/>
          </p:cNvSpPr>
          <p:nvPr>
            <p:ph type="title" hasCustomPrompt="1"/>
          </p:nvPr>
        </p:nvSpPr>
        <p:spPr/>
        <p:txBody>
          <a:bodyPr/>
          <a:lstStyle/>
          <a:p>
            <a:r>
              <a:rPr lang="en-US"/>
              <a:t>Click to edit title</a:t>
            </a:r>
            <a:endParaRPr lang="en-GB"/>
          </a:p>
        </p:txBody>
      </p:sp>
    </p:spTree>
    <p:extLst>
      <p:ext uri="{BB962C8B-B14F-4D97-AF65-F5344CB8AC3E}">
        <p14:creationId xmlns:p14="http://schemas.microsoft.com/office/powerpoint/2010/main" val="32330422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Two Content">
    <p:bg>
      <p:bgPr>
        <a:solidFill>
          <a:srgbClr val="C9B7D6"/>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18ECD74-ED0B-4AA2-BD64-E5786865FB7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6097" y="0"/>
            <a:ext cx="12198097" cy="6858000"/>
          </a:xfrm>
          <a:prstGeom prst="rect">
            <a:avLst/>
          </a:prstGeom>
        </p:spPr>
      </p:pic>
      <p:sp>
        <p:nvSpPr>
          <p:cNvPr id="12" name="Footer Placeholder 4">
            <a:extLst>
              <a:ext uri="{FF2B5EF4-FFF2-40B4-BE49-F238E27FC236}">
                <a16:creationId xmlns:a16="http://schemas.microsoft.com/office/drawing/2014/main" id="{80B686D1-1E2E-4A9B-B3E8-6E81C44D7048}"/>
              </a:ext>
            </a:extLst>
          </p:cNvPr>
          <p:cNvSpPr txBox="1">
            <a:spLocks/>
          </p:cNvSpPr>
          <p:nvPr userDrawn="1"/>
        </p:nvSpPr>
        <p:spPr>
          <a:xfrm>
            <a:off x="453442" y="6348400"/>
            <a:ext cx="10154233" cy="365125"/>
          </a:xfrm>
          <a:prstGeom prst="rect">
            <a:avLst/>
          </a:prstGeom>
        </p:spPr>
        <p:txBody>
          <a:bodyPr vert="horz" lIns="91440" tIns="45720" rIns="91440" bIns="45720" rtlCol="0" anchor="t" anchorCtr="0"/>
          <a:lstStyle>
            <a:defPPr>
              <a:defRPr lang="en-US"/>
            </a:defPPr>
            <a:lvl1pPr marL="0" algn="l" defTabSz="457200" rtl="0" eaLnBrk="1" latinLnBrk="0" hangingPunct="1">
              <a:defRPr sz="1300" kern="1200">
                <a:solidFill>
                  <a:srgbClr val="0A548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900" b="0">
              <a:solidFill>
                <a:srgbClr val="000000"/>
              </a:solidFill>
            </a:endParaRPr>
          </a:p>
        </p:txBody>
      </p:sp>
      <p:sp>
        <p:nvSpPr>
          <p:cNvPr id="2" name="Title 1">
            <a:extLst>
              <a:ext uri="{FF2B5EF4-FFF2-40B4-BE49-F238E27FC236}">
                <a16:creationId xmlns:a16="http://schemas.microsoft.com/office/drawing/2014/main" id="{36D6E40B-1386-4F79-92BB-AF61607C3236}"/>
              </a:ext>
            </a:extLst>
          </p:cNvPr>
          <p:cNvSpPr>
            <a:spLocks noGrp="1"/>
          </p:cNvSpPr>
          <p:nvPr>
            <p:ph type="title" hasCustomPrompt="1"/>
          </p:nvPr>
        </p:nvSpPr>
        <p:spPr>
          <a:noFill/>
        </p:spPr>
        <p:txBody>
          <a:bodyPr/>
          <a:lstStyle/>
          <a:p>
            <a:r>
              <a:rPr lang="en-US"/>
              <a:t>Click to edit title</a:t>
            </a:r>
            <a:endParaRPr lang="en-GB"/>
          </a:p>
        </p:txBody>
      </p:sp>
    </p:spTree>
    <p:extLst>
      <p:ext uri="{BB962C8B-B14F-4D97-AF65-F5344CB8AC3E}">
        <p14:creationId xmlns:p14="http://schemas.microsoft.com/office/powerpoint/2010/main" val="39853898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Two Content">
    <p:bg>
      <p:bgPr>
        <a:solidFill>
          <a:srgbClr val="F2CBDF"/>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18ECD74-ED0B-4AA2-BD64-E5786865FB7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flipH="1" flipV="1">
            <a:off x="-6097" y="0"/>
            <a:ext cx="12198097" cy="6858000"/>
          </a:xfrm>
          <a:prstGeom prst="rect">
            <a:avLst/>
          </a:prstGeom>
        </p:spPr>
      </p:pic>
      <p:sp>
        <p:nvSpPr>
          <p:cNvPr id="12" name="Footer Placeholder 4">
            <a:extLst>
              <a:ext uri="{FF2B5EF4-FFF2-40B4-BE49-F238E27FC236}">
                <a16:creationId xmlns:a16="http://schemas.microsoft.com/office/drawing/2014/main" id="{80B686D1-1E2E-4A9B-B3E8-6E81C44D7048}"/>
              </a:ext>
            </a:extLst>
          </p:cNvPr>
          <p:cNvSpPr txBox="1">
            <a:spLocks/>
          </p:cNvSpPr>
          <p:nvPr userDrawn="1"/>
        </p:nvSpPr>
        <p:spPr>
          <a:xfrm>
            <a:off x="453442" y="6348400"/>
            <a:ext cx="10154233" cy="365125"/>
          </a:xfrm>
          <a:prstGeom prst="rect">
            <a:avLst/>
          </a:prstGeom>
        </p:spPr>
        <p:txBody>
          <a:bodyPr vert="horz" lIns="91440" tIns="45720" rIns="91440" bIns="45720" rtlCol="0" anchor="t" anchorCtr="0"/>
          <a:lstStyle>
            <a:defPPr>
              <a:defRPr lang="en-US"/>
            </a:defPPr>
            <a:lvl1pPr marL="0" algn="l" defTabSz="457200" rtl="0" eaLnBrk="1" latinLnBrk="0" hangingPunct="1">
              <a:defRPr sz="1300" kern="1200">
                <a:solidFill>
                  <a:srgbClr val="0A548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900" b="0">
              <a:solidFill>
                <a:srgbClr val="000000"/>
              </a:solidFill>
            </a:endParaRPr>
          </a:p>
        </p:txBody>
      </p:sp>
      <p:sp>
        <p:nvSpPr>
          <p:cNvPr id="2" name="Title 1">
            <a:extLst>
              <a:ext uri="{FF2B5EF4-FFF2-40B4-BE49-F238E27FC236}">
                <a16:creationId xmlns:a16="http://schemas.microsoft.com/office/drawing/2014/main" id="{36D6E40B-1386-4F79-92BB-AF61607C3236}"/>
              </a:ext>
            </a:extLst>
          </p:cNvPr>
          <p:cNvSpPr>
            <a:spLocks noGrp="1"/>
          </p:cNvSpPr>
          <p:nvPr>
            <p:ph type="title" hasCustomPrompt="1"/>
          </p:nvPr>
        </p:nvSpPr>
        <p:spPr>
          <a:noFill/>
        </p:spPr>
        <p:txBody>
          <a:bodyPr/>
          <a:lstStyle/>
          <a:p>
            <a:r>
              <a:rPr lang="en-US"/>
              <a:t>Click to edit title</a:t>
            </a:r>
            <a:endParaRPr lang="en-GB"/>
          </a:p>
        </p:txBody>
      </p:sp>
    </p:spTree>
    <p:extLst>
      <p:ext uri="{BB962C8B-B14F-4D97-AF65-F5344CB8AC3E}">
        <p14:creationId xmlns:p14="http://schemas.microsoft.com/office/powerpoint/2010/main" val="35824450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02/02/2023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Two Content">
    <p:bg>
      <p:bgPr>
        <a:solidFill>
          <a:srgbClr val="F7BEBE"/>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DC17545-934E-4362-BCBF-53F21BF2726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216509" cy="6854574"/>
          </a:xfrm>
          <a:prstGeom prst="rect">
            <a:avLst/>
          </a:prstGeom>
        </p:spPr>
      </p:pic>
      <p:sp>
        <p:nvSpPr>
          <p:cNvPr id="12" name="Footer Placeholder 4">
            <a:extLst>
              <a:ext uri="{FF2B5EF4-FFF2-40B4-BE49-F238E27FC236}">
                <a16:creationId xmlns:a16="http://schemas.microsoft.com/office/drawing/2014/main" id="{80B686D1-1E2E-4A9B-B3E8-6E81C44D7048}"/>
              </a:ext>
            </a:extLst>
          </p:cNvPr>
          <p:cNvSpPr txBox="1">
            <a:spLocks/>
          </p:cNvSpPr>
          <p:nvPr userDrawn="1"/>
        </p:nvSpPr>
        <p:spPr>
          <a:xfrm>
            <a:off x="453442" y="6348400"/>
            <a:ext cx="10154233" cy="365125"/>
          </a:xfrm>
          <a:prstGeom prst="rect">
            <a:avLst/>
          </a:prstGeom>
        </p:spPr>
        <p:txBody>
          <a:bodyPr vert="horz" lIns="91440" tIns="45720" rIns="91440" bIns="45720" rtlCol="0" anchor="t" anchorCtr="0"/>
          <a:lstStyle>
            <a:defPPr>
              <a:defRPr lang="en-US"/>
            </a:defPPr>
            <a:lvl1pPr marL="0" algn="l" defTabSz="457200" rtl="0" eaLnBrk="1" latinLnBrk="0" hangingPunct="1">
              <a:defRPr sz="1300" kern="1200">
                <a:solidFill>
                  <a:srgbClr val="0A548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900" b="0">
              <a:solidFill>
                <a:srgbClr val="000000"/>
              </a:solidFill>
            </a:endParaRPr>
          </a:p>
        </p:txBody>
      </p:sp>
      <p:sp>
        <p:nvSpPr>
          <p:cNvPr id="2" name="Title 1">
            <a:extLst>
              <a:ext uri="{FF2B5EF4-FFF2-40B4-BE49-F238E27FC236}">
                <a16:creationId xmlns:a16="http://schemas.microsoft.com/office/drawing/2014/main" id="{36D6E40B-1386-4F79-92BB-AF61607C3236}"/>
              </a:ext>
            </a:extLst>
          </p:cNvPr>
          <p:cNvSpPr>
            <a:spLocks noGrp="1"/>
          </p:cNvSpPr>
          <p:nvPr>
            <p:ph type="title" hasCustomPrompt="1"/>
          </p:nvPr>
        </p:nvSpPr>
        <p:spPr>
          <a:noFill/>
        </p:spPr>
        <p:txBody>
          <a:bodyPr/>
          <a:lstStyle/>
          <a:p>
            <a:r>
              <a:rPr lang="en-US"/>
              <a:t>Click to edit title</a:t>
            </a:r>
            <a:endParaRPr lang="en-GB"/>
          </a:p>
        </p:txBody>
      </p:sp>
    </p:spTree>
    <p:extLst>
      <p:ext uri="{BB962C8B-B14F-4D97-AF65-F5344CB8AC3E}">
        <p14:creationId xmlns:p14="http://schemas.microsoft.com/office/powerpoint/2010/main" val="42729805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_Two Content">
    <p:bg>
      <p:bgPr>
        <a:solidFill>
          <a:srgbClr val="AAE3F0"/>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DC17545-934E-4362-BCBF-53F21BF2726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216509" cy="6854574"/>
          </a:xfrm>
          <a:prstGeom prst="rect">
            <a:avLst/>
          </a:prstGeom>
        </p:spPr>
      </p:pic>
      <p:sp>
        <p:nvSpPr>
          <p:cNvPr id="12" name="Footer Placeholder 4">
            <a:extLst>
              <a:ext uri="{FF2B5EF4-FFF2-40B4-BE49-F238E27FC236}">
                <a16:creationId xmlns:a16="http://schemas.microsoft.com/office/drawing/2014/main" id="{80B686D1-1E2E-4A9B-B3E8-6E81C44D7048}"/>
              </a:ext>
            </a:extLst>
          </p:cNvPr>
          <p:cNvSpPr txBox="1">
            <a:spLocks/>
          </p:cNvSpPr>
          <p:nvPr userDrawn="1"/>
        </p:nvSpPr>
        <p:spPr>
          <a:xfrm>
            <a:off x="453442" y="6348400"/>
            <a:ext cx="10154233" cy="365125"/>
          </a:xfrm>
          <a:prstGeom prst="rect">
            <a:avLst/>
          </a:prstGeom>
        </p:spPr>
        <p:txBody>
          <a:bodyPr vert="horz" lIns="91440" tIns="45720" rIns="91440" bIns="45720" rtlCol="0" anchor="t" anchorCtr="0"/>
          <a:lstStyle>
            <a:defPPr>
              <a:defRPr lang="en-US"/>
            </a:defPPr>
            <a:lvl1pPr marL="0" algn="l" defTabSz="457200" rtl="0" eaLnBrk="1" latinLnBrk="0" hangingPunct="1">
              <a:defRPr sz="1300" kern="1200">
                <a:solidFill>
                  <a:srgbClr val="0A548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900" b="0">
              <a:solidFill>
                <a:srgbClr val="000000"/>
              </a:solidFill>
            </a:endParaRPr>
          </a:p>
        </p:txBody>
      </p:sp>
      <p:sp>
        <p:nvSpPr>
          <p:cNvPr id="2" name="Title 1">
            <a:extLst>
              <a:ext uri="{FF2B5EF4-FFF2-40B4-BE49-F238E27FC236}">
                <a16:creationId xmlns:a16="http://schemas.microsoft.com/office/drawing/2014/main" id="{36D6E40B-1386-4F79-92BB-AF61607C3236}"/>
              </a:ext>
            </a:extLst>
          </p:cNvPr>
          <p:cNvSpPr>
            <a:spLocks noGrp="1"/>
          </p:cNvSpPr>
          <p:nvPr>
            <p:ph type="title" hasCustomPrompt="1"/>
          </p:nvPr>
        </p:nvSpPr>
        <p:spPr>
          <a:noFill/>
        </p:spPr>
        <p:txBody>
          <a:bodyPr/>
          <a:lstStyle/>
          <a:p>
            <a:r>
              <a:rPr lang="en-US"/>
              <a:t>Click to edit title</a:t>
            </a:r>
            <a:endParaRPr lang="en-GB"/>
          </a:p>
        </p:txBody>
      </p:sp>
    </p:spTree>
    <p:extLst>
      <p:ext uri="{BB962C8B-B14F-4D97-AF65-F5344CB8AC3E}">
        <p14:creationId xmlns:p14="http://schemas.microsoft.com/office/powerpoint/2010/main" val="35859050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7_Two Content">
    <p:bg>
      <p:bgPr>
        <a:solidFill>
          <a:srgbClr val="C8E69F"/>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DC17545-934E-4362-BCBF-53F21BF2726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flipV="1">
            <a:off x="-12255" y="3426"/>
            <a:ext cx="12216509" cy="6854574"/>
          </a:xfrm>
          <a:prstGeom prst="rect">
            <a:avLst/>
          </a:prstGeom>
        </p:spPr>
      </p:pic>
      <p:sp>
        <p:nvSpPr>
          <p:cNvPr id="12" name="Footer Placeholder 4">
            <a:extLst>
              <a:ext uri="{FF2B5EF4-FFF2-40B4-BE49-F238E27FC236}">
                <a16:creationId xmlns:a16="http://schemas.microsoft.com/office/drawing/2014/main" id="{80B686D1-1E2E-4A9B-B3E8-6E81C44D7048}"/>
              </a:ext>
            </a:extLst>
          </p:cNvPr>
          <p:cNvSpPr txBox="1">
            <a:spLocks/>
          </p:cNvSpPr>
          <p:nvPr userDrawn="1"/>
        </p:nvSpPr>
        <p:spPr>
          <a:xfrm>
            <a:off x="453442" y="6348400"/>
            <a:ext cx="10154233" cy="365125"/>
          </a:xfrm>
          <a:prstGeom prst="rect">
            <a:avLst/>
          </a:prstGeom>
        </p:spPr>
        <p:txBody>
          <a:bodyPr vert="horz" lIns="91440" tIns="45720" rIns="91440" bIns="45720" rtlCol="0" anchor="t" anchorCtr="0"/>
          <a:lstStyle>
            <a:defPPr>
              <a:defRPr lang="en-US"/>
            </a:defPPr>
            <a:lvl1pPr marL="0" algn="l" defTabSz="457200" rtl="0" eaLnBrk="1" latinLnBrk="0" hangingPunct="1">
              <a:defRPr sz="1300" kern="1200">
                <a:solidFill>
                  <a:srgbClr val="0A548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900" b="0">
              <a:solidFill>
                <a:srgbClr val="000000"/>
              </a:solidFill>
            </a:endParaRPr>
          </a:p>
        </p:txBody>
      </p:sp>
      <p:sp>
        <p:nvSpPr>
          <p:cNvPr id="2" name="Title 1">
            <a:extLst>
              <a:ext uri="{FF2B5EF4-FFF2-40B4-BE49-F238E27FC236}">
                <a16:creationId xmlns:a16="http://schemas.microsoft.com/office/drawing/2014/main" id="{36D6E40B-1386-4F79-92BB-AF61607C3236}"/>
              </a:ext>
            </a:extLst>
          </p:cNvPr>
          <p:cNvSpPr>
            <a:spLocks noGrp="1"/>
          </p:cNvSpPr>
          <p:nvPr>
            <p:ph type="title" hasCustomPrompt="1"/>
          </p:nvPr>
        </p:nvSpPr>
        <p:spPr>
          <a:noFill/>
        </p:spPr>
        <p:txBody>
          <a:bodyPr/>
          <a:lstStyle/>
          <a:p>
            <a:r>
              <a:rPr lang="en-US"/>
              <a:t>Click to edit title</a:t>
            </a:r>
            <a:endParaRPr lang="en-GB"/>
          </a:p>
        </p:txBody>
      </p:sp>
    </p:spTree>
    <p:extLst>
      <p:ext uri="{BB962C8B-B14F-4D97-AF65-F5344CB8AC3E}">
        <p14:creationId xmlns:p14="http://schemas.microsoft.com/office/powerpoint/2010/main" val="38120075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pag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04BF72B-E63F-4D7A-9EDC-FE7CB2CEA6D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Footer Placeholder 4">
            <a:extLst>
              <a:ext uri="{FF2B5EF4-FFF2-40B4-BE49-F238E27FC236}">
                <a16:creationId xmlns:a16="http://schemas.microsoft.com/office/drawing/2014/main" id="{80B686D1-1E2E-4A9B-B3E8-6E81C44D7048}"/>
              </a:ext>
            </a:extLst>
          </p:cNvPr>
          <p:cNvSpPr txBox="1">
            <a:spLocks/>
          </p:cNvSpPr>
          <p:nvPr userDrawn="1"/>
        </p:nvSpPr>
        <p:spPr>
          <a:xfrm>
            <a:off x="453442" y="6348400"/>
            <a:ext cx="10154233" cy="365125"/>
          </a:xfrm>
          <a:prstGeom prst="rect">
            <a:avLst/>
          </a:prstGeom>
        </p:spPr>
        <p:txBody>
          <a:bodyPr vert="horz" lIns="91440" tIns="45720" rIns="91440" bIns="45720" rtlCol="0" anchor="t" anchorCtr="0"/>
          <a:lstStyle>
            <a:defPPr>
              <a:defRPr lang="en-US"/>
            </a:defPPr>
            <a:lvl1pPr marL="0" algn="l" defTabSz="457200" rtl="0" eaLnBrk="1" latinLnBrk="0" hangingPunct="1">
              <a:defRPr sz="1300" kern="1200">
                <a:solidFill>
                  <a:srgbClr val="0A548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900" b="0">
              <a:solidFill>
                <a:srgbClr val="000000"/>
              </a:solidFill>
            </a:endParaRPr>
          </a:p>
        </p:txBody>
      </p:sp>
      <p:sp>
        <p:nvSpPr>
          <p:cNvPr id="5" name="Slide Number Placeholder 4">
            <a:extLst>
              <a:ext uri="{FF2B5EF4-FFF2-40B4-BE49-F238E27FC236}">
                <a16:creationId xmlns:a16="http://schemas.microsoft.com/office/drawing/2014/main" id="{376E03D2-9C7C-4AF2-BDB8-6D1A8E0800B8}"/>
              </a:ext>
            </a:extLst>
          </p:cNvPr>
          <p:cNvSpPr>
            <a:spLocks noGrp="1"/>
          </p:cNvSpPr>
          <p:nvPr>
            <p:ph type="sldNum" sz="quarter" idx="16"/>
          </p:nvPr>
        </p:nvSpPr>
        <p:spPr/>
        <p:txBody>
          <a:bodyPr/>
          <a:lstStyle/>
          <a:p>
            <a:fld id="{4FAB73BC-B049-4115-A692-8D63A059BFB8}" type="slidenum">
              <a:rPr lang="en-US" smtClean="0"/>
              <a:pPr/>
              <a:t>‹#›</a:t>
            </a:fld>
            <a:endParaRPr lang="en-US"/>
          </a:p>
        </p:txBody>
      </p:sp>
      <p:sp>
        <p:nvSpPr>
          <p:cNvPr id="2" name="Title 1">
            <a:extLst>
              <a:ext uri="{FF2B5EF4-FFF2-40B4-BE49-F238E27FC236}">
                <a16:creationId xmlns:a16="http://schemas.microsoft.com/office/drawing/2014/main" id="{3EAE47C9-FA90-491B-A398-CE785F59473E}"/>
              </a:ext>
            </a:extLst>
          </p:cNvPr>
          <p:cNvSpPr>
            <a:spLocks noGrp="1"/>
          </p:cNvSpPr>
          <p:nvPr>
            <p:ph type="title"/>
          </p:nvPr>
        </p:nvSpPr>
        <p:spPr>
          <a:xfrm>
            <a:off x="5283199" y="1145808"/>
            <a:ext cx="6321143" cy="4626341"/>
          </a:xfrm>
        </p:spPr>
        <p:txBody>
          <a:bodyPr/>
          <a:lstStyle>
            <a:lvl1pPr>
              <a:defRPr sz="2800">
                <a:solidFill>
                  <a:schemeClr val="tx1"/>
                </a:solidFill>
              </a:defRPr>
            </a:lvl1pPr>
          </a:lstStyle>
          <a:p>
            <a:r>
              <a:rPr lang="en-US"/>
              <a:t>Click to edit Master title style</a:t>
            </a:r>
            <a:endParaRPr lang="en-GB"/>
          </a:p>
        </p:txBody>
      </p:sp>
    </p:spTree>
    <p:extLst>
      <p:ext uri="{BB962C8B-B14F-4D97-AF65-F5344CB8AC3E}">
        <p14:creationId xmlns:p14="http://schemas.microsoft.com/office/powerpoint/2010/main" val="38190938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Rear Cover slide ">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7E39FA2-65DE-4E96-9C1B-DA718C416653}"/>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5" name="Title 1">
            <a:extLst>
              <a:ext uri="{FF2B5EF4-FFF2-40B4-BE49-F238E27FC236}">
                <a16:creationId xmlns:a16="http://schemas.microsoft.com/office/drawing/2014/main" id="{A1183695-5B41-4020-8AEA-8FE559E32813}"/>
              </a:ext>
            </a:extLst>
          </p:cNvPr>
          <p:cNvSpPr>
            <a:spLocks noGrp="1"/>
          </p:cNvSpPr>
          <p:nvPr>
            <p:ph type="title" hasCustomPrompt="1"/>
          </p:nvPr>
        </p:nvSpPr>
        <p:spPr>
          <a:xfrm>
            <a:off x="1260000" y="5775074"/>
            <a:ext cx="2973917" cy="946149"/>
          </a:xfrm>
        </p:spPr>
        <p:txBody>
          <a:bodyPr/>
          <a:lstStyle>
            <a:lvl1pPr marL="0" marR="0" indent="0" algn="l" defTabSz="685783" rtl="0" eaLnBrk="1" fontAlgn="auto" latinLnBrk="0" hangingPunct="1">
              <a:lnSpc>
                <a:spcPct val="90000"/>
              </a:lnSpc>
              <a:spcBef>
                <a:spcPct val="0"/>
              </a:spcBef>
              <a:spcAft>
                <a:spcPts val="0"/>
              </a:spcAft>
              <a:buClrTx/>
              <a:buSzTx/>
              <a:buFontTx/>
              <a:buNone/>
              <a:tabLst/>
              <a:defRPr sz="1100">
                <a:solidFill>
                  <a:schemeClr val="tx1"/>
                </a:solidFill>
              </a:defRPr>
            </a:lvl1pPr>
          </a:lstStyle>
          <a:p>
            <a:pPr marL="0" marR="0" lvl="0" indent="0" algn="l" defTabSz="685783" rtl="0" eaLnBrk="1" fontAlgn="auto" latinLnBrk="0" hangingPunct="1">
              <a:lnSpc>
                <a:spcPct val="90000"/>
              </a:lnSpc>
              <a:spcBef>
                <a:spcPct val="0"/>
              </a:spcBef>
              <a:spcAft>
                <a:spcPts val="0"/>
              </a:spcAft>
              <a:buClrTx/>
              <a:buSzTx/>
              <a:buFontTx/>
              <a:buNone/>
              <a:tabLst/>
              <a:defRPr/>
            </a:pPr>
            <a:r>
              <a:rPr lang="en-GB" noProof="0"/>
              <a:t>Department for Education</a:t>
            </a:r>
          </a:p>
        </p:txBody>
      </p:sp>
    </p:spTree>
    <p:extLst>
      <p:ext uri="{BB962C8B-B14F-4D97-AF65-F5344CB8AC3E}">
        <p14:creationId xmlns:p14="http://schemas.microsoft.com/office/powerpoint/2010/main" val="31227912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6_Title and Content slid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6E40B-1386-4F79-92BB-AF61607C3236}"/>
              </a:ext>
            </a:extLst>
          </p:cNvPr>
          <p:cNvSpPr>
            <a:spLocks noGrp="1"/>
          </p:cNvSpPr>
          <p:nvPr>
            <p:ph type="title" hasCustomPrompt="1"/>
          </p:nvPr>
        </p:nvSpPr>
        <p:spPr/>
        <p:txBody>
          <a:bodyPr/>
          <a:lstStyle/>
          <a:p>
            <a:r>
              <a:rPr lang="en-US"/>
              <a:t>Click to edit title</a:t>
            </a:r>
            <a:endParaRPr lang="en-GB"/>
          </a:p>
        </p:txBody>
      </p:sp>
      <p:sp>
        <p:nvSpPr>
          <p:cNvPr id="15" name="Footer Placeholder 14">
            <a:extLst>
              <a:ext uri="{FF2B5EF4-FFF2-40B4-BE49-F238E27FC236}">
                <a16:creationId xmlns:a16="http://schemas.microsoft.com/office/drawing/2014/main" id="{25D7DA47-9A89-48CB-829C-3D9A4879EB16}"/>
              </a:ext>
            </a:extLst>
          </p:cNvPr>
          <p:cNvSpPr>
            <a:spLocks noGrp="1"/>
          </p:cNvSpPr>
          <p:nvPr>
            <p:ph type="ftr" sz="quarter" idx="10"/>
          </p:nvPr>
        </p:nvSpPr>
        <p:spPr/>
        <p:txBody>
          <a:bodyPr/>
          <a:lstStyle/>
          <a:p>
            <a:r>
              <a:rPr lang="en-GB"/>
              <a:t>On the Insert ribbon select Header and Footer to edit this holding text</a:t>
            </a:r>
            <a:endParaRPr lang="en-GB" noProof="0"/>
          </a:p>
        </p:txBody>
      </p:sp>
      <p:sp>
        <p:nvSpPr>
          <p:cNvPr id="16" name="Slide Number Placeholder 15">
            <a:extLst>
              <a:ext uri="{FF2B5EF4-FFF2-40B4-BE49-F238E27FC236}">
                <a16:creationId xmlns:a16="http://schemas.microsoft.com/office/drawing/2014/main" id="{E0539D99-764F-4E3A-A750-F4EE808509D6}"/>
              </a:ext>
            </a:extLst>
          </p:cNvPr>
          <p:cNvSpPr>
            <a:spLocks noGrp="1"/>
          </p:cNvSpPr>
          <p:nvPr>
            <p:ph type="sldNum" sz="quarter" idx="11"/>
          </p:nvPr>
        </p:nvSpPr>
        <p:spPr/>
        <p:txBody>
          <a:bodyPr/>
          <a:lstStyle/>
          <a:p>
            <a:fld id="{4FAB73BC-B049-4115-A692-8D63A059BFB8}" type="slidenum">
              <a:rPr lang="en-GB" smtClean="0"/>
              <a:pPr/>
              <a:t>‹#›</a:t>
            </a:fld>
            <a:endParaRPr lang="en-GB"/>
          </a:p>
        </p:txBody>
      </p:sp>
      <p:sp>
        <p:nvSpPr>
          <p:cNvPr id="8" name="Content Placeholder 7">
            <a:extLst>
              <a:ext uri="{FF2B5EF4-FFF2-40B4-BE49-F238E27FC236}">
                <a16:creationId xmlns:a16="http://schemas.microsoft.com/office/drawing/2014/main" id="{41D13415-7349-4248-AADB-203192A0296E}"/>
              </a:ext>
            </a:extLst>
          </p:cNvPr>
          <p:cNvSpPr>
            <a:spLocks noGrp="1"/>
          </p:cNvSpPr>
          <p:nvPr>
            <p:ph sz="quarter" idx="12"/>
          </p:nvPr>
        </p:nvSpPr>
        <p:spPr>
          <a:xfrm>
            <a:off x="787201" y="1418400"/>
            <a:ext cx="10648951" cy="4566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69547360"/>
      </p:ext>
    </p:extLst>
  </p:cSld>
  <p:clrMapOvr>
    <a:masterClrMapping/>
  </p:clrMapOvr>
  <p:hf sldNum="0" hdr="0" ftr="0" dt="0"/>
  <p:extLst>
    <p:ext uri="{DCECCB84-F9BA-43D5-87BE-67443E8EF086}">
      <p15:sldGuideLst xmlns:p15="http://schemas.microsoft.com/office/powerpoint/2012/main">
        <p15:guide id="1" orient="horz" pos="377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itle and Content slid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6E40B-1386-4F79-92BB-AF61607C3236}"/>
              </a:ext>
            </a:extLst>
          </p:cNvPr>
          <p:cNvSpPr>
            <a:spLocks noGrp="1"/>
          </p:cNvSpPr>
          <p:nvPr>
            <p:ph type="title" hasCustomPrompt="1"/>
          </p:nvPr>
        </p:nvSpPr>
        <p:spPr/>
        <p:txBody>
          <a:bodyPr/>
          <a:lstStyle/>
          <a:p>
            <a:r>
              <a:rPr lang="en-US"/>
              <a:t>Click to edit title</a:t>
            </a:r>
            <a:endParaRPr lang="en-GB"/>
          </a:p>
        </p:txBody>
      </p:sp>
      <p:sp>
        <p:nvSpPr>
          <p:cNvPr id="15" name="Footer Placeholder 14">
            <a:extLst>
              <a:ext uri="{FF2B5EF4-FFF2-40B4-BE49-F238E27FC236}">
                <a16:creationId xmlns:a16="http://schemas.microsoft.com/office/drawing/2014/main" id="{25D7DA47-9A89-48CB-829C-3D9A4879EB16}"/>
              </a:ext>
            </a:extLst>
          </p:cNvPr>
          <p:cNvSpPr>
            <a:spLocks noGrp="1"/>
          </p:cNvSpPr>
          <p:nvPr>
            <p:ph type="ftr" sz="quarter" idx="10"/>
          </p:nvPr>
        </p:nvSpPr>
        <p:spPr/>
        <p:txBody>
          <a:bodyPr/>
          <a:lstStyle/>
          <a:p>
            <a:r>
              <a:rPr lang="en-GB"/>
              <a:t>On the Insert ribbon select Header and Footer to edit this holding text</a:t>
            </a:r>
            <a:endParaRPr lang="en-GB" noProof="0"/>
          </a:p>
        </p:txBody>
      </p:sp>
      <p:sp>
        <p:nvSpPr>
          <p:cNvPr id="16" name="Slide Number Placeholder 15">
            <a:extLst>
              <a:ext uri="{FF2B5EF4-FFF2-40B4-BE49-F238E27FC236}">
                <a16:creationId xmlns:a16="http://schemas.microsoft.com/office/drawing/2014/main" id="{E0539D99-764F-4E3A-A750-F4EE808509D6}"/>
              </a:ext>
            </a:extLst>
          </p:cNvPr>
          <p:cNvSpPr>
            <a:spLocks noGrp="1"/>
          </p:cNvSpPr>
          <p:nvPr>
            <p:ph type="sldNum" sz="quarter" idx="11"/>
          </p:nvPr>
        </p:nvSpPr>
        <p:spPr/>
        <p:txBody>
          <a:bodyPr/>
          <a:lstStyle/>
          <a:p>
            <a:fld id="{4FAB73BC-B049-4115-A692-8D63A059BFB8}" type="slidenum">
              <a:rPr lang="en-GB" smtClean="0"/>
              <a:pPr/>
              <a:t>‹#›</a:t>
            </a:fld>
            <a:endParaRPr lang="en-GB"/>
          </a:p>
        </p:txBody>
      </p:sp>
      <p:sp>
        <p:nvSpPr>
          <p:cNvPr id="8" name="Content Placeholder 7">
            <a:extLst>
              <a:ext uri="{FF2B5EF4-FFF2-40B4-BE49-F238E27FC236}">
                <a16:creationId xmlns:a16="http://schemas.microsoft.com/office/drawing/2014/main" id="{41D13415-7349-4248-AADB-203192A0296E}"/>
              </a:ext>
            </a:extLst>
          </p:cNvPr>
          <p:cNvSpPr>
            <a:spLocks noGrp="1"/>
          </p:cNvSpPr>
          <p:nvPr>
            <p:ph sz="quarter" idx="12"/>
          </p:nvPr>
        </p:nvSpPr>
        <p:spPr>
          <a:xfrm>
            <a:off x="787201" y="1418400"/>
            <a:ext cx="10648951" cy="4566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97066071"/>
      </p:ext>
    </p:extLst>
  </p:cSld>
  <p:clrMapOvr>
    <a:masterClrMapping/>
  </p:clrMapOvr>
  <p:hf sldNum="0" hdr="0" ftr="0" dt="0"/>
  <p:extLst>
    <p:ext uri="{DCECCB84-F9BA-43D5-87BE-67443E8EF086}">
      <p15:sldGuideLst xmlns:p15="http://schemas.microsoft.com/office/powerpoint/2012/main">
        <p15:guide id="1" orient="horz" pos="377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descr="Department for Education">
            <a:extLst>
              <a:ext uri="{FF2B5EF4-FFF2-40B4-BE49-F238E27FC236}">
                <a16:creationId xmlns:a16="http://schemas.microsoft.com/office/drawing/2014/main" id="{6A8D118D-2BCC-4257-AFED-B794C7C526C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641556" y="2324659"/>
            <a:ext cx="7296081" cy="790775"/>
          </a:xfrm>
        </p:spPr>
        <p:txBody>
          <a:bodyPr lIns="0" tIns="0" rIns="0" bIns="0" anchor="b" anchorCtr="0">
            <a:noAutofit/>
          </a:bodyPr>
          <a:lstStyle>
            <a:lvl1pPr algn="l">
              <a:lnSpc>
                <a:spcPct val="85000"/>
              </a:lnSpc>
              <a:defRPr sz="4000" b="1" cap="none" baseline="0">
                <a:solidFill>
                  <a:schemeClr val="tx1"/>
                </a:solidFill>
                <a:latin typeface="+mj-lt"/>
              </a:defRPr>
            </a:lvl1pPr>
          </a:lstStyle>
          <a:p>
            <a:r>
              <a:rPr lang="en-US"/>
              <a:t>Title </a:t>
            </a:r>
          </a:p>
        </p:txBody>
      </p:sp>
      <p:sp>
        <p:nvSpPr>
          <p:cNvPr id="6" name="Text Placeholder 5">
            <a:extLst>
              <a:ext uri="{FF2B5EF4-FFF2-40B4-BE49-F238E27FC236}">
                <a16:creationId xmlns:a16="http://schemas.microsoft.com/office/drawing/2014/main" id="{9CD4B75E-DBEF-4869-8866-2D0CD8203D7F}"/>
              </a:ext>
            </a:extLst>
          </p:cNvPr>
          <p:cNvSpPr>
            <a:spLocks noGrp="1"/>
          </p:cNvSpPr>
          <p:nvPr>
            <p:ph type="body" sz="quarter" idx="10" hasCustomPrompt="1"/>
          </p:nvPr>
        </p:nvSpPr>
        <p:spPr>
          <a:xfrm>
            <a:off x="641555" y="6253382"/>
            <a:ext cx="3229663" cy="374650"/>
          </a:xfrm>
        </p:spPr>
        <p:txBody>
          <a:bodyPr lIns="0" tIns="0" rIns="0" bIns="0">
            <a:noAutofit/>
          </a:bodyPr>
          <a:lstStyle>
            <a:lvl1pPr marL="0" indent="0" algn="l">
              <a:buNone/>
              <a:defRPr sz="1200">
                <a:solidFill>
                  <a:schemeClr val="tx1"/>
                </a:solidFill>
              </a:defRPr>
            </a:lvl1pPr>
            <a:lvl5pPr marL="744101" indent="0" algn="l">
              <a:buNone/>
              <a:defRPr/>
            </a:lvl5pPr>
          </a:lstStyle>
          <a:p>
            <a:pPr lvl="0"/>
            <a:r>
              <a:rPr lang="en-GB"/>
              <a:t>Month YYYY</a:t>
            </a:r>
          </a:p>
        </p:txBody>
      </p:sp>
      <p:sp>
        <p:nvSpPr>
          <p:cNvPr id="4" name="Text Placeholder 3">
            <a:extLst>
              <a:ext uri="{FF2B5EF4-FFF2-40B4-BE49-F238E27FC236}">
                <a16:creationId xmlns:a16="http://schemas.microsoft.com/office/drawing/2014/main" id="{310D9DD1-0B8F-492B-872E-711A3C7027DC}"/>
              </a:ext>
            </a:extLst>
          </p:cNvPr>
          <p:cNvSpPr>
            <a:spLocks noGrp="1"/>
          </p:cNvSpPr>
          <p:nvPr>
            <p:ph type="body" sz="quarter" idx="11" hasCustomPrompt="1"/>
          </p:nvPr>
        </p:nvSpPr>
        <p:spPr>
          <a:xfrm>
            <a:off x="641556" y="3124193"/>
            <a:ext cx="7296081" cy="790776"/>
          </a:xfrm>
        </p:spPr>
        <p:txBody>
          <a:bodyPr lIns="0" tIns="0" rIns="0" bIns="0">
            <a:noAutofit/>
          </a:bodyPr>
          <a:lstStyle>
            <a:lvl1pPr>
              <a:defRPr sz="3600" b="0">
                <a:solidFill>
                  <a:schemeClr val="tx1"/>
                </a:solidFill>
              </a:defRPr>
            </a:lvl1pPr>
          </a:lstStyle>
          <a:p>
            <a:pPr lvl="0"/>
            <a:r>
              <a:rPr lang="en-US"/>
              <a:t>Subtitle</a:t>
            </a:r>
          </a:p>
        </p:txBody>
      </p:sp>
    </p:spTree>
    <p:extLst>
      <p:ext uri="{BB962C8B-B14F-4D97-AF65-F5344CB8AC3E}">
        <p14:creationId xmlns:p14="http://schemas.microsoft.com/office/powerpoint/2010/main" val="3524804574"/>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3FCE4F6-1D94-4B75-B104-762E7FBD045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1838586" y="2836677"/>
            <a:ext cx="7492777" cy="1630088"/>
          </a:xfrm>
        </p:spPr>
        <p:txBody>
          <a:bodyPr anchor="t" anchorCtr="0">
            <a:normAutofit/>
          </a:bodyPr>
          <a:lstStyle>
            <a:lvl1pPr algn="l">
              <a:lnSpc>
                <a:spcPct val="85000"/>
              </a:lnSpc>
              <a:defRPr sz="3600" b="1" cap="none" baseline="0">
                <a:solidFill>
                  <a:schemeClr val="tx1"/>
                </a:solidFill>
              </a:defRPr>
            </a:lvl1pPr>
          </a:lstStyle>
          <a:p>
            <a:r>
              <a:rPr lang="en-US"/>
              <a:t>Section title</a:t>
            </a:r>
          </a:p>
        </p:txBody>
      </p:sp>
    </p:spTree>
    <p:extLst>
      <p:ext uri="{BB962C8B-B14F-4D97-AF65-F5344CB8AC3E}">
        <p14:creationId xmlns:p14="http://schemas.microsoft.com/office/powerpoint/2010/main" val="1001273021"/>
      </p:ext>
    </p:extLst>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slid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6E40B-1386-4F79-92BB-AF61607C3236}"/>
              </a:ext>
            </a:extLst>
          </p:cNvPr>
          <p:cNvSpPr>
            <a:spLocks noGrp="1"/>
          </p:cNvSpPr>
          <p:nvPr>
            <p:ph type="title" hasCustomPrompt="1"/>
          </p:nvPr>
        </p:nvSpPr>
        <p:spPr/>
        <p:txBody>
          <a:bodyPr/>
          <a:lstStyle/>
          <a:p>
            <a:r>
              <a:rPr lang="en-US"/>
              <a:t>Click to edit title</a:t>
            </a:r>
            <a:endParaRPr lang="en-GB"/>
          </a:p>
        </p:txBody>
      </p:sp>
      <p:sp>
        <p:nvSpPr>
          <p:cNvPr id="15" name="Footer Placeholder 14">
            <a:extLst>
              <a:ext uri="{FF2B5EF4-FFF2-40B4-BE49-F238E27FC236}">
                <a16:creationId xmlns:a16="http://schemas.microsoft.com/office/drawing/2014/main" id="{25D7DA47-9A89-48CB-829C-3D9A4879EB16}"/>
              </a:ext>
            </a:extLst>
          </p:cNvPr>
          <p:cNvSpPr>
            <a:spLocks noGrp="1"/>
          </p:cNvSpPr>
          <p:nvPr>
            <p:ph type="ftr" sz="quarter" idx="10"/>
          </p:nvPr>
        </p:nvSpPr>
        <p:spPr/>
        <p:txBody>
          <a:bodyPr/>
          <a:lstStyle/>
          <a:p>
            <a:r>
              <a:rPr lang="en-GB"/>
              <a:t>On the Insert ribbon select Header and Footer to edit this holding text</a:t>
            </a:r>
            <a:endParaRPr lang="en-GB" noProof="0"/>
          </a:p>
        </p:txBody>
      </p:sp>
      <p:sp>
        <p:nvSpPr>
          <p:cNvPr id="16" name="Slide Number Placeholder 15">
            <a:extLst>
              <a:ext uri="{FF2B5EF4-FFF2-40B4-BE49-F238E27FC236}">
                <a16:creationId xmlns:a16="http://schemas.microsoft.com/office/drawing/2014/main" id="{E0539D99-764F-4E3A-A750-F4EE808509D6}"/>
              </a:ext>
            </a:extLst>
          </p:cNvPr>
          <p:cNvSpPr>
            <a:spLocks noGrp="1"/>
          </p:cNvSpPr>
          <p:nvPr>
            <p:ph type="sldNum" sz="quarter" idx="11"/>
          </p:nvPr>
        </p:nvSpPr>
        <p:spPr/>
        <p:txBody>
          <a:bodyPr/>
          <a:lstStyle/>
          <a:p>
            <a:fld id="{4FAB73BC-B049-4115-A692-8D63A059BFB8}" type="slidenum">
              <a:rPr lang="en-GB" smtClean="0"/>
              <a:pPr/>
              <a:t>‹#›</a:t>
            </a:fld>
            <a:endParaRPr lang="en-GB"/>
          </a:p>
        </p:txBody>
      </p:sp>
      <p:sp>
        <p:nvSpPr>
          <p:cNvPr id="8" name="Content Placeholder 7">
            <a:extLst>
              <a:ext uri="{FF2B5EF4-FFF2-40B4-BE49-F238E27FC236}">
                <a16:creationId xmlns:a16="http://schemas.microsoft.com/office/drawing/2014/main" id="{41D13415-7349-4248-AADB-203192A0296E}"/>
              </a:ext>
            </a:extLst>
          </p:cNvPr>
          <p:cNvSpPr>
            <a:spLocks noGrp="1"/>
          </p:cNvSpPr>
          <p:nvPr>
            <p:ph sz="quarter" idx="12"/>
          </p:nvPr>
        </p:nvSpPr>
        <p:spPr>
          <a:xfrm>
            <a:off x="787201" y="1418400"/>
            <a:ext cx="10648951" cy="4566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67801573"/>
      </p:ext>
    </p:extLst>
  </p:cSld>
  <p:clrMapOvr>
    <a:masterClrMapping/>
  </p:clrMapOvr>
  <p:hf sldNum="0" hdr="0" ftr="0" dt="0"/>
  <p:extLst>
    <p:ext uri="{DCECCB84-F9BA-43D5-87BE-67443E8EF086}">
      <p15:sldGuideLst xmlns:p15="http://schemas.microsoft.com/office/powerpoint/2012/main">
        <p15:guide id="1" orient="horz" pos="377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02/02/2023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915245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035D63C-17A1-41CC-A450-F6FEDFD2D0EF}"/>
              </a:ext>
            </a:extLst>
          </p:cNvPr>
          <p:cNvSpPr>
            <a:spLocks noGrp="1"/>
          </p:cNvSpPr>
          <p:nvPr>
            <p:ph sz="quarter" idx="14"/>
          </p:nvPr>
        </p:nvSpPr>
        <p:spPr>
          <a:xfrm>
            <a:off x="6312917" y="1418400"/>
            <a:ext cx="5091683" cy="4566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Content Placeholder 2"/>
          <p:cNvSpPr>
            <a:spLocks noGrp="1"/>
          </p:cNvSpPr>
          <p:nvPr>
            <p:ph idx="1" hasCustomPrompt="1"/>
          </p:nvPr>
        </p:nvSpPr>
        <p:spPr>
          <a:xfrm>
            <a:off x="787200" y="1418401"/>
            <a:ext cx="5118077" cy="4566475"/>
          </a:xfrm>
        </p:spPr>
        <p:txBody>
          <a:bodyPr wrap="square"/>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36D6E40B-1386-4F79-92BB-AF61607C3236}"/>
              </a:ext>
            </a:extLst>
          </p:cNvPr>
          <p:cNvSpPr>
            <a:spLocks noGrp="1"/>
          </p:cNvSpPr>
          <p:nvPr>
            <p:ph type="title" hasCustomPrompt="1"/>
          </p:nvPr>
        </p:nvSpPr>
        <p:spPr>
          <a:xfrm>
            <a:off x="766034" y="541508"/>
            <a:ext cx="10663684" cy="512514"/>
          </a:xfrm>
        </p:spPr>
        <p:txBody>
          <a:bodyPr/>
          <a:lstStyle/>
          <a:p>
            <a:r>
              <a:rPr lang="en-US"/>
              <a:t>Click to edit title</a:t>
            </a:r>
            <a:endParaRPr lang="en-GB"/>
          </a:p>
        </p:txBody>
      </p:sp>
      <p:sp>
        <p:nvSpPr>
          <p:cNvPr id="15" name="Footer Placeholder 14">
            <a:extLst>
              <a:ext uri="{FF2B5EF4-FFF2-40B4-BE49-F238E27FC236}">
                <a16:creationId xmlns:a16="http://schemas.microsoft.com/office/drawing/2014/main" id="{25D7DA47-9A89-48CB-829C-3D9A4879EB16}"/>
              </a:ext>
            </a:extLst>
          </p:cNvPr>
          <p:cNvSpPr>
            <a:spLocks noGrp="1"/>
          </p:cNvSpPr>
          <p:nvPr>
            <p:ph type="ftr" sz="quarter" idx="10"/>
          </p:nvPr>
        </p:nvSpPr>
        <p:spPr/>
        <p:txBody>
          <a:bodyPr/>
          <a:lstStyle/>
          <a:p>
            <a:r>
              <a:rPr lang="en-GB"/>
              <a:t>On the Insert ribbon select Header and Footer to edit this holding text</a:t>
            </a:r>
            <a:endParaRPr lang="en-GB" noProof="0"/>
          </a:p>
        </p:txBody>
      </p:sp>
      <p:sp>
        <p:nvSpPr>
          <p:cNvPr id="16" name="Slide Number Placeholder 15">
            <a:extLst>
              <a:ext uri="{FF2B5EF4-FFF2-40B4-BE49-F238E27FC236}">
                <a16:creationId xmlns:a16="http://schemas.microsoft.com/office/drawing/2014/main" id="{E0539D99-764F-4E3A-A750-F4EE808509D6}"/>
              </a:ext>
            </a:extLst>
          </p:cNvPr>
          <p:cNvSpPr>
            <a:spLocks noGrp="1"/>
          </p:cNvSpPr>
          <p:nvPr>
            <p:ph type="sldNum" sz="quarter" idx="11"/>
          </p:nvPr>
        </p:nvSpPr>
        <p:spPr/>
        <p:txBody>
          <a:bodyPr/>
          <a:lstStyle/>
          <a:p>
            <a:fld id="{4FAB73BC-B049-4115-A692-8D63A059BFB8}" type="slidenum">
              <a:rPr lang="en-GB" smtClean="0"/>
              <a:pPr/>
              <a:t>‹#›</a:t>
            </a:fld>
            <a:endParaRPr lang="en-GB"/>
          </a:p>
        </p:txBody>
      </p:sp>
    </p:spTree>
    <p:extLst>
      <p:ext uri="{BB962C8B-B14F-4D97-AF65-F5344CB8AC3E}">
        <p14:creationId xmlns:p14="http://schemas.microsoft.com/office/powerpoint/2010/main" val="1132502044"/>
      </p:ext>
    </p:extLst>
  </p:cSld>
  <p:clrMapOvr>
    <a:masterClrMapping/>
  </p:clrMapOvr>
  <p:hf sldNum="0"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Quote pag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FFA7F72-8DE6-4372-8955-6E4E929BBB5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Footer Placeholder 4">
            <a:extLst>
              <a:ext uri="{FF2B5EF4-FFF2-40B4-BE49-F238E27FC236}">
                <a16:creationId xmlns:a16="http://schemas.microsoft.com/office/drawing/2014/main" id="{80B686D1-1E2E-4A9B-B3E8-6E81C44D7048}"/>
              </a:ext>
            </a:extLst>
          </p:cNvPr>
          <p:cNvSpPr txBox="1">
            <a:spLocks/>
          </p:cNvSpPr>
          <p:nvPr userDrawn="1"/>
        </p:nvSpPr>
        <p:spPr>
          <a:xfrm>
            <a:off x="453442" y="6348400"/>
            <a:ext cx="10154233" cy="365125"/>
          </a:xfrm>
          <a:prstGeom prst="rect">
            <a:avLst/>
          </a:prstGeom>
        </p:spPr>
        <p:txBody>
          <a:bodyPr vert="horz" lIns="91440" tIns="45720" rIns="91440" bIns="45720" rtlCol="0" anchor="t" anchorCtr="0"/>
          <a:lstStyle>
            <a:defPPr>
              <a:defRPr lang="en-US"/>
            </a:defPPr>
            <a:lvl1pPr marL="0" algn="l" defTabSz="457200" rtl="0" eaLnBrk="1" latinLnBrk="0" hangingPunct="1">
              <a:defRPr sz="1300" kern="1200">
                <a:solidFill>
                  <a:srgbClr val="0A548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900" b="0">
              <a:solidFill>
                <a:srgbClr val="000000"/>
              </a:solidFill>
            </a:endParaRPr>
          </a:p>
        </p:txBody>
      </p:sp>
      <p:sp>
        <p:nvSpPr>
          <p:cNvPr id="5" name="Slide Number Placeholder 4">
            <a:extLst>
              <a:ext uri="{FF2B5EF4-FFF2-40B4-BE49-F238E27FC236}">
                <a16:creationId xmlns:a16="http://schemas.microsoft.com/office/drawing/2014/main" id="{376E03D2-9C7C-4AF2-BDB8-6D1A8E0800B8}"/>
              </a:ext>
            </a:extLst>
          </p:cNvPr>
          <p:cNvSpPr>
            <a:spLocks noGrp="1"/>
          </p:cNvSpPr>
          <p:nvPr>
            <p:ph type="sldNum" sz="quarter" idx="16"/>
          </p:nvPr>
        </p:nvSpPr>
        <p:spPr/>
        <p:txBody>
          <a:bodyPr/>
          <a:lstStyle/>
          <a:p>
            <a:fld id="{4FAB73BC-B049-4115-A692-8D63A059BFB8}" type="slidenum">
              <a:rPr lang="en-US" smtClean="0"/>
              <a:pPr/>
              <a:t>‹#›</a:t>
            </a:fld>
            <a:endParaRPr lang="en-US"/>
          </a:p>
        </p:txBody>
      </p:sp>
      <p:sp>
        <p:nvSpPr>
          <p:cNvPr id="6" name="Title 5">
            <a:extLst>
              <a:ext uri="{FF2B5EF4-FFF2-40B4-BE49-F238E27FC236}">
                <a16:creationId xmlns:a16="http://schemas.microsoft.com/office/drawing/2014/main" id="{FEC95F3F-D857-4030-AEB6-4FEE5D082592}"/>
              </a:ext>
            </a:extLst>
          </p:cNvPr>
          <p:cNvSpPr>
            <a:spLocks noGrp="1"/>
          </p:cNvSpPr>
          <p:nvPr>
            <p:ph type="title"/>
          </p:nvPr>
        </p:nvSpPr>
        <p:spPr>
          <a:xfrm>
            <a:off x="5015833" y="1002632"/>
            <a:ext cx="6535037" cy="4702844"/>
          </a:xfrm>
        </p:spPr>
        <p:txBody>
          <a:bodyPr/>
          <a:lstStyle>
            <a:lvl1pPr>
              <a:defRPr>
                <a:solidFill>
                  <a:schemeClr val="tx1"/>
                </a:solidFill>
              </a:defRPr>
            </a:lvl1pPr>
          </a:lstStyle>
          <a:p>
            <a:r>
              <a:rPr lang="en-US"/>
              <a:t>Click to edit Master title style</a:t>
            </a:r>
            <a:endParaRPr lang="en-GB"/>
          </a:p>
        </p:txBody>
      </p:sp>
    </p:spTree>
    <p:extLst>
      <p:ext uri="{BB962C8B-B14F-4D97-AF65-F5344CB8AC3E}">
        <p14:creationId xmlns:p14="http://schemas.microsoft.com/office/powerpoint/2010/main" val="1540733507"/>
      </p:ext>
    </p:extLst>
  </p:cSld>
  <p:clrMapOvr>
    <a:masterClrMapping/>
  </p:clrMapOvr>
  <p:hf sldNum="0"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Rear Cover slide ">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B9FE3D4-7D5B-49B4-B6DB-5154DB3A538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5" name="Title 4">
            <a:extLst>
              <a:ext uri="{FF2B5EF4-FFF2-40B4-BE49-F238E27FC236}">
                <a16:creationId xmlns:a16="http://schemas.microsoft.com/office/drawing/2014/main" id="{A1044DD0-6F2A-47E0-BB43-387096540E68}"/>
              </a:ext>
            </a:extLst>
          </p:cNvPr>
          <p:cNvSpPr>
            <a:spLocks noGrp="1"/>
          </p:cNvSpPr>
          <p:nvPr>
            <p:ph type="title"/>
          </p:nvPr>
        </p:nvSpPr>
        <p:spPr>
          <a:xfrm>
            <a:off x="768351" y="5775075"/>
            <a:ext cx="2973919" cy="946149"/>
          </a:xfrm>
        </p:spPr>
        <p:txBody>
          <a:bodyPr/>
          <a:lstStyle>
            <a:lvl1pPr>
              <a:defRPr sz="1100">
                <a:solidFill>
                  <a:schemeClr val="tx1"/>
                </a:solidFill>
              </a:defRPr>
            </a:lvl1pPr>
          </a:lstStyle>
          <a:p>
            <a:r>
              <a:rPr lang="en-US" noProof="0"/>
              <a:t>Click to edit Master title style</a:t>
            </a:r>
            <a:endParaRPr lang="en-GB" noProof="0"/>
          </a:p>
        </p:txBody>
      </p:sp>
    </p:spTree>
    <p:extLst>
      <p:ext uri="{BB962C8B-B14F-4D97-AF65-F5344CB8AC3E}">
        <p14:creationId xmlns:p14="http://schemas.microsoft.com/office/powerpoint/2010/main" val="4180332014"/>
      </p:ext>
    </p:extLst>
  </p:cSld>
  <p:clrMapOvr>
    <a:masterClrMapping/>
  </p:clrMapOvr>
  <p:hf sldNum="0"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19FD2B-0863-4361-BE86-9FE791506FF4}" type="datetimeFigureOut">
              <a:rPr lang="en-GB" smtClean="0"/>
              <a:t>02/02/2023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B15BD17-FE1A-489B-A3F4-363D7860E8BC}" type="slidenum">
              <a:rPr lang="en-GB" smtClean="0"/>
              <a:t>‹#›</a:t>
            </a:fld>
            <a:endParaRPr lang="en-GB"/>
          </a:p>
        </p:txBody>
      </p:sp>
    </p:spTree>
    <p:extLst>
      <p:ext uri="{BB962C8B-B14F-4D97-AF65-F5344CB8AC3E}">
        <p14:creationId xmlns:p14="http://schemas.microsoft.com/office/powerpoint/2010/main" val="1261627528"/>
      </p:ext>
    </p:extLst>
  </p:cSld>
  <p:clrMapOvr>
    <a:masterClrMapping/>
  </p:clrMapOvr>
  <p:hf sldNum="0"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035D63C-17A1-41CC-A450-F6FEDFD2D0EF}"/>
              </a:ext>
            </a:extLst>
          </p:cNvPr>
          <p:cNvSpPr>
            <a:spLocks noGrp="1"/>
          </p:cNvSpPr>
          <p:nvPr>
            <p:ph sz="quarter" idx="14"/>
          </p:nvPr>
        </p:nvSpPr>
        <p:spPr>
          <a:xfrm>
            <a:off x="6312917" y="1418400"/>
            <a:ext cx="5091683" cy="4566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Content Placeholder 2"/>
          <p:cNvSpPr>
            <a:spLocks noGrp="1"/>
          </p:cNvSpPr>
          <p:nvPr>
            <p:ph idx="1" hasCustomPrompt="1"/>
          </p:nvPr>
        </p:nvSpPr>
        <p:spPr>
          <a:xfrm>
            <a:off x="787200" y="1418401"/>
            <a:ext cx="5118077" cy="4566475"/>
          </a:xfrm>
        </p:spPr>
        <p:txBody>
          <a:bodyPr wrap="square"/>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36D6E40B-1386-4F79-92BB-AF61607C3236}"/>
              </a:ext>
            </a:extLst>
          </p:cNvPr>
          <p:cNvSpPr>
            <a:spLocks noGrp="1"/>
          </p:cNvSpPr>
          <p:nvPr>
            <p:ph type="title" hasCustomPrompt="1"/>
          </p:nvPr>
        </p:nvSpPr>
        <p:spPr>
          <a:xfrm>
            <a:off x="766034" y="541508"/>
            <a:ext cx="10663684" cy="512514"/>
          </a:xfrm>
        </p:spPr>
        <p:txBody>
          <a:bodyPr/>
          <a:lstStyle/>
          <a:p>
            <a:r>
              <a:rPr lang="en-US"/>
              <a:t>Click to edit title</a:t>
            </a:r>
            <a:endParaRPr lang="en-GB"/>
          </a:p>
        </p:txBody>
      </p:sp>
      <p:sp>
        <p:nvSpPr>
          <p:cNvPr id="15" name="Footer Placeholder 14">
            <a:extLst>
              <a:ext uri="{FF2B5EF4-FFF2-40B4-BE49-F238E27FC236}">
                <a16:creationId xmlns:a16="http://schemas.microsoft.com/office/drawing/2014/main" id="{25D7DA47-9A89-48CB-829C-3D9A4879EB16}"/>
              </a:ext>
            </a:extLst>
          </p:cNvPr>
          <p:cNvSpPr>
            <a:spLocks noGrp="1"/>
          </p:cNvSpPr>
          <p:nvPr>
            <p:ph type="ftr" sz="quarter" idx="10"/>
          </p:nvPr>
        </p:nvSpPr>
        <p:spPr/>
        <p:txBody>
          <a:bodyPr/>
          <a:lstStyle/>
          <a:p>
            <a:r>
              <a:rPr lang="en-GB"/>
              <a:t>On the Insert ribbon select Header and Footer to edit this holding text</a:t>
            </a:r>
            <a:endParaRPr lang="en-GB" noProof="0"/>
          </a:p>
        </p:txBody>
      </p:sp>
      <p:sp>
        <p:nvSpPr>
          <p:cNvPr id="16" name="Slide Number Placeholder 15">
            <a:extLst>
              <a:ext uri="{FF2B5EF4-FFF2-40B4-BE49-F238E27FC236}">
                <a16:creationId xmlns:a16="http://schemas.microsoft.com/office/drawing/2014/main" id="{E0539D99-764F-4E3A-A750-F4EE808509D6}"/>
              </a:ext>
            </a:extLst>
          </p:cNvPr>
          <p:cNvSpPr>
            <a:spLocks noGrp="1"/>
          </p:cNvSpPr>
          <p:nvPr>
            <p:ph type="sldNum" sz="quarter" idx="11"/>
          </p:nvPr>
        </p:nvSpPr>
        <p:spPr/>
        <p:txBody>
          <a:bodyPr/>
          <a:lstStyle/>
          <a:p>
            <a:fld id="{4FAB73BC-B049-4115-A692-8D63A059BFB8}" type="slidenum">
              <a:rPr lang="en-GB" smtClean="0"/>
              <a:pPr/>
              <a:t>‹#›</a:t>
            </a:fld>
            <a:endParaRPr lang="en-GB"/>
          </a:p>
        </p:txBody>
      </p:sp>
    </p:spTree>
    <p:extLst>
      <p:ext uri="{BB962C8B-B14F-4D97-AF65-F5344CB8AC3E}">
        <p14:creationId xmlns:p14="http://schemas.microsoft.com/office/powerpoint/2010/main" val="7724475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p:cNvSpPr>
            <a:spLocks noGrp="1"/>
          </p:cNvSpPr>
          <p:nvPr>
            <p:ph type="dt" sz="half" idx="10"/>
          </p:nvPr>
        </p:nvSpPr>
        <p:spPr/>
        <p:txBody>
          <a:bodyPr/>
          <a:lstStyle/>
          <a:p>
            <a:fld id="{846CE7D5-CF57-46EF-B807-FDD0502418D4}" type="datetimeFigureOut">
              <a:rPr lang="en-GB" smtClean="0"/>
              <a:t>02/02/2023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p:cNvSpPr>
            <a:spLocks noGrp="1"/>
          </p:cNvSpPr>
          <p:nvPr>
            <p:ph type="dt" sz="half" idx="10"/>
          </p:nvPr>
        </p:nvSpPr>
        <p:spPr/>
        <p:txBody>
          <a:bodyPr/>
          <a:lstStyle/>
          <a:p>
            <a:fld id="{846CE7D5-CF57-46EF-B807-FDD0502418D4}" type="datetimeFigureOut">
              <a:rPr lang="en-GB" smtClean="0"/>
              <a:t>02/02/2023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GB" smtClean="0"/>
              <a:t>02/02/2023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02/02/2023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02/02/2023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02/02/2023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5" Type="http://schemas.openxmlformats.org/officeDocument/2006/relationships/slideLayout" Target="../slideLayouts/slideLayout31.xml"/><Relationship Id="rId4" Type="http://schemas.openxmlformats.org/officeDocument/2006/relationships/slideLayout" Target="../slideLayouts/slideLayout30.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GB" smtClean="0"/>
              <a:t>02/02/2023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6334" y="501048"/>
            <a:ext cx="10956620" cy="512514"/>
          </a:xfrm>
          <a:prstGeom prst="rect">
            <a:avLst/>
          </a:prstGeom>
        </p:spPr>
        <p:txBody>
          <a:bodyPr vert="horz" lIns="0" tIns="0" rIns="0" bIns="0" rtlCol="0" anchor="t" anchorCtr="0">
            <a:noAutofit/>
          </a:bodyPr>
          <a:lstStyle/>
          <a:p>
            <a:r>
              <a:rPr lang="en-US" noProof="0"/>
              <a:t>Click to edit Master title style</a:t>
            </a:r>
            <a:endParaRPr lang="en-GB" noProof="0"/>
          </a:p>
        </p:txBody>
      </p:sp>
      <p:sp>
        <p:nvSpPr>
          <p:cNvPr id="3" name="Text Placeholder 2"/>
          <p:cNvSpPr>
            <a:spLocks noGrp="1"/>
          </p:cNvSpPr>
          <p:nvPr>
            <p:ph type="body" idx="1"/>
          </p:nvPr>
        </p:nvSpPr>
        <p:spPr>
          <a:xfrm>
            <a:off x="647723" y="1368979"/>
            <a:ext cx="10956620" cy="4670874"/>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647724" y="6201808"/>
            <a:ext cx="10154233" cy="365125"/>
          </a:xfrm>
          <a:prstGeom prst="rect">
            <a:avLst/>
          </a:prstGeom>
        </p:spPr>
        <p:txBody>
          <a:bodyPr vert="horz" lIns="0" tIns="0" rIns="0" bIns="0" rtlCol="0" anchor="t" anchorCtr="0"/>
          <a:lstStyle>
            <a:lvl1pPr algn="l">
              <a:defRPr sz="1050" b="0">
                <a:solidFill>
                  <a:srgbClr val="4D4D4D"/>
                </a:solidFill>
              </a:defRPr>
            </a:lvl1pPr>
          </a:lstStyle>
          <a:p>
            <a:r>
              <a:rPr lang="en-GB"/>
              <a:t>On the Insert ribbon select Header and Footer to edit this holding text</a:t>
            </a:r>
            <a:endParaRPr lang="en-US"/>
          </a:p>
        </p:txBody>
      </p:sp>
      <p:sp>
        <p:nvSpPr>
          <p:cNvPr id="6" name="Slide Number Placeholder 5"/>
          <p:cNvSpPr>
            <a:spLocks noGrp="1"/>
          </p:cNvSpPr>
          <p:nvPr>
            <p:ph type="sldNum" sz="quarter" idx="4"/>
          </p:nvPr>
        </p:nvSpPr>
        <p:spPr>
          <a:xfrm>
            <a:off x="10853642" y="6201808"/>
            <a:ext cx="750701" cy="365125"/>
          </a:xfrm>
          <a:prstGeom prst="rect">
            <a:avLst/>
          </a:prstGeom>
        </p:spPr>
        <p:txBody>
          <a:bodyPr vert="horz" lIns="91440" tIns="45720" rIns="91440" bIns="45720" rtlCol="0" anchor="t" anchorCtr="0"/>
          <a:lstStyle>
            <a:lvl1pPr algn="r">
              <a:defRPr lang="en-US" sz="1050" b="0" kern="1200" smtClean="0">
                <a:solidFill>
                  <a:srgbClr val="4D4D4D"/>
                </a:solidFill>
                <a:latin typeface="+mn-lt"/>
                <a:ea typeface="+mn-ea"/>
                <a:cs typeface="+mn-cs"/>
              </a:defRPr>
            </a:lvl1pPr>
          </a:lstStyle>
          <a:p>
            <a:fld id="{4FAB73BC-B049-4115-A692-8D63A059BFB8}"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85" r:id="rId1"/>
    <p:sldLayoutId id="2147483699" r:id="rId2"/>
    <p:sldLayoutId id="2147483733" r:id="rId3"/>
    <p:sldLayoutId id="2147483686" r:id="rId4"/>
    <p:sldLayoutId id="2147483734" r:id="rId5"/>
    <p:sldLayoutId id="2147483735" r:id="rId6"/>
    <p:sldLayoutId id="2147483736" r:id="rId7"/>
    <p:sldLayoutId id="2147483738" r:id="rId8"/>
    <p:sldLayoutId id="2147483737" r:id="rId9"/>
    <p:sldLayoutId id="2147483739" r:id="rId10"/>
    <p:sldLayoutId id="2147483740" r:id="rId11"/>
    <p:sldLayoutId id="2147483722" r:id="rId12"/>
    <p:sldLayoutId id="2147483717" r:id="rId13"/>
    <p:sldLayoutId id="2147483741" r:id="rId14"/>
    <p:sldLayoutId id="2147483749" r:id="rId15"/>
  </p:sldLayoutIdLst>
  <p:hf hdr="0" dt="0"/>
  <p:txStyles>
    <p:titleStyle>
      <a:lvl1pPr algn="l" defTabSz="685783" rtl="0" eaLnBrk="1" latinLnBrk="0" hangingPunct="1">
        <a:lnSpc>
          <a:spcPct val="90000"/>
        </a:lnSpc>
        <a:spcBef>
          <a:spcPct val="0"/>
        </a:spcBef>
        <a:buNone/>
        <a:defRPr sz="2400" b="1" kern="1200">
          <a:solidFill>
            <a:srgbClr val="003764"/>
          </a:solidFill>
          <a:latin typeface="Arial" panose="020B0604020202020204" pitchFamily="34" charset="0"/>
          <a:ea typeface="+mj-ea"/>
          <a:cs typeface="Arial" panose="020B0604020202020204" pitchFamily="34" charset="0"/>
        </a:defRPr>
      </a:lvl1pPr>
    </p:titleStyle>
    <p:bodyStyle>
      <a:lvl1pPr marL="0" indent="0" algn="l" defTabSz="685783" rtl="0" eaLnBrk="1" latinLnBrk="0" hangingPunct="1">
        <a:lnSpc>
          <a:spcPct val="100000"/>
        </a:lnSpc>
        <a:spcBef>
          <a:spcPts val="0"/>
        </a:spcBef>
        <a:spcAft>
          <a:spcPts val="900"/>
        </a:spcAft>
        <a:buClr>
          <a:srgbClr val="0A548B"/>
        </a:buClr>
        <a:buSzPct val="100000"/>
        <a:buFont typeface="Corbel" pitchFamily="34" charset="0"/>
        <a:buNone/>
        <a:defRPr sz="1800" kern="1200">
          <a:solidFill>
            <a:schemeClr val="tx1"/>
          </a:solidFill>
          <a:latin typeface="Arial" panose="020B0604020202020204" pitchFamily="34" charset="0"/>
          <a:ea typeface="+mn-ea"/>
          <a:cs typeface="Arial" panose="020B0604020202020204" pitchFamily="34" charset="0"/>
        </a:defRPr>
      </a:lvl1pPr>
      <a:lvl2pPr marL="0" indent="0" algn="l" defTabSz="685783" rtl="0" eaLnBrk="1" latinLnBrk="0" hangingPunct="1">
        <a:lnSpc>
          <a:spcPct val="100000"/>
        </a:lnSpc>
        <a:spcBef>
          <a:spcPts val="0"/>
        </a:spcBef>
        <a:spcAft>
          <a:spcPts val="900"/>
        </a:spcAft>
        <a:buClr>
          <a:srgbClr val="0A548B"/>
        </a:buClr>
        <a:buSzPct val="100000"/>
        <a:buFont typeface="Corbel" pitchFamily="34" charset="0"/>
        <a:buNone/>
        <a:defRPr sz="1800" b="1" kern="1200">
          <a:solidFill>
            <a:schemeClr val="tx1"/>
          </a:solidFill>
          <a:latin typeface="Arial" panose="020B0604020202020204" pitchFamily="34" charset="0"/>
          <a:ea typeface="+mn-ea"/>
          <a:cs typeface="Arial" panose="020B0604020202020204" pitchFamily="34" charset="0"/>
        </a:defRPr>
      </a:lvl2pPr>
      <a:lvl3pPr marL="216000" indent="-215995" algn="l" defTabSz="685783" rtl="0" eaLnBrk="1" latinLnBrk="0" hangingPunct="1">
        <a:lnSpc>
          <a:spcPct val="100000"/>
        </a:lnSpc>
        <a:spcBef>
          <a:spcPts val="0"/>
        </a:spcBef>
        <a:spcAft>
          <a:spcPts val="900"/>
        </a:spcAft>
        <a:buClr>
          <a:schemeClr val="tx2"/>
        </a:buClr>
        <a:buSzPct val="100000"/>
        <a:buFont typeface="Corbel"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431989" indent="-215995" algn="l" defTabSz="685783" rtl="0" eaLnBrk="1" latinLnBrk="0" hangingPunct="1">
        <a:lnSpc>
          <a:spcPct val="100000"/>
        </a:lnSpc>
        <a:spcBef>
          <a:spcPts val="0"/>
        </a:spcBef>
        <a:spcAft>
          <a:spcPts val="900"/>
        </a:spcAft>
        <a:buClr>
          <a:schemeClr val="tx1"/>
        </a:buClr>
        <a:buSzPct val="100000"/>
        <a:buFont typeface="Corbel"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647984" indent="-215995" algn="l" defTabSz="685783" rtl="0" eaLnBrk="1" latinLnBrk="0" hangingPunct="1">
        <a:lnSpc>
          <a:spcPct val="100000"/>
        </a:lnSpc>
        <a:spcBef>
          <a:spcPts val="0"/>
        </a:spcBef>
        <a:spcAft>
          <a:spcPts val="900"/>
        </a:spcAft>
        <a:buClr>
          <a:schemeClr val="tx1"/>
        </a:buClr>
        <a:buSzPct val="100000"/>
        <a:buFont typeface="Corbel"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1199970" indent="-171446" algn="l" defTabSz="685783" rtl="0" eaLnBrk="1" latinLnBrk="0" hangingPunct="1">
        <a:lnSpc>
          <a:spcPct val="90000"/>
        </a:lnSpc>
        <a:spcBef>
          <a:spcPts val="151"/>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6pPr>
      <a:lvl7pPr marL="1424964" indent="-171446" algn="l" defTabSz="685783" rtl="0" eaLnBrk="1" latinLnBrk="0" hangingPunct="1">
        <a:lnSpc>
          <a:spcPct val="90000"/>
        </a:lnSpc>
        <a:spcBef>
          <a:spcPts val="151"/>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7pPr>
      <a:lvl8pPr marL="1649959" indent="-171446" algn="l" defTabSz="685783" rtl="0" eaLnBrk="1" latinLnBrk="0" hangingPunct="1">
        <a:lnSpc>
          <a:spcPct val="90000"/>
        </a:lnSpc>
        <a:spcBef>
          <a:spcPts val="151"/>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8pPr>
      <a:lvl9pPr marL="1874953" indent="-171446" algn="l" defTabSz="685783" rtl="0" eaLnBrk="1" latinLnBrk="0" hangingPunct="1">
        <a:lnSpc>
          <a:spcPct val="90000"/>
        </a:lnSpc>
        <a:spcBef>
          <a:spcPts val="151"/>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9pPr>
    </p:bodyStyle>
    <p:otherStyle>
      <a:defPPr>
        <a:defRPr lang="en-US"/>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6034" y="541508"/>
            <a:ext cx="10663684" cy="512514"/>
          </a:xfrm>
          <a:prstGeom prst="rect">
            <a:avLst/>
          </a:prstGeom>
        </p:spPr>
        <p:txBody>
          <a:bodyPr vert="horz" lIns="0" tIns="0" rIns="0" bIns="0" rtlCol="0" anchor="t" anchorCtr="0">
            <a:noAutofit/>
          </a:bodyPr>
          <a:lstStyle/>
          <a:p>
            <a:endParaRPr lang="en-US"/>
          </a:p>
        </p:txBody>
      </p:sp>
      <p:sp>
        <p:nvSpPr>
          <p:cNvPr id="3" name="Text Placeholder 2"/>
          <p:cNvSpPr>
            <a:spLocks noGrp="1"/>
          </p:cNvSpPr>
          <p:nvPr>
            <p:ph type="body" idx="1"/>
          </p:nvPr>
        </p:nvSpPr>
        <p:spPr>
          <a:xfrm>
            <a:off x="787423" y="1417531"/>
            <a:ext cx="10642295" cy="4567344"/>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774724" y="6241535"/>
            <a:ext cx="10154233" cy="365125"/>
          </a:xfrm>
          <a:prstGeom prst="rect">
            <a:avLst/>
          </a:prstGeom>
        </p:spPr>
        <p:txBody>
          <a:bodyPr vert="horz" lIns="0" tIns="0" rIns="0" bIns="0" rtlCol="0" anchor="t" anchorCtr="0">
            <a:noAutofit/>
          </a:bodyPr>
          <a:lstStyle>
            <a:lvl1pPr algn="l">
              <a:defRPr sz="1200" b="0">
                <a:solidFill>
                  <a:schemeClr val="tx1"/>
                </a:solidFill>
              </a:defRPr>
            </a:lvl1pPr>
          </a:lstStyle>
          <a:p>
            <a:r>
              <a:rPr lang="en-GB"/>
              <a:t>On the Insert ribbon select Header and Footer to edit this holding text</a:t>
            </a:r>
            <a:endParaRPr lang="en-GB" noProof="0"/>
          </a:p>
        </p:txBody>
      </p:sp>
      <p:sp>
        <p:nvSpPr>
          <p:cNvPr id="6" name="Slide Number Placeholder 5"/>
          <p:cNvSpPr>
            <a:spLocks noGrp="1"/>
          </p:cNvSpPr>
          <p:nvPr>
            <p:ph type="sldNum" sz="quarter" idx="4"/>
          </p:nvPr>
        </p:nvSpPr>
        <p:spPr>
          <a:xfrm>
            <a:off x="10679016" y="6241535"/>
            <a:ext cx="750701" cy="181491"/>
          </a:xfrm>
          <a:prstGeom prst="rect">
            <a:avLst/>
          </a:prstGeom>
        </p:spPr>
        <p:txBody>
          <a:bodyPr vert="horz" lIns="0" tIns="0" rIns="0" bIns="0" rtlCol="0" anchor="t" anchorCtr="0">
            <a:noAutofit/>
          </a:bodyPr>
          <a:lstStyle>
            <a:lvl1pPr algn="r">
              <a:defRPr lang="en-US" sz="1200" b="0" kern="1200" smtClean="0">
                <a:solidFill>
                  <a:srgbClr val="4D4D4D"/>
                </a:solidFill>
                <a:latin typeface="+mn-lt"/>
                <a:ea typeface="+mn-ea"/>
                <a:cs typeface="+mn-cs"/>
              </a:defRPr>
            </a:lvl1pPr>
          </a:lstStyle>
          <a:p>
            <a:fld id="{D74D8B4B-93CA-40C4-A67B-39E5EDB6BC1B}" type="slidenum">
              <a:rPr lang="en-GB" noProof="0" smtClean="0"/>
              <a:pPr/>
              <a:t>‹#›</a:t>
            </a:fld>
            <a:endParaRPr lang="en-GB" noProof="0"/>
          </a:p>
        </p:txBody>
      </p:sp>
    </p:spTree>
    <p:extLst>
      <p:ext uri="{BB962C8B-B14F-4D97-AF65-F5344CB8AC3E}">
        <p14:creationId xmlns:p14="http://schemas.microsoft.com/office/powerpoint/2010/main" val="2099553061"/>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677" r:id="rId5"/>
    <p:sldLayoutId id="2147483678" r:id="rId6"/>
    <p:sldLayoutId id="2147483679" r:id="rId7"/>
    <p:sldLayoutId id="2147483827" r:id="rId8"/>
  </p:sldLayoutIdLst>
  <p:hf sldNum="0" hdr="0" ftr="0" dt="0"/>
  <p:txStyles>
    <p:titleStyle>
      <a:lvl1pPr algn="l" defTabSz="685783" rtl="0" eaLnBrk="1" latinLnBrk="0" hangingPunct="1">
        <a:lnSpc>
          <a:spcPct val="90000"/>
        </a:lnSpc>
        <a:spcBef>
          <a:spcPct val="0"/>
        </a:spcBef>
        <a:buNone/>
        <a:defRPr sz="2400" b="1" kern="1200">
          <a:solidFill>
            <a:srgbClr val="003764"/>
          </a:solidFill>
          <a:latin typeface="Arial" panose="020B0604020202020204" pitchFamily="34" charset="0"/>
          <a:ea typeface="+mj-ea"/>
          <a:cs typeface="Arial" panose="020B0604020202020204" pitchFamily="34" charset="0"/>
        </a:defRPr>
      </a:lvl1pPr>
    </p:titleStyle>
    <p:bodyStyle>
      <a:lvl1pPr marL="0" indent="0" algn="l" defTabSz="685783" rtl="0" eaLnBrk="1" latinLnBrk="0" hangingPunct="1">
        <a:lnSpc>
          <a:spcPct val="100000"/>
        </a:lnSpc>
        <a:spcBef>
          <a:spcPts val="0"/>
        </a:spcBef>
        <a:spcAft>
          <a:spcPts val="900"/>
        </a:spcAft>
        <a:buClr>
          <a:srgbClr val="0A548B"/>
        </a:buClr>
        <a:buSzPct val="100000"/>
        <a:buFont typeface="Corbel" pitchFamily="34" charset="0"/>
        <a:buNone/>
        <a:defRPr sz="1600" kern="1200">
          <a:solidFill>
            <a:schemeClr val="tx1"/>
          </a:solidFill>
          <a:latin typeface="Arial" panose="020B0604020202020204" pitchFamily="34" charset="0"/>
          <a:ea typeface="+mn-ea"/>
          <a:cs typeface="Arial" panose="020B0604020202020204" pitchFamily="34" charset="0"/>
        </a:defRPr>
      </a:lvl1pPr>
      <a:lvl2pPr marL="0" indent="0" algn="l" defTabSz="685783" rtl="0" eaLnBrk="1" latinLnBrk="0" hangingPunct="1">
        <a:lnSpc>
          <a:spcPct val="100000"/>
        </a:lnSpc>
        <a:spcBef>
          <a:spcPts val="0"/>
        </a:spcBef>
        <a:spcAft>
          <a:spcPts val="900"/>
        </a:spcAft>
        <a:buClr>
          <a:srgbClr val="0A548B"/>
        </a:buClr>
        <a:buSzPct val="100000"/>
        <a:buFont typeface="Corbel" pitchFamily="34" charset="0"/>
        <a:buNone/>
        <a:defRPr sz="1600" b="1" kern="1200">
          <a:solidFill>
            <a:schemeClr val="tx1"/>
          </a:solidFill>
          <a:latin typeface="Arial" panose="020B0604020202020204" pitchFamily="34" charset="0"/>
          <a:ea typeface="+mn-ea"/>
          <a:cs typeface="Arial" panose="020B0604020202020204" pitchFamily="34" charset="0"/>
        </a:defRPr>
      </a:lvl2pPr>
      <a:lvl3pPr marL="216000" indent="-215995" algn="l" defTabSz="685783" rtl="0" eaLnBrk="1" latinLnBrk="0" hangingPunct="1">
        <a:lnSpc>
          <a:spcPct val="100000"/>
        </a:lnSpc>
        <a:spcBef>
          <a:spcPts val="0"/>
        </a:spcBef>
        <a:spcAft>
          <a:spcPts val="900"/>
        </a:spcAft>
        <a:buClr>
          <a:schemeClr val="tx2"/>
        </a:buClr>
        <a:buSzPct val="100000"/>
        <a:buFont typeface="Corbel"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431989" indent="-215995" algn="l" defTabSz="685783" rtl="0" eaLnBrk="1" latinLnBrk="0" hangingPunct="1">
        <a:lnSpc>
          <a:spcPct val="100000"/>
        </a:lnSpc>
        <a:spcBef>
          <a:spcPts val="0"/>
        </a:spcBef>
        <a:spcAft>
          <a:spcPts val="900"/>
        </a:spcAft>
        <a:buClr>
          <a:schemeClr val="tx1"/>
        </a:buClr>
        <a:buSzPct val="100000"/>
        <a:buFont typeface="Corbel"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647984" indent="-215995" algn="l" defTabSz="685783" rtl="0" eaLnBrk="1" latinLnBrk="0" hangingPunct="1">
        <a:lnSpc>
          <a:spcPct val="100000"/>
        </a:lnSpc>
        <a:spcBef>
          <a:spcPts val="0"/>
        </a:spcBef>
        <a:spcAft>
          <a:spcPts val="900"/>
        </a:spcAft>
        <a:buClr>
          <a:schemeClr val="tx1"/>
        </a:buClr>
        <a:buSzPct val="100000"/>
        <a:buFont typeface="Corbel"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1199970" indent="-171446" algn="l" defTabSz="685783" rtl="0" eaLnBrk="1" latinLnBrk="0" hangingPunct="1">
        <a:lnSpc>
          <a:spcPct val="90000"/>
        </a:lnSpc>
        <a:spcBef>
          <a:spcPts val="151"/>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6pPr>
      <a:lvl7pPr marL="1424964" indent="-171446" algn="l" defTabSz="685783" rtl="0" eaLnBrk="1" latinLnBrk="0" hangingPunct="1">
        <a:lnSpc>
          <a:spcPct val="90000"/>
        </a:lnSpc>
        <a:spcBef>
          <a:spcPts val="151"/>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7pPr>
      <a:lvl8pPr marL="1649959" indent="-171446" algn="l" defTabSz="685783" rtl="0" eaLnBrk="1" latinLnBrk="0" hangingPunct="1">
        <a:lnSpc>
          <a:spcPct val="90000"/>
        </a:lnSpc>
        <a:spcBef>
          <a:spcPts val="151"/>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8pPr>
      <a:lvl9pPr marL="1874953" indent="-171446" algn="l" defTabSz="685783" rtl="0" eaLnBrk="1" latinLnBrk="0" hangingPunct="1">
        <a:lnSpc>
          <a:spcPct val="90000"/>
        </a:lnSpc>
        <a:spcBef>
          <a:spcPts val="151"/>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9pPr>
    </p:bodyStyle>
    <p:otherStyle>
      <a:defPPr>
        <a:defRPr lang="en-US"/>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377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www.gov.uk/guidance/senior-mental-health-lead-training" TargetMode="External"/><Relationship Id="rId2" Type="http://schemas.openxmlformats.org/officeDocument/2006/relationships/hyperlink" Target="mailto:MentalHealth.LeadTraining@education.gov.uk" TargetMode="Externa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29.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hyperlink" Target="https://www.gov.uk/guidance/senior-mental-health-lead-training" TargetMode="External"/><Relationship Id="rId2" Type="http://schemas.openxmlformats.org/officeDocument/2006/relationships/hyperlink" Target="https://teaching.blog.gov.uk/2022/10/06/improving-wellbeing-support-for-pupils-through-senior-mental-health-lead-training/" TargetMode="External"/><Relationship Id="rId1" Type="http://schemas.openxmlformats.org/officeDocument/2006/relationships/slideLayout" Target="../slideLayouts/slideLayout29.xml"/><Relationship Id="rId5" Type="http://schemas.openxmlformats.org/officeDocument/2006/relationships/image" Target="../media/image15.png"/><Relationship Id="rId4" Type="http://schemas.openxmlformats.org/officeDocument/2006/relationships/hyperlink" Target="mailto:MentalHealth.LeadTraining@education.gov.uk" TargetMode="Externa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A3C7CA6-4EE4-4481-9A1C-199900949FCD}"/>
              </a:ext>
            </a:extLst>
          </p:cNvPr>
          <p:cNvSpPr>
            <a:spLocks noGrp="1"/>
          </p:cNvSpPr>
          <p:nvPr>
            <p:ph type="body" sz="quarter" idx="10"/>
          </p:nvPr>
        </p:nvSpPr>
        <p:spPr/>
        <p:txBody>
          <a:bodyPr vert="horz" lIns="0" tIns="0" rIns="0" bIns="0" rtlCol="0" anchor="t">
            <a:noAutofit/>
          </a:bodyPr>
          <a:lstStyle/>
          <a:p>
            <a:r>
              <a:rPr lang="en-GB">
                <a:latin typeface="Arial"/>
                <a:cs typeface="Arial"/>
              </a:rPr>
              <a:t>October 2022</a:t>
            </a:r>
            <a:endParaRPr lang="en-GB"/>
          </a:p>
        </p:txBody>
      </p:sp>
      <p:sp>
        <p:nvSpPr>
          <p:cNvPr id="4" name="Text Placeholder 3">
            <a:extLst>
              <a:ext uri="{FF2B5EF4-FFF2-40B4-BE49-F238E27FC236}">
                <a16:creationId xmlns:a16="http://schemas.microsoft.com/office/drawing/2014/main" id="{3A129B8F-530C-4868-BED2-D95EF9AA7711}"/>
              </a:ext>
            </a:extLst>
          </p:cNvPr>
          <p:cNvSpPr>
            <a:spLocks noGrp="1"/>
          </p:cNvSpPr>
          <p:nvPr>
            <p:ph type="body" sz="quarter" idx="11"/>
          </p:nvPr>
        </p:nvSpPr>
        <p:spPr>
          <a:xfrm>
            <a:off x="676867" y="3910524"/>
            <a:ext cx="7296081" cy="1307823"/>
          </a:xfrm>
        </p:spPr>
        <p:txBody>
          <a:bodyPr vert="horz" lIns="0" tIns="0" rIns="0" bIns="0" rtlCol="0" anchor="t">
            <a:noAutofit/>
          </a:bodyPr>
          <a:lstStyle/>
          <a:p>
            <a:endParaRPr lang="en-GB" sz="1600"/>
          </a:p>
          <a:p>
            <a:endParaRPr lang="en-GB">
              <a:solidFill>
                <a:srgbClr val="000000"/>
              </a:solidFill>
            </a:endParaRPr>
          </a:p>
        </p:txBody>
      </p:sp>
      <p:sp>
        <p:nvSpPr>
          <p:cNvPr id="5" name="Title 1">
            <a:extLst>
              <a:ext uri="{FF2B5EF4-FFF2-40B4-BE49-F238E27FC236}">
                <a16:creationId xmlns:a16="http://schemas.microsoft.com/office/drawing/2014/main" id="{F4B2CB05-7F91-A876-ABB0-CE49CB11143A}"/>
              </a:ext>
            </a:extLst>
          </p:cNvPr>
          <p:cNvSpPr txBox="1">
            <a:spLocks/>
          </p:cNvSpPr>
          <p:nvPr/>
        </p:nvSpPr>
        <p:spPr>
          <a:xfrm>
            <a:off x="676867" y="1717199"/>
            <a:ext cx="7070795" cy="1711801"/>
          </a:xfrm>
          <a:prstGeom prst="rect">
            <a:avLst/>
          </a:prstGeom>
        </p:spPr>
        <p:txBody>
          <a:bodyPr vert="horz" lIns="0" tIns="0" rIns="0" bIns="0" rtlCol="0" anchor="b" anchorCtr="0">
            <a:noAutofit/>
          </a:bodyPr>
          <a:lstStyle>
            <a:lvl1pPr algn="l" defTabSz="685783" rtl="0" eaLnBrk="1" latinLnBrk="0" hangingPunct="1">
              <a:lnSpc>
                <a:spcPct val="85000"/>
              </a:lnSpc>
              <a:spcBef>
                <a:spcPct val="0"/>
              </a:spcBef>
              <a:buNone/>
              <a:defRPr sz="4000" b="1" kern="1200" cap="none" baseline="0">
                <a:solidFill>
                  <a:schemeClr val="tx1"/>
                </a:solidFill>
                <a:latin typeface="+mj-lt"/>
                <a:ea typeface="+mj-ea"/>
                <a:cs typeface="Arial" panose="020B0604020202020204" pitchFamily="34" charset="0"/>
              </a:defRPr>
            </a:lvl1pPr>
          </a:lstStyle>
          <a:p>
            <a:r>
              <a:rPr lang="en-GB" sz="3200">
                <a:ea typeface="+mj-lt"/>
                <a:cs typeface="+mj-lt"/>
              </a:rPr>
              <a:t>Senior Mental Health Lead training</a:t>
            </a:r>
          </a:p>
        </p:txBody>
      </p:sp>
      <p:sp>
        <p:nvSpPr>
          <p:cNvPr id="2" name="TextBox 1">
            <a:extLst>
              <a:ext uri="{FF2B5EF4-FFF2-40B4-BE49-F238E27FC236}">
                <a16:creationId xmlns:a16="http://schemas.microsoft.com/office/drawing/2014/main" id="{9439F9A5-44B6-3921-F8AF-8C118F873DBA}"/>
              </a:ext>
            </a:extLst>
          </p:cNvPr>
          <p:cNvSpPr txBox="1"/>
          <p:nvPr/>
        </p:nvSpPr>
        <p:spPr>
          <a:xfrm>
            <a:off x="649357" y="4227443"/>
            <a:ext cx="698089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183860"/>
                </a:solidFill>
                <a:latin typeface="Helvetica"/>
                <a:cs typeface="Arial"/>
                <a:hlinkClick r:id="rId2"/>
              </a:rPr>
              <a:t>MentalHealth.LeadTraining@education.gov.uk</a:t>
            </a:r>
            <a:br>
              <a:rPr lang="en-GB">
                <a:ea typeface="+mn-lt"/>
                <a:cs typeface="+mn-lt"/>
              </a:rPr>
            </a:br>
            <a:r>
              <a:rPr lang="en-GB">
                <a:ea typeface="+mn-lt"/>
                <a:cs typeface="+mn-lt"/>
                <a:hlinkClick r:id="rId3"/>
              </a:rPr>
              <a:t>Senior</a:t>
            </a:r>
            <a:r>
              <a:rPr lang="en-US">
                <a:latin typeface="Arial"/>
                <a:cs typeface="Arial"/>
                <a:hlinkClick r:id="rId3"/>
              </a:rPr>
              <a:t> mental health lead training - GOV.UK (www.gov.uk)</a:t>
            </a:r>
            <a:endParaRPr lang="en-US"/>
          </a:p>
        </p:txBody>
      </p:sp>
    </p:spTree>
    <p:extLst>
      <p:ext uri="{BB962C8B-B14F-4D97-AF65-F5344CB8AC3E}">
        <p14:creationId xmlns:p14="http://schemas.microsoft.com/office/powerpoint/2010/main" val="34271093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2586AB6-718B-7EE6-92E6-DD260C74BC26}"/>
              </a:ext>
            </a:extLst>
          </p:cNvPr>
          <p:cNvSpPr>
            <a:spLocks noGrp="1"/>
          </p:cNvSpPr>
          <p:nvPr>
            <p:ph type="title"/>
          </p:nvPr>
        </p:nvSpPr>
        <p:spPr>
          <a:xfrm>
            <a:off x="626334" y="501048"/>
            <a:ext cx="10956620" cy="929957"/>
          </a:xfrm>
        </p:spPr>
        <p:txBody>
          <a:bodyPr/>
          <a:lstStyle/>
          <a:p>
            <a:r>
              <a:rPr lang="en-US">
                <a:latin typeface="Arial"/>
                <a:cs typeface="Arial"/>
              </a:rPr>
              <a:t>Did you know that the Department for Education is offering a grant of £1,200 for eligible state-funded schools and colleges in England?</a:t>
            </a:r>
            <a:endParaRPr lang="en-US"/>
          </a:p>
        </p:txBody>
      </p:sp>
      <p:sp>
        <p:nvSpPr>
          <p:cNvPr id="3" name="TextBox 2">
            <a:extLst>
              <a:ext uri="{FF2B5EF4-FFF2-40B4-BE49-F238E27FC236}">
                <a16:creationId xmlns:a16="http://schemas.microsoft.com/office/drawing/2014/main" id="{A1D932BF-D1B8-B6DB-57CA-D467545803F8}"/>
              </a:ext>
            </a:extLst>
          </p:cNvPr>
          <p:cNvSpPr txBox="1"/>
          <p:nvPr/>
        </p:nvSpPr>
        <p:spPr>
          <a:xfrm>
            <a:off x="568842" y="1597386"/>
            <a:ext cx="5697433" cy="40934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b="1">
                <a:ea typeface="+mn-lt"/>
                <a:cs typeface="+mn-lt"/>
              </a:rPr>
              <a:t>This grant is to train a </a:t>
            </a:r>
            <a:r>
              <a:rPr lang="en-GB" sz="2000" b="1" u="sng">
                <a:ea typeface="+mn-lt"/>
                <a:cs typeface="+mn-lt"/>
              </a:rPr>
              <a:t>senior mental health lead</a:t>
            </a:r>
            <a:r>
              <a:rPr lang="en-GB" sz="2000" b="1">
                <a:ea typeface="+mn-lt"/>
                <a:cs typeface="+mn-lt"/>
              </a:rPr>
              <a:t> to develop and implement a whole school or college approach to mental health and wellbeing. </a:t>
            </a:r>
            <a:endParaRPr lang="en-US" sz="2000" b="1">
              <a:ea typeface="+mn-lt"/>
              <a:cs typeface="+mn-lt"/>
            </a:endParaRPr>
          </a:p>
          <a:p>
            <a:endParaRPr lang="en-GB" sz="2000">
              <a:ea typeface="+mn-lt"/>
              <a:cs typeface="+mn-lt"/>
            </a:endParaRPr>
          </a:p>
          <a:p>
            <a:r>
              <a:rPr lang="en-GB" sz="2000">
                <a:ea typeface="+mn-lt"/>
                <a:cs typeface="+mn-lt"/>
              </a:rPr>
              <a:t>This training is not compulsory, but it is part of the government’s commitment to offer this training to all eligible schools and colleges by 2025.</a:t>
            </a:r>
          </a:p>
          <a:p>
            <a:endParaRPr lang="en-GB" sz="2000">
              <a:cs typeface="Arial"/>
            </a:endParaRPr>
          </a:p>
          <a:p>
            <a:r>
              <a:rPr lang="en-GB" sz="2000">
                <a:cs typeface="Arial"/>
              </a:rPr>
              <a:t>Training will help the strategic development of a setting's holistic approach to mental health and wellbeing.</a:t>
            </a:r>
          </a:p>
        </p:txBody>
      </p:sp>
      <p:pic>
        <p:nvPicPr>
          <p:cNvPr id="10" name="Picture 9" descr="Diagram&#10;&#10;Description automatically generated">
            <a:extLst>
              <a:ext uri="{FF2B5EF4-FFF2-40B4-BE49-F238E27FC236}">
                <a16:creationId xmlns:a16="http://schemas.microsoft.com/office/drawing/2014/main" id="{53F1D629-41E1-354F-0B12-4EDAD66F5C63}"/>
              </a:ext>
            </a:extLst>
          </p:cNvPr>
          <p:cNvPicPr>
            <a:picLocks noChangeAspect="1"/>
          </p:cNvPicPr>
          <p:nvPr/>
        </p:nvPicPr>
        <p:blipFill>
          <a:blip r:embed="rId2"/>
          <a:stretch>
            <a:fillRect/>
          </a:stretch>
        </p:blipFill>
        <p:spPr>
          <a:xfrm>
            <a:off x="7437133" y="1244237"/>
            <a:ext cx="4755067" cy="4508817"/>
          </a:xfrm>
          <a:prstGeom prst="rect">
            <a:avLst/>
          </a:prstGeom>
        </p:spPr>
      </p:pic>
      <p:sp>
        <p:nvSpPr>
          <p:cNvPr id="2" name="TextBox 1">
            <a:extLst>
              <a:ext uri="{FF2B5EF4-FFF2-40B4-BE49-F238E27FC236}">
                <a16:creationId xmlns:a16="http://schemas.microsoft.com/office/drawing/2014/main" id="{9C60F574-95A4-7B77-65C4-3E9A21259394}"/>
              </a:ext>
            </a:extLst>
          </p:cNvPr>
          <p:cNvSpPr txBox="1"/>
          <p:nvPr/>
        </p:nvSpPr>
        <p:spPr>
          <a:xfrm>
            <a:off x="7603746" y="5821142"/>
            <a:ext cx="4424977"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600">
                <a:cs typeface="Arial"/>
              </a:rPr>
              <a:t>The 8 principles of a whole school/college approach to mental health and wellbeing.</a:t>
            </a:r>
          </a:p>
        </p:txBody>
      </p:sp>
    </p:spTree>
    <p:extLst>
      <p:ext uri="{BB962C8B-B14F-4D97-AF65-F5344CB8AC3E}">
        <p14:creationId xmlns:p14="http://schemas.microsoft.com/office/powerpoint/2010/main" val="5384581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Content Placeholder 6">
            <a:extLst>
              <a:ext uri="{FF2B5EF4-FFF2-40B4-BE49-F238E27FC236}">
                <a16:creationId xmlns:a16="http://schemas.microsoft.com/office/drawing/2014/main" id="{8682938D-AC22-4B7C-8E76-4AFBD42AF187}"/>
              </a:ext>
            </a:extLst>
          </p:cNvPr>
          <p:cNvPicPr>
            <a:picLocks noChangeAspect="1"/>
          </p:cNvPicPr>
          <p:nvPr/>
        </p:nvPicPr>
        <p:blipFill>
          <a:blip r:embed="rId3"/>
          <a:srcRect t="12802" b="12802"/>
          <a:stretch/>
        </p:blipFill>
        <p:spPr>
          <a:xfrm>
            <a:off x="7985008" y="0"/>
            <a:ext cx="4206992" cy="4495800"/>
          </a:xfrm>
          <a:prstGeom prst="rect">
            <a:avLst/>
          </a:prstGeom>
        </p:spPr>
      </p:pic>
      <p:pic>
        <p:nvPicPr>
          <p:cNvPr id="9" name="Picture 8">
            <a:extLst>
              <a:ext uri="{FF2B5EF4-FFF2-40B4-BE49-F238E27FC236}">
                <a16:creationId xmlns:a16="http://schemas.microsoft.com/office/drawing/2014/main" id="{491185DB-7CB6-46F2-B48D-74BD7B39C146}"/>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210169" y="0"/>
            <a:ext cx="9981831" cy="6780348"/>
          </a:xfrm>
          <a:prstGeom prst="rect">
            <a:avLst/>
          </a:prstGeom>
        </p:spPr>
      </p:pic>
      <p:sp>
        <p:nvSpPr>
          <p:cNvPr id="3" name="Title 2">
            <a:extLst>
              <a:ext uri="{FF2B5EF4-FFF2-40B4-BE49-F238E27FC236}">
                <a16:creationId xmlns:a16="http://schemas.microsoft.com/office/drawing/2014/main" id="{A7EC1238-6FE7-4BDE-AB40-E8466F42BA65}"/>
              </a:ext>
            </a:extLst>
          </p:cNvPr>
          <p:cNvSpPr>
            <a:spLocks noGrp="1"/>
          </p:cNvSpPr>
          <p:nvPr>
            <p:ph type="title"/>
          </p:nvPr>
        </p:nvSpPr>
        <p:spPr>
          <a:xfrm>
            <a:off x="137954" y="171333"/>
            <a:ext cx="10663684" cy="512514"/>
          </a:xfrm>
        </p:spPr>
        <p:txBody>
          <a:bodyPr/>
          <a:lstStyle/>
          <a:p>
            <a:r>
              <a:rPr lang="en-GB"/>
              <a:t>Senior Mental Health Lead role</a:t>
            </a:r>
          </a:p>
        </p:txBody>
      </p:sp>
      <p:sp>
        <p:nvSpPr>
          <p:cNvPr id="13" name="Content Placeholder 12">
            <a:extLst>
              <a:ext uri="{FF2B5EF4-FFF2-40B4-BE49-F238E27FC236}">
                <a16:creationId xmlns:a16="http://schemas.microsoft.com/office/drawing/2014/main" id="{73742911-2F07-498C-8873-59FB305681A8}"/>
              </a:ext>
            </a:extLst>
          </p:cNvPr>
          <p:cNvSpPr>
            <a:spLocks noGrp="1"/>
          </p:cNvSpPr>
          <p:nvPr>
            <p:ph sz="quarter" idx="12"/>
          </p:nvPr>
        </p:nvSpPr>
        <p:spPr>
          <a:xfrm>
            <a:off x="137955" y="741357"/>
            <a:ext cx="8051951" cy="1019872"/>
          </a:xfrm>
        </p:spPr>
        <p:txBody>
          <a:bodyPr vert="horz" lIns="0" tIns="0" rIns="0" bIns="0" rtlCol="0" anchor="t">
            <a:noAutofit/>
          </a:bodyPr>
          <a:lstStyle/>
          <a:p>
            <a:pPr defTabSz="685800">
              <a:spcBef>
                <a:spcPct val="20000"/>
              </a:spcBef>
              <a:defRPr/>
            </a:pPr>
            <a:r>
              <a:rPr lang="en-GB" sz="1800" b="1">
                <a:latin typeface="Arial"/>
                <a:cs typeface="Arial"/>
              </a:rPr>
              <a:t>A senior mental health lead is a strategic leadership role in a school or college, responsible for overseeing the setting’s whole school or college approach to mental health and wellbeing.</a:t>
            </a:r>
            <a:br>
              <a:rPr lang="en-GB" sz="2000">
                <a:latin typeface="Arial"/>
                <a:cs typeface="Arial"/>
              </a:rPr>
            </a:br>
            <a:endParaRPr lang="en-GB" sz="1800">
              <a:effectLst/>
              <a:latin typeface="Calibri" panose="020F0502020204030204" pitchFamily="34" charset="0"/>
              <a:ea typeface="Calibri" panose="020F0502020204030204" pitchFamily="34" charset="0"/>
            </a:endParaRPr>
          </a:p>
          <a:p>
            <a:pPr defTabSz="685800">
              <a:spcBef>
                <a:spcPct val="20000"/>
              </a:spcBef>
              <a:defRPr/>
            </a:pPr>
            <a:endParaRPr lang="en-GB" sz="2000">
              <a:latin typeface="Arial"/>
              <a:cs typeface="Arial"/>
            </a:endParaRPr>
          </a:p>
          <a:p>
            <a:endParaRPr lang="en-GB" sz="1800"/>
          </a:p>
        </p:txBody>
      </p:sp>
      <p:sp>
        <p:nvSpPr>
          <p:cNvPr id="27" name="TextBox 26">
            <a:extLst>
              <a:ext uri="{FF2B5EF4-FFF2-40B4-BE49-F238E27FC236}">
                <a16:creationId xmlns:a16="http://schemas.microsoft.com/office/drawing/2014/main" id="{4AA67FA3-904B-E2C5-A601-7D73E55F4681}"/>
              </a:ext>
            </a:extLst>
          </p:cNvPr>
          <p:cNvSpPr txBox="1"/>
          <p:nvPr/>
        </p:nvSpPr>
        <p:spPr>
          <a:xfrm>
            <a:off x="61009" y="1922627"/>
            <a:ext cx="9189257" cy="343940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900"/>
              </a:spcAft>
            </a:pPr>
            <a:r>
              <a:rPr lang="en-GB" b="1">
                <a:solidFill>
                  <a:srgbClr val="002060"/>
                </a:solidFill>
                <a:cs typeface="Arial"/>
              </a:rPr>
              <a:t>Identifying a senior mental health lead</a:t>
            </a:r>
          </a:p>
          <a:p>
            <a:pPr>
              <a:spcAft>
                <a:spcPts val="900"/>
              </a:spcAft>
            </a:pPr>
            <a:r>
              <a:rPr lang="en-GB">
                <a:cs typeface="Arial"/>
              </a:rPr>
              <a:t>Schools and colleges can decide who is best placed to take on the role of senior mental health lead and undertake the training as every setting’s circumstances are different. Training could be for your:</a:t>
            </a:r>
            <a:endParaRPr lang="en-US">
              <a:ea typeface="+mn-lt"/>
              <a:cs typeface="+mn-lt"/>
            </a:endParaRPr>
          </a:p>
          <a:p>
            <a:pPr marL="285750" indent="-285750">
              <a:spcAft>
                <a:spcPts val="900"/>
              </a:spcAft>
              <a:buFont typeface="Arial,Sans-Serif"/>
              <a:buChar char="•"/>
            </a:pPr>
            <a:r>
              <a:rPr lang="en-GB">
                <a:cs typeface="Arial"/>
              </a:rPr>
              <a:t>headteacher</a:t>
            </a:r>
            <a:endParaRPr lang="en-US">
              <a:ea typeface="+mn-lt"/>
              <a:cs typeface="+mn-lt"/>
            </a:endParaRPr>
          </a:p>
          <a:p>
            <a:pPr marL="285750" indent="-285750">
              <a:spcAft>
                <a:spcPts val="900"/>
              </a:spcAft>
              <a:buFont typeface="Arial,Sans-Serif"/>
              <a:buChar char="•"/>
            </a:pPr>
            <a:r>
              <a:rPr lang="en-GB">
                <a:cs typeface="Arial"/>
              </a:rPr>
              <a:t>deputy headteacher</a:t>
            </a:r>
            <a:endParaRPr lang="en-US">
              <a:ea typeface="+mn-lt"/>
              <a:cs typeface="+mn-lt"/>
            </a:endParaRPr>
          </a:p>
          <a:p>
            <a:pPr marL="285750" indent="-285750">
              <a:spcAft>
                <a:spcPts val="900"/>
              </a:spcAft>
              <a:buFont typeface="Arial,Sans-Serif"/>
              <a:buChar char="•"/>
            </a:pPr>
            <a:r>
              <a:rPr lang="en-GB">
                <a:cs typeface="Arial"/>
              </a:rPr>
              <a:t>member of the senior leadership team (SLT)</a:t>
            </a:r>
            <a:endParaRPr lang="en-US">
              <a:ea typeface="+mn-lt"/>
              <a:cs typeface="+mn-lt"/>
            </a:endParaRPr>
          </a:p>
          <a:p>
            <a:pPr marL="285750" indent="-285750">
              <a:spcAft>
                <a:spcPts val="900"/>
              </a:spcAft>
              <a:buFont typeface="Arial,Sans-Serif"/>
              <a:buChar char="•"/>
            </a:pPr>
            <a:r>
              <a:rPr lang="en-GB">
                <a:cs typeface="Arial"/>
              </a:rPr>
              <a:t>if not a senior leader, an appropriate member of staff, working with colleagues, who is empowered to develop and oversee your setting’s whole school or college approach to mental health and wellbeing</a:t>
            </a:r>
            <a:endParaRPr lang="en-GB"/>
          </a:p>
        </p:txBody>
      </p:sp>
      <p:sp>
        <p:nvSpPr>
          <p:cNvPr id="28" name="TextBox 27">
            <a:extLst>
              <a:ext uri="{FF2B5EF4-FFF2-40B4-BE49-F238E27FC236}">
                <a16:creationId xmlns:a16="http://schemas.microsoft.com/office/drawing/2014/main" id="{013F1D38-A246-4ADD-1795-C822028859D1}"/>
              </a:ext>
            </a:extLst>
          </p:cNvPr>
          <p:cNvSpPr txBox="1"/>
          <p:nvPr/>
        </p:nvSpPr>
        <p:spPr>
          <a:xfrm>
            <a:off x="139148" y="5510904"/>
            <a:ext cx="11926956"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u="sng">
                <a:ea typeface="+mn-lt"/>
                <a:cs typeface="+mn-lt"/>
              </a:rPr>
              <a:t>Eligible settings are only able to claim one grant</a:t>
            </a:r>
            <a:r>
              <a:rPr lang="en-GB">
                <a:ea typeface="+mn-lt"/>
                <a:cs typeface="+mn-lt"/>
              </a:rPr>
              <a:t>, so when choosing a senior mental health lead you should account for succession planning and career development plans. This will help ensure that your senior lead has sufficient time and capacity to meet the conditions of grant, including completing training and implementing a sustained whole school or college approach to mental health and wellbeing.</a:t>
            </a:r>
          </a:p>
        </p:txBody>
      </p:sp>
    </p:spTree>
    <p:extLst>
      <p:ext uri="{BB962C8B-B14F-4D97-AF65-F5344CB8AC3E}">
        <p14:creationId xmlns:p14="http://schemas.microsoft.com/office/powerpoint/2010/main" val="32410575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51E36-A9AF-EF87-D51F-472FA8EC27C3}"/>
              </a:ext>
            </a:extLst>
          </p:cNvPr>
          <p:cNvSpPr>
            <a:spLocks noGrp="1"/>
          </p:cNvSpPr>
          <p:nvPr>
            <p:ph type="title"/>
          </p:nvPr>
        </p:nvSpPr>
        <p:spPr/>
        <p:txBody>
          <a:bodyPr/>
          <a:lstStyle/>
          <a:p>
            <a:r>
              <a:rPr lang="en-GB">
                <a:latin typeface="Arial"/>
                <a:cs typeface="Arial"/>
              </a:rPr>
              <a:t>Quality-assured training courses</a:t>
            </a:r>
            <a:endParaRPr lang="en-GB"/>
          </a:p>
        </p:txBody>
      </p:sp>
      <p:graphicFrame>
        <p:nvGraphicFramePr>
          <p:cNvPr id="5" name="Diagram 807">
            <a:extLst>
              <a:ext uri="{FF2B5EF4-FFF2-40B4-BE49-F238E27FC236}">
                <a16:creationId xmlns:a16="http://schemas.microsoft.com/office/drawing/2014/main" id="{E8EDECDE-3183-B42B-D1EF-DEA1FBCA359B}"/>
              </a:ext>
            </a:extLst>
          </p:cNvPr>
          <p:cNvGraphicFramePr/>
          <p:nvPr>
            <p:extLst>
              <p:ext uri="{D42A27DB-BD31-4B8C-83A1-F6EECF244321}">
                <p14:modId xmlns:p14="http://schemas.microsoft.com/office/powerpoint/2010/main" val="1376450254"/>
              </p:ext>
            </p:extLst>
          </p:nvPr>
        </p:nvGraphicFramePr>
        <p:xfrm>
          <a:off x="632604" y="392501"/>
          <a:ext cx="10797395" cy="64899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709890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02204-E23E-00D0-88C3-930AE2CBA849}"/>
              </a:ext>
            </a:extLst>
          </p:cNvPr>
          <p:cNvSpPr>
            <a:spLocks noGrp="1"/>
          </p:cNvSpPr>
          <p:nvPr>
            <p:ph type="title"/>
          </p:nvPr>
        </p:nvSpPr>
        <p:spPr/>
        <p:txBody>
          <a:bodyPr/>
          <a:lstStyle/>
          <a:p>
            <a:r>
              <a:rPr lang="en-GB">
                <a:latin typeface="Arial"/>
                <a:cs typeface="Arial"/>
              </a:rPr>
              <a:t>How do I claim the grant for my setting?</a:t>
            </a:r>
            <a:endParaRPr lang="en-GB"/>
          </a:p>
        </p:txBody>
      </p:sp>
      <p:graphicFrame>
        <p:nvGraphicFramePr>
          <p:cNvPr id="4" name="Diagram 88">
            <a:extLst>
              <a:ext uri="{FF2B5EF4-FFF2-40B4-BE49-F238E27FC236}">
                <a16:creationId xmlns:a16="http://schemas.microsoft.com/office/drawing/2014/main" id="{17A02C5C-026D-DE01-9E46-0670A5133B5F}"/>
              </a:ext>
            </a:extLst>
          </p:cNvPr>
          <p:cNvGraphicFramePr/>
          <p:nvPr>
            <p:extLst>
              <p:ext uri="{D42A27DB-BD31-4B8C-83A1-F6EECF244321}">
                <p14:modId xmlns:p14="http://schemas.microsoft.com/office/powerpoint/2010/main" val="1805414767"/>
              </p:ext>
            </p:extLst>
          </p:nvPr>
        </p:nvGraphicFramePr>
        <p:xfrm>
          <a:off x="258794" y="-38818"/>
          <a:ext cx="11703168" cy="67631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514519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B490F-2F75-66BE-ACFE-41497B27A9C3}"/>
              </a:ext>
            </a:extLst>
          </p:cNvPr>
          <p:cNvSpPr>
            <a:spLocks noGrp="1"/>
          </p:cNvSpPr>
          <p:nvPr>
            <p:ph type="title"/>
          </p:nvPr>
        </p:nvSpPr>
        <p:spPr/>
        <p:txBody>
          <a:bodyPr/>
          <a:lstStyle/>
          <a:p>
            <a:r>
              <a:rPr lang="en-GB">
                <a:latin typeface="Arial"/>
                <a:cs typeface="Arial"/>
              </a:rPr>
              <a:t>Senior mental health lead training feedback</a:t>
            </a:r>
            <a:endParaRPr lang="en-GB"/>
          </a:p>
        </p:txBody>
      </p:sp>
      <p:sp>
        <p:nvSpPr>
          <p:cNvPr id="3" name="Content Placeholder 2">
            <a:extLst>
              <a:ext uri="{FF2B5EF4-FFF2-40B4-BE49-F238E27FC236}">
                <a16:creationId xmlns:a16="http://schemas.microsoft.com/office/drawing/2014/main" id="{0A730C7E-8C8C-10EE-1ED8-B475E25242C7}"/>
              </a:ext>
            </a:extLst>
          </p:cNvPr>
          <p:cNvSpPr>
            <a:spLocks noGrp="1"/>
          </p:cNvSpPr>
          <p:nvPr>
            <p:ph sz="quarter" idx="12"/>
          </p:nvPr>
        </p:nvSpPr>
        <p:spPr>
          <a:xfrm>
            <a:off x="462523" y="1053965"/>
            <a:ext cx="6752812" cy="743223"/>
          </a:xfrm>
        </p:spPr>
        <p:txBody>
          <a:bodyPr vert="horz" lIns="0" tIns="0" rIns="0" bIns="0" rtlCol="0" anchor="t">
            <a:noAutofit/>
          </a:bodyPr>
          <a:lstStyle/>
          <a:p>
            <a:r>
              <a:rPr lang="en-GB">
                <a:latin typeface="Arial"/>
                <a:cs typeface="Arial"/>
              </a:rPr>
              <a:t>Charlotte Read at Bosmere Junior School in Hampshire writes about her experience of senior mental health lead training in </a:t>
            </a:r>
            <a:r>
              <a:rPr lang="en-GB">
                <a:latin typeface="Arial"/>
                <a:cs typeface="Arial"/>
                <a:hlinkClick r:id="rId2"/>
              </a:rPr>
              <a:t>this blog</a:t>
            </a:r>
            <a:r>
              <a:rPr lang="en-GB">
                <a:latin typeface="Arial"/>
                <a:cs typeface="Arial"/>
              </a:rPr>
              <a:t>.</a:t>
            </a:r>
          </a:p>
          <a:p>
            <a:endParaRPr lang="en-GB">
              <a:latin typeface="Arial"/>
              <a:cs typeface="Arial"/>
            </a:endParaRPr>
          </a:p>
          <a:p>
            <a:endParaRPr lang="en-GB"/>
          </a:p>
          <a:p>
            <a:endParaRPr lang="en-GB">
              <a:latin typeface="Arial"/>
              <a:cs typeface="Arial"/>
            </a:endParaRPr>
          </a:p>
          <a:p>
            <a:endParaRPr lang="en-GB"/>
          </a:p>
          <a:p>
            <a:endParaRPr lang="en-GB">
              <a:latin typeface="Arial"/>
              <a:cs typeface="Arial"/>
            </a:endParaRPr>
          </a:p>
          <a:p>
            <a:endParaRPr lang="en-GB"/>
          </a:p>
          <a:p>
            <a:endParaRPr lang="en-GB"/>
          </a:p>
          <a:p>
            <a:endParaRPr lang="en-GB"/>
          </a:p>
        </p:txBody>
      </p:sp>
      <p:sp>
        <p:nvSpPr>
          <p:cNvPr id="4" name="TextBox 1">
            <a:extLst>
              <a:ext uri="{FF2B5EF4-FFF2-40B4-BE49-F238E27FC236}">
                <a16:creationId xmlns:a16="http://schemas.microsoft.com/office/drawing/2014/main" id="{39767F08-FCD3-4140-8933-033CEBDECF3F}"/>
              </a:ext>
            </a:extLst>
          </p:cNvPr>
          <p:cNvSpPr txBox="1"/>
          <p:nvPr/>
        </p:nvSpPr>
        <p:spPr>
          <a:xfrm>
            <a:off x="460744" y="6099991"/>
            <a:ext cx="10523834"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cs typeface="Segoe UI"/>
              </a:rPr>
              <a:t>Further information: </a:t>
            </a:r>
            <a:r>
              <a:rPr lang="en-US">
                <a:ea typeface="+mn-lt"/>
                <a:cs typeface="+mn-lt"/>
                <a:hlinkClick r:id="rId3"/>
              </a:rPr>
              <a:t>Senior</a:t>
            </a:r>
            <a:r>
              <a:rPr lang="en-US">
                <a:ea typeface="+mn-lt"/>
                <a:cs typeface="+mn-lt"/>
                <a:hlinkClick r:id="rId3">
                  <a:extLst>
                    <a:ext uri="{A12FA001-AC4F-418D-AE19-62706E023703}">
                      <ahyp:hlinkClr xmlns:ahyp="http://schemas.microsoft.com/office/drawing/2018/hyperlinkcolor" val="tx"/>
                    </a:ext>
                  </a:extLst>
                </a:hlinkClick>
              </a:rPr>
              <a:t> mental health lead training - GOV.UK (www.gov.uk)</a:t>
            </a:r>
          </a:p>
          <a:p>
            <a:r>
              <a:rPr lang="en-US">
                <a:cs typeface="Arial" panose="020B0604020202020204"/>
              </a:rPr>
              <a:t>Queries or feedback: </a:t>
            </a:r>
            <a:r>
              <a:rPr lang="en-US">
                <a:solidFill>
                  <a:srgbClr val="183860"/>
                </a:solidFill>
                <a:latin typeface="Helvetica"/>
                <a:cs typeface="Helvetica"/>
                <a:hlinkClick r:id="rId4"/>
              </a:rPr>
              <a:t>MentalHealth.LeadTraining@education.gov.uk</a:t>
            </a:r>
          </a:p>
        </p:txBody>
      </p:sp>
      <p:pic>
        <p:nvPicPr>
          <p:cNvPr id="5" name="Picture 5">
            <a:extLst>
              <a:ext uri="{FF2B5EF4-FFF2-40B4-BE49-F238E27FC236}">
                <a16:creationId xmlns:a16="http://schemas.microsoft.com/office/drawing/2014/main" id="{D2398B3E-6465-04DA-78E2-D042C9D8A571}"/>
              </a:ext>
            </a:extLst>
          </p:cNvPr>
          <p:cNvPicPr>
            <a:picLocks noChangeAspect="1"/>
          </p:cNvPicPr>
          <p:nvPr/>
        </p:nvPicPr>
        <p:blipFill>
          <a:blip r:embed="rId5"/>
          <a:stretch>
            <a:fillRect/>
          </a:stretch>
        </p:blipFill>
        <p:spPr>
          <a:xfrm>
            <a:off x="166431" y="1832481"/>
            <a:ext cx="3138640" cy="223453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Speech Bubble: Rectangle with Corners Rounded 5">
            <a:extLst>
              <a:ext uri="{FF2B5EF4-FFF2-40B4-BE49-F238E27FC236}">
                <a16:creationId xmlns:a16="http://schemas.microsoft.com/office/drawing/2014/main" id="{D0A59845-B3C3-ACA7-7594-0B06573AC54B}"/>
              </a:ext>
            </a:extLst>
          </p:cNvPr>
          <p:cNvSpPr/>
          <p:nvPr/>
        </p:nvSpPr>
        <p:spPr>
          <a:xfrm>
            <a:off x="3472071" y="1830589"/>
            <a:ext cx="4320207" cy="3200399"/>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600" i="1" dirty="0">
                <a:ea typeface="+mn-lt"/>
                <a:cs typeface="+mn-lt"/>
              </a:rPr>
              <a:t>"By pulling together everything we were already doing as a school community, and making a few small, but impactful changes, I was able to make sure that we are fully covering the eight aspects of a whole school approach to mental health and wellbeing. The school now has an improved support offer, and the training has been hugely helpful in identifying areas where more work is needed over the next year."</a:t>
            </a:r>
          </a:p>
          <a:p>
            <a:pPr algn="ctr"/>
            <a:r>
              <a:rPr lang="en-GB" sz="1400" dirty="0">
                <a:cs typeface="Arial"/>
              </a:rPr>
              <a:t>Charlotte Read, Bosmere Junior School, Hampshire</a:t>
            </a:r>
            <a:endParaRPr lang="en-GB" sz="1400" i="1" dirty="0">
              <a:cs typeface="Arial"/>
            </a:endParaRPr>
          </a:p>
        </p:txBody>
      </p:sp>
      <p:sp>
        <p:nvSpPr>
          <p:cNvPr id="7" name="Speech Bubble: Rectangle with Corners Rounded 6">
            <a:extLst>
              <a:ext uri="{FF2B5EF4-FFF2-40B4-BE49-F238E27FC236}">
                <a16:creationId xmlns:a16="http://schemas.microsoft.com/office/drawing/2014/main" id="{1AEB2DC5-E504-AA51-2D9C-A944B3DDE6AD}"/>
              </a:ext>
            </a:extLst>
          </p:cNvPr>
          <p:cNvSpPr/>
          <p:nvPr/>
        </p:nvSpPr>
        <p:spPr>
          <a:xfrm>
            <a:off x="7851913" y="3858173"/>
            <a:ext cx="4260573" cy="2239615"/>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i="1" dirty="0">
                <a:ea typeface="+mn-lt"/>
                <a:cs typeface="+mn-lt"/>
              </a:rPr>
              <a:t>"The training helped us make decisions about mental health support that are tailored to our school’s needs and there was time to clarify ideas through the support of a dedicated coach, and deep dive into our provision and support."</a:t>
            </a:r>
          </a:p>
          <a:p>
            <a:pPr algn="ctr"/>
            <a:endParaRPr lang="en-GB" sz="1600" i="1" dirty="0">
              <a:ea typeface="+mn-lt"/>
              <a:cs typeface="+mn-lt"/>
            </a:endParaRPr>
          </a:p>
          <a:p>
            <a:pPr algn="ctr"/>
            <a:r>
              <a:rPr lang="en-GB" sz="1400" dirty="0">
                <a:ea typeface="+mn-lt"/>
                <a:cs typeface="+mn-lt"/>
              </a:rPr>
              <a:t>Hannah Woodhouse, Moorlands Primary School in Huddersfield</a:t>
            </a:r>
          </a:p>
        </p:txBody>
      </p:sp>
      <p:sp>
        <p:nvSpPr>
          <p:cNvPr id="8" name="Speech Bubble: Rectangle with Corners Rounded 7">
            <a:extLst>
              <a:ext uri="{FF2B5EF4-FFF2-40B4-BE49-F238E27FC236}">
                <a16:creationId xmlns:a16="http://schemas.microsoft.com/office/drawing/2014/main" id="{A4729D4D-92B5-E720-4428-0299CB0C5D8D}"/>
              </a:ext>
            </a:extLst>
          </p:cNvPr>
          <p:cNvSpPr/>
          <p:nvPr/>
        </p:nvSpPr>
        <p:spPr>
          <a:xfrm>
            <a:off x="7931426" y="253581"/>
            <a:ext cx="3969026" cy="277633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i="1" dirty="0">
                <a:ea typeface="+mn-lt"/>
                <a:cs typeface="+mn-lt"/>
              </a:rPr>
              <a:t>“The training has been an invaluable way to draw together all my ideas and initiatives about having a whole school approach to Mental Health. I have learnt a lot through the modules offered and have enjoyed the way in which they are a mixture of practical tips, modelling and academic research."</a:t>
            </a:r>
          </a:p>
          <a:p>
            <a:pPr algn="ctr"/>
            <a:r>
              <a:rPr lang="en-GB" sz="1400" i="1" dirty="0">
                <a:cs typeface="Arial"/>
              </a:rPr>
              <a:t>Senior Lead from a college in East of England</a:t>
            </a:r>
          </a:p>
        </p:txBody>
      </p:sp>
    </p:spTree>
    <p:extLst>
      <p:ext uri="{BB962C8B-B14F-4D97-AF65-F5344CB8AC3E}">
        <p14:creationId xmlns:p14="http://schemas.microsoft.com/office/powerpoint/2010/main" val="5013067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F0973-0E97-C03A-E80F-F7FACE47B720}"/>
              </a:ext>
            </a:extLst>
          </p:cNvPr>
          <p:cNvSpPr>
            <a:spLocks noGrp="1"/>
          </p:cNvSpPr>
          <p:nvPr>
            <p:ph type="title"/>
          </p:nvPr>
        </p:nvSpPr>
        <p:spPr/>
        <p:txBody>
          <a:bodyPr/>
          <a:lstStyle/>
          <a:p>
            <a:r>
              <a:rPr lang="en-GB">
                <a:latin typeface="Arial"/>
                <a:cs typeface="Arial"/>
              </a:rPr>
              <a:t>Next steps</a:t>
            </a:r>
            <a:endParaRPr lang="en-GB"/>
          </a:p>
        </p:txBody>
      </p:sp>
      <p:graphicFrame>
        <p:nvGraphicFramePr>
          <p:cNvPr id="4" name="Diagram 88">
            <a:extLst>
              <a:ext uri="{FF2B5EF4-FFF2-40B4-BE49-F238E27FC236}">
                <a16:creationId xmlns:a16="http://schemas.microsoft.com/office/drawing/2014/main" id="{50EDA61C-D9FC-F59C-3833-79F8CEA307C9}"/>
              </a:ext>
            </a:extLst>
          </p:cNvPr>
          <p:cNvGraphicFramePr/>
          <p:nvPr>
            <p:extLst>
              <p:ext uri="{D42A27DB-BD31-4B8C-83A1-F6EECF244321}">
                <p14:modId xmlns:p14="http://schemas.microsoft.com/office/powerpoint/2010/main" val="4285124935"/>
              </p:ext>
            </p:extLst>
          </p:nvPr>
        </p:nvGraphicFramePr>
        <p:xfrm>
          <a:off x="1424985" y="1882746"/>
          <a:ext cx="5222855" cy="29729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0" name="TextBox 39">
            <a:extLst>
              <a:ext uri="{FF2B5EF4-FFF2-40B4-BE49-F238E27FC236}">
                <a16:creationId xmlns:a16="http://schemas.microsoft.com/office/drawing/2014/main" id="{F3F12D14-C458-AB6F-61D7-99C7163DE89C}"/>
              </a:ext>
            </a:extLst>
          </p:cNvPr>
          <p:cNvSpPr txBox="1"/>
          <p:nvPr/>
        </p:nvSpPr>
        <p:spPr>
          <a:xfrm>
            <a:off x="7467601" y="1553816"/>
            <a:ext cx="4631633"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a:cs typeface="Arial"/>
              </a:rPr>
              <a:t>Speak to the relevant colleagues in your setting</a:t>
            </a:r>
          </a:p>
          <a:p>
            <a:pPr marL="285750" indent="-285750">
              <a:buFont typeface="Wingdings"/>
              <a:buChar char="Ø"/>
            </a:pPr>
            <a:r>
              <a:rPr lang="en-GB" sz="2000">
                <a:cs typeface="Arial"/>
              </a:rPr>
              <a:t>Is your setting ready to take up this training opportunity before the end of this financial year?</a:t>
            </a:r>
          </a:p>
          <a:p>
            <a:pPr marL="285750" indent="-285750">
              <a:buFont typeface="Wingdings"/>
              <a:buChar char="Ø"/>
            </a:pPr>
            <a:r>
              <a:rPr lang="en-GB" sz="2000">
                <a:cs typeface="Arial"/>
              </a:rPr>
              <a:t>Who is best placed to lead on the development of your whole school/college approach to mental health and wellbeing?</a:t>
            </a:r>
          </a:p>
          <a:p>
            <a:pPr marL="285750" indent="-285750">
              <a:buFont typeface="Wingdings"/>
              <a:buChar char="Ø"/>
            </a:pPr>
            <a:r>
              <a:rPr lang="en-GB" sz="2000">
                <a:cs typeface="Arial"/>
              </a:rPr>
              <a:t>Click on the link to secure a grant this financial year. You can then look into the most suitable course for you.</a:t>
            </a:r>
          </a:p>
        </p:txBody>
      </p:sp>
    </p:spTree>
    <p:extLst>
      <p:ext uri="{BB962C8B-B14F-4D97-AF65-F5344CB8AC3E}">
        <p14:creationId xmlns:p14="http://schemas.microsoft.com/office/powerpoint/2010/main" val="10186569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408883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asis">
  <a:themeElements>
    <a:clrScheme name="DfE 2207">
      <a:dk1>
        <a:srgbClr val="000000"/>
      </a:dk1>
      <a:lt1>
        <a:srgbClr val="FFFFFF"/>
      </a:lt1>
      <a:dk2>
        <a:srgbClr val="000000"/>
      </a:dk2>
      <a:lt2>
        <a:srgbClr val="FFFFFF"/>
      </a:lt2>
      <a:accent1>
        <a:srgbClr val="183860"/>
      </a:accent1>
      <a:accent2>
        <a:srgbClr val="EB5C5D"/>
      </a:accent2>
      <a:accent3>
        <a:srgbClr val="2BBAD9"/>
      </a:accent3>
      <a:accent4>
        <a:srgbClr val="A3D55F"/>
      </a:accent4>
      <a:accent5>
        <a:srgbClr val="DF7CB0"/>
      </a:accent5>
      <a:accent6>
        <a:srgbClr val="774B99"/>
      </a:accent6>
      <a:hlink>
        <a:srgbClr val="183860"/>
      </a:hlink>
      <a:folHlink>
        <a:srgbClr val="2BBAD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6.7269_DfE_Presentation_Ppt_PC_Widescreen_FINAL_040821.potx" id="{0031B1B9-FF40-433D-B69E-B18C31EEDA18}" vid="{C3DC1024-2339-498F-BDC1-C9C4F23854C5}"/>
    </a:ext>
  </a:extLst>
</a:theme>
</file>

<file path=ppt/theme/theme3.xml><?xml version="1.0" encoding="utf-8"?>
<a:theme xmlns:a="http://schemas.openxmlformats.org/drawingml/2006/main" name="Basis">
  <a:themeElements>
    <a:clrScheme name="DfE 2207">
      <a:dk1>
        <a:srgbClr val="000000"/>
      </a:dk1>
      <a:lt1>
        <a:srgbClr val="FFFFFF"/>
      </a:lt1>
      <a:dk2>
        <a:srgbClr val="000000"/>
      </a:dk2>
      <a:lt2>
        <a:srgbClr val="FFFFFF"/>
      </a:lt2>
      <a:accent1>
        <a:srgbClr val="183860"/>
      </a:accent1>
      <a:accent2>
        <a:srgbClr val="EB5C5D"/>
      </a:accent2>
      <a:accent3>
        <a:srgbClr val="2BBAD9"/>
      </a:accent3>
      <a:accent4>
        <a:srgbClr val="A3D55F"/>
      </a:accent4>
      <a:accent5>
        <a:srgbClr val="DF7CB0"/>
      </a:accent5>
      <a:accent6>
        <a:srgbClr val="774B99"/>
      </a:accent6>
      <a:hlink>
        <a:srgbClr val="183860"/>
      </a:hlink>
      <a:folHlink>
        <a:srgbClr val="2BBAD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6.7269_DfE_Presentation_Ppt_PC_Standard_FINAL_040821.potx" id="{3DED29C4-3B9C-4EB2-86EC-DFCFE556EBD7}" vid="{C48AABDF-E673-45FF-9AED-BFDC9789113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1732A49940B59468FE79E0619A4A402" ma:contentTypeVersion="16" ma:contentTypeDescription="Create a new document." ma:contentTypeScope="" ma:versionID="0bb58bd1a3264f1921aabd3f5bd1bced">
  <xsd:schema xmlns:xsd="http://www.w3.org/2001/XMLSchema" xmlns:xs="http://www.w3.org/2001/XMLSchema" xmlns:p="http://schemas.microsoft.com/office/2006/metadata/properties" xmlns:ns2="fa3fc0ab-7aa7-4b09-98c2-932467818d81" xmlns:ns3="d759b065-d26f-408b-8b72-dcf3648f6fd1" xmlns:ns4="8c566321-f672-4e06-a901-b5e72b4c4357" targetNamespace="http://schemas.microsoft.com/office/2006/metadata/properties" ma:root="true" ma:fieldsID="417ef5a24b1696bf0ec6c3fa752d3729" ns2:_="" ns3:_="" ns4:_="">
    <xsd:import namespace="fa3fc0ab-7aa7-4b09-98c2-932467818d81"/>
    <xsd:import namespace="d759b065-d26f-408b-8b72-dcf3648f6fd1"/>
    <xsd:import namespace="8c566321-f672-4e06-a901-b5e72b4c435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DateTaken"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3fc0ab-7aa7-4b09-98c2-932467818d8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c07c698-60f5-424f-b9af-f4c59398b511"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759b065-d26f-408b-8b72-dcf3648f6fd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c566321-f672-4e06-a901-b5e72b4c4357"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22c32627-17eb-4d5e-94a7-c76bcdfb52cb}" ma:internalName="TaxCatchAll" ma:showField="CatchAllData" ma:web="d759b065-d26f-408b-8b72-dcf3648f6fd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8c566321-f672-4e06-a901-b5e72b4c4357" xsi:nil="true"/>
    <lcf76f155ced4ddcb4097134ff3c332f xmlns="fa3fc0ab-7aa7-4b09-98c2-932467818d81">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4D0F140-7DF2-454E-8078-124F7F6BF24A}">
  <ds:schemaRefs>
    <ds:schemaRef ds:uri="8c566321-f672-4e06-a901-b5e72b4c4357"/>
    <ds:schemaRef ds:uri="d759b065-d26f-408b-8b72-dcf3648f6fd1"/>
    <ds:schemaRef ds:uri="fa3fc0ab-7aa7-4b09-98c2-932467818d8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D339CA98-9782-492C-BD31-60CF5C14E38B}">
  <ds:schemaRefs>
    <ds:schemaRef ds:uri="8c566321-f672-4e06-a901-b5e72b4c4357"/>
    <ds:schemaRef ds:uri="fa3fc0ab-7aa7-4b09-98c2-932467818d81"/>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A14F5079-0BBD-4D77-A4DF-28AFE42FFC4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878</Words>
  <Application>Microsoft Office PowerPoint</Application>
  <PresentationFormat>Widescreen</PresentationFormat>
  <Paragraphs>70</Paragraphs>
  <Slides>8</Slides>
  <Notes>1</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8</vt:i4>
      </vt:variant>
    </vt:vector>
  </HeadingPairs>
  <TitlesOfParts>
    <vt:vector size="18" baseType="lpstr">
      <vt:lpstr>Arial</vt:lpstr>
      <vt:lpstr>Arial,Sans-Serif</vt:lpstr>
      <vt:lpstr>Calibri</vt:lpstr>
      <vt:lpstr>Calibri Light</vt:lpstr>
      <vt:lpstr>Corbel</vt:lpstr>
      <vt:lpstr>Helvetica</vt:lpstr>
      <vt:lpstr>Wingdings</vt:lpstr>
      <vt:lpstr>office theme</vt:lpstr>
      <vt:lpstr>Basis</vt:lpstr>
      <vt:lpstr>Basis</vt:lpstr>
      <vt:lpstr>PowerPoint Presentation</vt:lpstr>
      <vt:lpstr>Did you know that the Department for Education is offering a grant of £1,200 for eligible state-funded schools and colleges in England?</vt:lpstr>
      <vt:lpstr>Senior Mental Health Lead role</vt:lpstr>
      <vt:lpstr>Quality-assured training courses</vt:lpstr>
      <vt:lpstr>How do I claim the grant for my setting?</vt:lpstr>
      <vt:lpstr>Senior mental health lead training feedback</vt:lpstr>
      <vt:lpstr>Next steps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STROUD, Kirstie</dc:creator>
  <cp:lastModifiedBy>STROUD, Kirstie</cp:lastModifiedBy>
  <cp:revision>62</cp:revision>
  <dcterms:created xsi:type="dcterms:W3CDTF">2022-10-07T07:44:45Z</dcterms:created>
  <dcterms:modified xsi:type="dcterms:W3CDTF">2023-02-02T13:54:47Z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0x01010021732A49940B59468FE79E0619A4A402</vt:lpwstr>
  </property>
  <property fmtid="{D5CDD505-2E9C-101B-9397-08002B2CF9AE}" pid="3" name="MediaServiceImageTags">
    <vt:lpwstr/>
  </property>
</Properties>
</file>