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79" r:id="rId6"/>
  </p:sldMasterIdLst>
  <p:notesMasterIdLst>
    <p:notesMasterId r:id="rId27"/>
  </p:notesMasterIdLst>
  <p:handoutMasterIdLst>
    <p:handoutMasterId r:id="rId28"/>
  </p:handoutMasterIdLst>
  <p:sldIdLst>
    <p:sldId id="272" r:id="rId7"/>
    <p:sldId id="262" r:id="rId8"/>
    <p:sldId id="284" r:id="rId9"/>
    <p:sldId id="273" r:id="rId10"/>
    <p:sldId id="402" r:id="rId11"/>
    <p:sldId id="393" r:id="rId12"/>
    <p:sldId id="275" r:id="rId13"/>
    <p:sldId id="403" r:id="rId14"/>
    <p:sldId id="412" r:id="rId15"/>
    <p:sldId id="276" r:id="rId16"/>
    <p:sldId id="274" r:id="rId17"/>
    <p:sldId id="277" r:id="rId18"/>
    <p:sldId id="408" r:id="rId19"/>
    <p:sldId id="283" r:id="rId20"/>
    <p:sldId id="278" r:id="rId21"/>
    <p:sldId id="280" r:id="rId22"/>
    <p:sldId id="410" r:id="rId23"/>
    <p:sldId id="409" r:id="rId24"/>
    <p:sldId id="267"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05E"/>
    <a:srgbClr val="EBEDF2"/>
    <a:srgbClr val="F8F5F1"/>
    <a:srgbClr val="00185E"/>
    <a:srgbClr val="060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32" autoAdjust="0"/>
  </p:normalViewPr>
  <p:slideViewPr>
    <p:cSldViewPr snapToGrid="0">
      <p:cViewPr varScale="1">
        <p:scale>
          <a:sx n="52" d="100"/>
          <a:sy n="52" d="100"/>
        </p:scale>
        <p:origin x="1204" y="5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6" Type="http://schemas.openxmlformats.org/officeDocument/2006/relationships/image" Target="../media/image80.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6" Type="http://schemas.openxmlformats.org/officeDocument/2006/relationships/image" Target="../media/image80.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CF5649-3477-413A-923D-54101771AD4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8656355-C3AE-4ECF-A048-EE06DEF3D96E}">
      <dgm:prSet/>
      <dgm:spPr/>
      <dgm:t>
        <a:bodyPr/>
        <a:lstStyle/>
        <a:p>
          <a:pPr>
            <a:lnSpc>
              <a:spcPct val="100000"/>
            </a:lnSpc>
          </a:pPr>
          <a:r>
            <a:rPr lang="en-GB"/>
            <a:t>Visual Perception</a:t>
          </a:r>
          <a:endParaRPr lang="en-US"/>
        </a:p>
      </dgm:t>
    </dgm:pt>
    <dgm:pt modelId="{D2706883-5D60-4FB7-B70C-2F3CEBB40F5A}" type="parTrans" cxnId="{FF2DE759-5899-4477-BF56-9BACC110D8FA}">
      <dgm:prSet/>
      <dgm:spPr/>
      <dgm:t>
        <a:bodyPr/>
        <a:lstStyle/>
        <a:p>
          <a:endParaRPr lang="en-US"/>
        </a:p>
      </dgm:t>
    </dgm:pt>
    <dgm:pt modelId="{87021E38-4E7B-48B6-9C98-6B229A28F11D}" type="sibTrans" cxnId="{FF2DE759-5899-4477-BF56-9BACC110D8FA}">
      <dgm:prSet/>
      <dgm:spPr/>
      <dgm:t>
        <a:bodyPr/>
        <a:lstStyle/>
        <a:p>
          <a:endParaRPr lang="en-US"/>
        </a:p>
      </dgm:t>
    </dgm:pt>
    <dgm:pt modelId="{F05587AE-DEB3-4493-832D-7D4E46DB1714}">
      <dgm:prSet/>
      <dgm:spPr/>
      <dgm:t>
        <a:bodyPr/>
        <a:lstStyle/>
        <a:p>
          <a:pPr>
            <a:lnSpc>
              <a:spcPct val="100000"/>
            </a:lnSpc>
          </a:pPr>
          <a:r>
            <a:rPr lang="en-GB"/>
            <a:t>Visual info processing speed</a:t>
          </a:r>
          <a:endParaRPr lang="en-US"/>
        </a:p>
      </dgm:t>
    </dgm:pt>
    <dgm:pt modelId="{EA411F96-1CEA-41A7-8049-C7B75ECEA37C}" type="parTrans" cxnId="{C2C5AB97-A9FB-4816-9F26-5983E5B39359}">
      <dgm:prSet/>
      <dgm:spPr/>
      <dgm:t>
        <a:bodyPr/>
        <a:lstStyle/>
        <a:p>
          <a:endParaRPr lang="en-US"/>
        </a:p>
      </dgm:t>
    </dgm:pt>
    <dgm:pt modelId="{D5FB9F39-598D-4C86-BDC6-349A19A07652}" type="sibTrans" cxnId="{C2C5AB97-A9FB-4816-9F26-5983E5B39359}">
      <dgm:prSet/>
      <dgm:spPr/>
      <dgm:t>
        <a:bodyPr/>
        <a:lstStyle/>
        <a:p>
          <a:endParaRPr lang="en-US"/>
        </a:p>
      </dgm:t>
    </dgm:pt>
    <dgm:pt modelId="{605E309D-56D5-4E9F-8D42-2750C744CC6D}">
      <dgm:prSet/>
      <dgm:spPr/>
      <dgm:t>
        <a:bodyPr/>
        <a:lstStyle/>
        <a:p>
          <a:pPr>
            <a:lnSpc>
              <a:spcPct val="100000"/>
            </a:lnSpc>
          </a:pPr>
          <a:r>
            <a:rPr lang="en-GB"/>
            <a:t>Verbal reasoning </a:t>
          </a:r>
          <a:endParaRPr lang="en-US"/>
        </a:p>
      </dgm:t>
    </dgm:pt>
    <dgm:pt modelId="{79EA123B-DDBE-4A6A-8B07-42ED4084E77C}" type="parTrans" cxnId="{CEDFAFBC-26C4-4928-A8D0-9F1C697E7E17}">
      <dgm:prSet/>
      <dgm:spPr/>
      <dgm:t>
        <a:bodyPr/>
        <a:lstStyle/>
        <a:p>
          <a:endParaRPr lang="en-US"/>
        </a:p>
      </dgm:t>
    </dgm:pt>
    <dgm:pt modelId="{9119E61B-88FA-4756-8539-EC238A59BB56}" type="sibTrans" cxnId="{CEDFAFBC-26C4-4928-A8D0-9F1C697E7E17}">
      <dgm:prSet/>
      <dgm:spPr/>
      <dgm:t>
        <a:bodyPr/>
        <a:lstStyle/>
        <a:p>
          <a:endParaRPr lang="en-US"/>
        </a:p>
      </dgm:t>
    </dgm:pt>
    <dgm:pt modelId="{AAB12FC2-6653-4D1B-BE3A-2724DA23D9EB}">
      <dgm:prSet/>
      <dgm:spPr/>
      <dgm:t>
        <a:bodyPr/>
        <a:lstStyle/>
        <a:p>
          <a:pPr>
            <a:lnSpc>
              <a:spcPct val="100000"/>
            </a:lnSpc>
          </a:pPr>
          <a:r>
            <a:rPr lang="en-GB"/>
            <a:t>Verbal memory</a:t>
          </a:r>
          <a:endParaRPr lang="en-US"/>
        </a:p>
      </dgm:t>
    </dgm:pt>
    <dgm:pt modelId="{1D1DEFB5-D2CD-4C82-A036-8EDE4AF7E902}" type="parTrans" cxnId="{2EDECD66-66A8-40A9-8734-6EFC27197D82}">
      <dgm:prSet/>
      <dgm:spPr/>
      <dgm:t>
        <a:bodyPr/>
        <a:lstStyle/>
        <a:p>
          <a:endParaRPr lang="en-US"/>
        </a:p>
      </dgm:t>
    </dgm:pt>
    <dgm:pt modelId="{0CEF86D6-EC10-4409-8CB0-E0133F6E8C2C}" type="sibTrans" cxnId="{2EDECD66-66A8-40A9-8734-6EFC27197D82}">
      <dgm:prSet/>
      <dgm:spPr/>
      <dgm:t>
        <a:bodyPr/>
        <a:lstStyle/>
        <a:p>
          <a:endParaRPr lang="en-US"/>
        </a:p>
      </dgm:t>
    </dgm:pt>
    <dgm:pt modelId="{6383F6E7-C8A7-4E80-BE8E-DD13B7988B10}">
      <dgm:prSet/>
      <dgm:spPr/>
      <dgm:t>
        <a:bodyPr/>
        <a:lstStyle/>
        <a:p>
          <a:pPr>
            <a:lnSpc>
              <a:spcPct val="100000"/>
            </a:lnSpc>
          </a:pPr>
          <a:r>
            <a:rPr lang="en-GB"/>
            <a:t>Numeracy</a:t>
          </a:r>
          <a:endParaRPr lang="en-US"/>
        </a:p>
      </dgm:t>
    </dgm:pt>
    <dgm:pt modelId="{2D3514A6-F275-4605-A47D-DA7C6D987954}" type="parTrans" cxnId="{34B8408B-929A-4E31-B905-DE692DB81543}">
      <dgm:prSet/>
      <dgm:spPr/>
      <dgm:t>
        <a:bodyPr/>
        <a:lstStyle/>
        <a:p>
          <a:endParaRPr lang="en-US"/>
        </a:p>
      </dgm:t>
    </dgm:pt>
    <dgm:pt modelId="{DA6618E0-48D1-4C57-A026-1A2DD5E76AE8}" type="sibTrans" cxnId="{34B8408B-929A-4E31-B905-DE692DB81543}">
      <dgm:prSet/>
      <dgm:spPr/>
      <dgm:t>
        <a:bodyPr/>
        <a:lstStyle/>
        <a:p>
          <a:endParaRPr lang="en-US"/>
        </a:p>
      </dgm:t>
    </dgm:pt>
    <dgm:pt modelId="{A4D1945B-0441-4945-ACBF-9D34B5E75C86}">
      <dgm:prSet/>
      <dgm:spPr/>
      <dgm:t>
        <a:bodyPr/>
        <a:lstStyle/>
        <a:p>
          <a:pPr>
            <a:lnSpc>
              <a:spcPct val="100000"/>
            </a:lnSpc>
          </a:pPr>
          <a:r>
            <a:rPr lang="en-GB"/>
            <a:t>Non-vebal memory</a:t>
          </a:r>
          <a:endParaRPr lang="en-US"/>
        </a:p>
      </dgm:t>
    </dgm:pt>
    <dgm:pt modelId="{5EEE1AD2-8B2C-4094-9A06-1BBDB60F72A5}" type="parTrans" cxnId="{F02649D5-7228-49A4-A893-85EF3236CAD7}">
      <dgm:prSet/>
      <dgm:spPr/>
      <dgm:t>
        <a:bodyPr/>
        <a:lstStyle/>
        <a:p>
          <a:endParaRPr lang="en-US"/>
        </a:p>
      </dgm:t>
    </dgm:pt>
    <dgm:pt modelId="{C5A42BB7-39BC-4BEC-9CDD-7BBCF9DC0E0E}" type="sibTrans" cxnId="{F02649D5-7228-49A4-A893-85EF3236CAD7}">
      <dgm:prSet/>
      <dgm:spPr/>
      <dgm:t>
        <a:bodyPr/>
        <a:lstStyle/>
        <a:p>
          <a:endParaRPr lang="en-US"/>
        </a:p>
      </dgm:t>
    </dgm:pt>
    <dgm:pt modelId="{85DA0CD5-7006-40BD-9BAB-D4F48BB2317F}">
      <dgm:prSet/>
      <dgm:spPr/>
      <dgm:t>
        <a:bodyPr/>
        <a:lstStyle/>
        <a:p>
          <a:pPr>
            <a:lnSpc>
              <a:spcPct val="100000"/>
            </a:lnSpc>
          </a:pPr>
          <a:r>
            <a:rPr lang="en-GB"/>
            <a:t>Literacy</a:t>
          </a:r>
          <a:endParaRPr lang="en-US"/>
        </a:p>
      </dgm:t>
    </dgm:pt>
    <dgm:pt modelId="{26377E72-FAEC-45C0-AA6F-4E4A34779550}" type="parTrans" cxnId="{2EBBDA85-CC97-4B85-AFEB-5CACE9F63ACE}">
      <dgm:prSet/>
      <dgm:spPr/>
      <dgm:t>
        <a:bodyPr/>
        <a:lstStyle/>
        <a:p>
          <a:endParaRPr lang="en-US"/>
        </a:p>
      </dgm:t>
    </dgm:pt>
    <dgm:pt modelId="{0D6D75CC-AACE-41B0-82F9-0FD038ACFA90}" type="sibTrans" cxnId="{2EBBDA85-CC97-4B85-AFEB-5CACE9F63ACE}">
      <dgm:prSet/>
      <dgm:spPr/>
      <dgm:t>
        <a:bodyPr/>
        <a:lstStyle/>
        <a:p>
          <a:endParaRPr lang="en-US"/>
        </a:p>
      </dgm:t>
    </dgm:pt>
    <dgm:pt modelId="{AEC08EB3-DBDE-4E88-9E34-FCBEFE831380}">
      <dgm:prSet/>
      <dgm:spPr/>
      <dgm:t>
        <a:bodyPr/>
        <a:lstStyle/>
        <a:p>
          <a:pPr>
            <a:lnSpc>
              <a:spcPct val="100000"/>
            </a:lnSpc>
          </a:pPr>
          <a:r>
            <a:rPr lang="en-GB"/>
            <a:t>Executive Function</a:t>
          </a:r>
          <a:endParaRPr lang="en-US"/>
        </a:p>
      </dgm:t>
    </dgm:pt>
    <dgm:pt modelId="{037D5DDC-F06B-40BF-8634-B25B0FC3071A}" type="parTrans" cxnId="{0BE35425-8D30-4A37-B1FD-378493599C4B}">
      <dgm:prSet/>
      <dgm:spPr/>
      <dgm:t>
        <a:bodyPr/>
        <a:lstStyle/>
        <a:p>
          <a:endParaRPr lang="en-US"/>
        </a:p>
      </dgm:t>
    </dgm:pt>
    <dgm:pt modelId="{97298C77-F4E5-4B39-88A3-607335F96390}" type="sibTrans" cxnId="{0BE35425-8D30-4A37-B1FD-378493599C4B}">
      <dgm:prSet/>
      <dgm:spPr/>
      <dgm:t>
        <a:bodyPr/>
        <a:lstStyle/>
        <a:p>
          <a:endParaRPr lang="en-US"/>
        </a:p>
      </dgm:t>
    </dgm:pt>
    <dgm:pt modelId="{9457E2FC-7F71-45E1-BEF3-061623599A33}" type="pres">
      <dgm:prSet presAssocID="{6ECF5649-3477-413A-923D-54101771AD41}" presName="root" presStyleCnt="0">
        <dgm:presLayoutVars>
          <dgm:dir/>
          <dgm:resizeHandles val="exact"/>
        </dgm:presLayoutVars>
      </dgm:prSet>
      <dgm:spPr/>
    </dgm:pt>
    <dgm:pt modelId="{449A50BF-E7AB-4376-9239-891166F00AE3}" type="pres">
      <dgm:prSet presAssocID="{38656355-C3AE-4ECF-A048-EE06DEF3D96E}" presName="compNode" presStyleCnt="0"/>
      <dgm:spPr/>
    </dgm:pt>
    <dgm:pt modelId="{7E951A53-18B8-46BF-8FD9-D158FA5D2491}" type="pres">
      <dgm:prSet presAssocID="{38656355-C3AE-4ECF-A048-EE06DEF3D96E}"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
        </a:ext>
      </dgm:extLst>
    </dgm:pt>
    <dgm:pt modelId="{C622FF9D-0C54-480F-A288-DD3A7D0F153C}" type="pres">
      <dgm:prSet presAssocID="{38656355-C3AE-4ECF-A048-EE06DEF3D96E}" presName="spaceRect" presStyleCnt="0"/>
      <dgm:spPr/>
    </dgm:pt>
    <dgm:pt modelId="{94F17C61-D73F-4300-8CB4-7F0EFBD59465}" type="pres">
      <dgm:prSet presAssocID="{38656355-C3AE-4ECF-A048-EE06DEF3D96E}" presName="textRect" presStyleLbl="revTx" presStyleIdx="0" presStyleCnt="8">
        <dgm:presLayoutVars>
          <dgm:chMax val="1"/>
          <dgm:chPref val="1"/>
        </dgm:presLayoutVars>
      </dgm:prSet>
      <dgm:spPr/>
    </dgm:pt>
    <dgm:pt modelId="{B04B518D-8DC1-4FFE-83FA-D2A0944A70CE}" type="pres">
      <dgm:prSet presAssocID="{87021E38-4E7B-48B6-9C98-6B229A28F11D}" presName="sibTrans" presStyleCnt="0"/>
      <dgm:spPr/>
    </dgm:pt>
    <dgm:pt modelId="{3FEB6D0B-0FB6-487F-831D-DF39296656DE}" type="pres">
      <dgm:prSet presAssocID="{F05587AE-DEB3-4493-832D-7D4E46DB1714}" presName="compNode" presStyleCnt="0"/>
      <dgm:spPr/>
    </dgm:pt>
    <dgm:pt modelId="{A22CC862-39EB-48AE-A839-E98E430DE459}" type="pres">
      <dgm:prSet presAssocID="{F05587AE-DEB3-4493-832D-7D4E46DB1714}"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31FC2107-6DF7-4AAA-827B-309E72CD69AC}" type="pres">
      <dgm:prSet presAssocID="{F05587AE-DEB3-4493-832D-7D4E46DB1714}" presName="spaceRect" presStyleCnt="0"/>
      <dgm:spPr/>
    </dgm:pt>
    <dgm:pt modelId="{ECA37CBA-7583-4979-B8E3-0B72F64C1F22}" type="pres">
      <dgm:prSet presAssocID="{F05587AE-DEB3-4493-832D-7D4E46DB1714}" presName="textRect" presStyleLbl="revTx" presStyleIdx="1" presStyleCnt="8">
        <dgm:presLayoutVars>
          <dgm:chMax val="1"/>
          <dgm:chPref val="1"/>
        </dgm:presLayoutVars>
      </dgm:prSet>
      <dgm:spPr/>
    </dgm:pt>
    <dgm:pt modelId="{EF158238-8F96-4D2C-8ADD-4B4DDF28CAF0}" type="pres">
      <dgm:prSet presAssocID="{D5FB9F39-598D-4C86-BDC6-349A19A07652}" presName="sibTrans" presStyleCnt="0"/>
      <dgm:spPr/>
    </dgm:pt>
    <dgm:pt modelId="{FE7A5BE2-E455-4565-94E2-49952C432F9E}" type="pres">
      <dgm:prSet presAssocID="{605E309D-56D5-4E9F-8D42-2750C744CC6D}" presName="compNode" presStyleCnt="0"/>
      <dgm:spPr/>
    </dgm:pt>
    <dgm:pt modelId="{419EB4DE-DECC-4DD8-83E0-C3D3833AC7C4}" type="pres">
      <dgm:prSet presAssocID="{605E309D-56D5-4E9F-8D42-2750C744CC6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95AE8DF6-4589-4A17-A30A-24C03C1EA52A}" type="pres">
      <dgm:prSet presAssocID="{605E309D-56D5-4E9F-8D42-2750C744CC6D}" presName="spaceRect" presStyleCnt="0"/>
      <dgm:spPr/>
    </dgm:pt>
    <dgm:pt modelId="{38E44F4E-F85B-4E1E-B701-C6A2834FFFBD}" type="pres">
      <dgm:prSet presAssocID="{605E309D-56D5-4E9F-8D42-2750C744CC6D}" presName="textRect" presStyleLbl="revTx" presStyleIdx="2" presStyleCnt="8">
        <dgm:presLayoutVars>
          <dgm:chMax val="1"/>
          <dgm:chPref val="1"/>
        </dgm:presLayoutVars>
      </dgm:prSet>
      <dgm:spPr/>
    </dgm:pt>
    <dgm:pt modelId="{17F0F42D-2654-4BC6-AB81-4BEB26A6F0A5}" type="pres">
      <dgm:prSet presAssocID="{9119E61B-88FA-4756-8539-EC238A59BB56}" presName="sibTrans" presStyleCnt="0"/>
      <dgm:spPr/>
    </dgm:pt>
    <dgm:pt modelId="{96A70D9E-BA93-453B-A95C-680DE7E3AE36}" type="pres">
      <dgm:prSet presAssocID="{AAB12FC2-6653-4D1B-BE3A-2724DA23D9EB}" presName="compNode" presStyleCnt="0"/>
      <dgm:spPr/>
    </dgm:pt>
    <dgm:pt modelId="{6A21B5C3-B4B2-4E01-821E-99C74CF52862}" type="pres">
      <dgm:prSet presAssocID="{AAB12FC2-6653-4D1B-BE3A-2724DA23D9EB}"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F47DE648-8D7F-44F9-8151-A3F3900A7A7C}" type="pres">
      <dgm:prSet presAssocID="{AAB12FC2-6653-4D1B-BE3A-2724DA23D9EB}" presName="spaceRect" presStyleCnt="0"/>
      <dgm:spPr/>
    </dgm:pt>
    <dgm:pt modelId="{64464F2D-8778-45B4-9FD4-50C9381D6FE1}" type="pres">
      <dgm:prSet presAssocID="{AAB12FC2-6653-4D1B-BE3A-2724DA23D9EB}" presName="textRect" presStyleLbl="revTx" presStyleIdx="3" presStyleCnt="8">
        <dgm:presLayoutVars>
          <dgm:chMax val="1"/>
          <dgm:chPref val="1"/>
        </dgm:presLayoutVars>
      </dgm:prSet>
      <dgm:spPr/>
    </dgm:pt>
    <dgm:pt modelId="{66EFDE76-5680-45C0-A137-C0B059BB888C}" type="pres">
      <dgm:prSet presAssocID="{0CEF86D6-EC10-4409-8CB0-E0133F6E8C2C}" presName="sibTrans" presStyleCnt="0"/>
      <dgm:spPr/>
    </dgm:pt>
    <dgm:pt modelId="{55588FD9-5C70-42D9-A5B1-E5A61F461BF2}" type="pres">
      <dgm:prSet presAssocID="{6383F6E7-C8A7-4E80-BE8E-DD13B7988B10}" presName="compNode" presStyleCnt="0"/>
      <dgm:spPr/>
    </dgm:pt>
    <dgm:pt modelId="{5BF1F2D6-6047-4597-BEA7-351E84ACB2D8}" type="pres">
      <dgm:prSet presAssocID="{6383F6E7-C8A7-4E80-BE8E-DD13B7988B1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thematics"/>
        </a:ext>
      </dgm:extLst>
    </dgm:pt>
    <dgm:pt modelId="{528014C0-5EA0-4E8A-9413-098F083471CC}" type="pres">
      <dgm:prSet presAssocID="{6383F6E7-C8A7-4E80-BE8E-DD13B7988B10}" presName="spaceRect" presStyleCnt="0"/>
      <dgm:spPr/>
    </dgm:pt>
    <dgm:pt modelId="{750B750E-6ED8-46B7-B672-FFF21FA409CC}" type="pres">
      <dgm:prSet presAssocID="{6383F6E7-C8A7-4E80-BE8E-DD13B7988B10}" presName="textRect" presStyleLbl="revTx" presStyleIdx="4" presStyleCnt="8">
        <dgm:presLayoutVars>
          <dgm:chMax val="1"/>
          <dgm:chPref val="1"/>
        </dgm:presLayoutVars>
      </dgm:prSet>
      <dgm:spPr/>
    </dgm:pt>
    <dgm:pt modelId="{815CF277-4F30-41A5-9472-C26A170C09C5}" type="pres">
      <dgm:prSet presAssocID="{DA6618E0-48D1-4C57-A026-1A2DD5E76AE8}" presName="sibTrans" presStyleCnt="0"/>
      <dgm:spPr/>
    </dgm:pt>
    <dgm:pt modelId="{F2D9F399-D4F4-40C5-A732-7819BB08A1EF}" type="pres">
      <dgm:prSet presAssocID="{A4D1945B-0441-4945-ACBF-9D34B5E75C86}" presName="compNode" presStyleCnt="0"/>
      <dgm:spPr/>
    </dgm:pt>
    <dgm:pt modelId="{72EA757E-4464-4B57-8FF5-BD7F98215E60}" type="pres">
      <dgm:prSet presAssocID="{A4D1945B-0441-4945-ACBF-9D34B5E75C8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rain"/>
        </a:ext>
      </dgm:extLst>
    </dgm:pt>
    <dgm:pt modelId="{7888944B-5359-4D55-AF13-1D65F39E5D64}" type="pres">
      <dgm:prSet presAssocID="{A4D1945B-0441-4945-ACBF-9D34B5E75C86}" presName="spaceRect" presStyleCnt="0"/>
      <dgm:spPr/>
    </dgm:pt>
    <dgm:pt modelId="{CCFC4261-1E46-48FB-9C5F-D3F42EA25ED1}" type="pres">
      <dgm:prSet presAssocID="{A4D1945B-0441-4945-ACBF-9D34B5E75C86}" presName="textRect" presStyleLbl="revTx" presStyleIdx="5" presStyleCnt="8">
        <dgm:presLayoutVars>
          <dgm:chMax val="1"/>
          <dgm:chPref val="1"/>
        </dgm:presLayoutVars>
      </dgm:prSet>
      <dgm:spPr/>
    </dgm:pt>
    <dgm:pt modelId="{CF492CE0-C16D-42F6-9A3D-BB75B623BB47}" type="pres">
      <dgm:prSet presAssocID="{C5A42BB7-39BC-4BEC-9CDD-7BBCF9DC0E0E}" presName="sibTrans" presStyleCnt="0"/>
      <dgm:spPr/>
    </dgm:pt>
    <dgm:pt modelId="{640450FD-9126-49BC-A430-F3C3F5FB31E8}" type="pres">
      <dgm:prSet presAssocID="{85DA0CD5-7006-40BD-9BAB-D4F48BB2317F}" presName="compNode" presStyleCnt="0"/>
      <dgm:spPr/>
    </dgm:pt>
    <dgm:pt modelId="{84032EA9-53DA-4A00-8127-167F80878A2E}" type="pres">
      <dgm:prSet presAssocID="{85DA0CD5-7006-40BD-9BAB-D4F48BB2317F}"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Open Book"/>
        </a:ext>
      </dgm:extLst>
    </dgm:pt>
    <dgm:pt modelId="{87587662-3F34-429D-8D2D-67EB0FD0A6A0}" type="pres">
      <dgm:prSet presAssocID="{85DA0CD5-7006-40BD-9BAB-D4F48BB2317F}" presName="spaceRect" presStyleCnt="0"/>
      <dgm:spPr/>
    </dgm:pt>
    <dgm:pt modelId="{F364C993-A55E-4C5B-8DC2-EA1B42366DB5}" type="pres">
      <dgm:prSet presAssocID="{85DA0CD5-7006-40BD-9BAB-D4F48BB2317F}" presName="textRect" presStyleLbl="revTx" presStyleIdx="6" presStyleCnt="8">
        <dgm:presLayoutVars>
          <dgm:chMax val="1"/>
          <dgm:chPref val="1"/>
        </dgm:presLayoutVars>
      </dgm:prSet>
      <dgm:spPr/>
    </dgm:pt>
    <dgm:pt modelId="{59B54EB0-340D-4B1D-AF4E-4EF0A34FB2F4}" type="pres">
      <dgm:prSet presAssocID="{0D6D75CC-AACE-41B0-82F9-0FD038ACFA90}" presName="sibTrans" presStyleCnt="0"/>
      <dgm:spPr/>
    </dgm:pt>
    <dgm:pt modelId="{D4ACA1CB-4204-45A6-BB7B-3AF13A300D0B}" type="pres">
      <dgm:prSet presAssocID="{AEC08EB3-DBDE-4E88-9E34-FCBEFE831380}" presName="compNode" presStyleCnt="0"/>
      <dgm:spPr/>
    </dgm:pt>
    <dgm:pt modelId="{21649537-7FC6-4882-82DB-1414C80E43B5}" type="pres">
      <dgm:prSet presAssocID="{AEC08EB3-DBDE-4E88-9E34-FCBEFE83138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Gears"/>
        </a:ext>
      </dgm:extLst>
    </dgm:pt>
    <dgm:pt modelId="{A98FFA15-0FD0-4B3B-97DB-E7258C209B7A}" type="pres">
      <dgm:prSet presAssocID="{AEC08EB3-DBDE-4E88-9E34-FCBEFE831380}" presName="spaceRect" presStyleCnt="0"/>
      <dgm:spPr/>
    </dgm:pt>
    <dgm:pt modelId="{55AC8B43-83B7-4B83-BE12-4743031053DD}" type="pres">
      <dgm:prSet presAssocID="{AEC08EB3-DBDE-4E88-9E34-FCBEFE831380}" presName="textRect" presStyleLbl="revTx" presStyleIdx="7" presStyleCnt="8">
        <dgm:presLayoutVars>
          <dgm:chMax val="1"/>
          <dgm:chPref val="1"/>
        </dgm:presLayoutVars>
      </dgm:prSet>
      <dgm:spPr/>
    </dgm:pt>
  </dgm:ptLst>
  <dgm:cxnLst>
    <dgm:cxn modelId="{9E522109-C825-4068-86F9-4A95EF22C1B8}" type="presOf" srcId="{6383F6E7-C8A7-4E80-BE8E-DD13B7988B10}" destId="{750B750E-6ED8-46B7-B672-FFF21FA409CC}" srcOrd="0" destOrd="0" presId="urn:microsoft.com/office/officeart/2018/2/layout/IconLabelList"/>
    <dgm:cxn modelId="{8F0D4410-18BC-4833-82F3-F9F64EFB9EE1}" type="presOf" srcId="{F05587AE-DEB3-4493-832D-7D4E46DB1714}" destId="{ECA37CBA-7583-4979-B8E3-0B72F64C1F22}" srcOrd="0" destOrd="0" presId="urn:microsoft.com/office/officeart/2018/2/layout/IconLabelList"/>
    <dgm:cxn modelId="{0BE35425-8D30-4A37-B1FD-378493599C4B}" srcId="{6ECF5649-3477-413A-923D-54101771AD41}" destId="{AEC08EB3-DBDE-4E88-9E34-FCBEFE831380}" srcOrd="7" destOrd="0" parTransId="{037D5DDC-F06B-40BF-8634-B25B0FC3071A}" sibTransId="{97298C77-F4E5-4B39-88A3-607335F96390}"/>
    <dgm:cxn modelId="{85C37F2F-432D-46DA-A363-394DB49CA6C5}" type="presOf" srcId="{85DA0CD5-7006-40BD-9BAB-D4F48BB2317F}" destId="{F364C993-A55E-4C5B-8DC2-EA1B42366DB5}" srcOrd="0" destOrd="0" presId="urn:microsoft.com/office/officeart/2018/2/layout/IconLabelList"/>
    <dgm:cxn modelId="{2EDECD66-66A8-40A9-8734-6EFC27197D82}" srcId="{6ECF5649-3477-413A-923D-54101771AD41}" destId="{AAB12FC2-6653-4D1B-BE3A-2724DA23D9EB}" srcOrd="3" destOrd="0" parTransId="{1D1DEFB5-D2CD-4C82-A036-8EDE4AF7E902}" sibTransId="{0CEF86D6-EC10-4409-8CB0-E0133F6E8C2C}"/>
    <dgm:cxn modelId="{FF2DE759-5899-4477-BF56-9BACC110D8FA}" srcId="{6ECF5649-3477-413A-923D-54101771AD41}" destId="{38656355-C3AE-4ECF-A048-EE06DEF3D96E}" srcOrd="0" destOrd="0" parTransId="{D2706883-5D60-4FB7-B70C-2F3CEBB40F5A}" sibTransId="{87021E38-4E7B-48B6-9C98-6B229A28F11D}"/>
    <dgm:cxn modelId="{F1021A81-9572-4809-915C-EFF592637B62}" type="presOf" srcId="{605E309D-56D5-4E9F-8D42-2750C744CC6D}" destId="{38E44F4E-F85B-4E1E-B701-C6A2834FFFBD}" srcOrd="0" destOrd="0" presId="urn:microsoft.com/office/officeart/2018/2/layout/IconLabelList"/>
    <dgm:cxn modelId="{3E43B081-E420-4D2F-AE60-2A6CA653FD6F}" type="presOf" srcId="{A4D1945B-0441-4945-ACBF-9D34B5E75C86}" destId="{CCFC4261-1E46-48FB-9C5F-D3F42EA25ED1}" srcOrd="0" destOrd="0" presId="urn:microsoft.com/office/officeart/2018/2/layout/IconLabelList"/>
    <dgm:cxn modelId="{2EBBDA85-CC97-4B85-AFEB-5CACE9F63ACE}" srcId="{6ECF5649-3477-413A-923D-54101771AD41}" destId="{85DA0CD5-7006-40BD-9BAB-D4F48BB2317F}" srcOrd="6" destOrd="0" parTransId="{26377E72-FAEC-45C0-AA6F-4E4A34779550}" sibTransId="{0D6D75CC-AACE-41B0-82F9-0FD038ACFA90}"/>
    <dgm:cxn modelId="{34B8408B-929A-4E31-B905-DE692DB81543}" srcId="{6ECF5649-3477-413A-923D-54101771AD41}" destId="{6383F6E7-C8A7-4E80-BE8E-DD13B7988B10}" srcOrd="4" destOrd="0" parTransId="{2D3514A6-F275-4605-A47D-DA7C6D987954}" sibTransId="{DA6618E0-48D1-4C57-A026-1A2DD5E76AE8}"/>
    <dgm:cxn modelId="{8BEC348E-64E5-4A61-9176-C849C253146C}" type="presOf" srcId="{AEC08EB3-DBDE-4E88-9E34-FCBEFE831380}" destId="{55AC8B43-83B7-4B83-BE12-4743031053DD}" srcOrd="0" destOrd="0" presId="urn:microsoft.com/office/officeart/2018/2/layout/IconLabelList"/>
    <dgm:cxn modelId="{60CB7B90-3A61-4E0F-A456-313B7FB1A215}" type="presOf" srcId="{AAB12FC2-6653-4D1B-BE3A-2724DA23D9EB}" destId="{64464F2D-8778-45B4-9FD4-50C9381D6FE1}" srcOrd="0" destOrd="0" presId="urn:microsoft.com/office/officeart/2018/2/layout/IconLabelList"/>
    <dgm:cxn modelId="{C2C5AB97-A9FB-4816-9F26-5983E5B39359}" srcId="{6ECF5649-3477-413A-923D-54101771AD41}" destId="{F05587AE-DEB3-4493-832D-7D4E46DB1714}" srcOrd="1" destOrd="0" parTransId="{EA411F96-1CEA-41A7-8049-C7B75ECEA37C}" sibTransId="{D5FB9F39-598D-4C86-BDC6-349A19A07652}"/>
    <dgm:cxn modelId="{DCE034B7-4070-4235-AB5D-AC3E74B137E7}" type="presOf" srcId="{38656355-C3AE-4ECF-A048-EE06DEF3D96E}" destId="{94F17C61-D73F-4300-8CB4-7F0EFBD59465}" srcOrd="0" destOrd="0" presId="urn:microsoft.com/office/officeart/2018/2/layout/IconLabelList"/>
    <dgm:cxn modelId="{CEDFAFBC-26C4-4928-A8D0-9F1C697E7E17}" srcId="{6ECF5649-3477-413A-923D-54101771AD41}" destId="{605E309D-56D5-4E9F-8D42-2750C744CC6D}" srcOrd="2" destOrd="0" parTransId="{79EA123B-DDBE-4A6A-8B07-42ED4084E77C}" sibTransId="{9119E61B-88FA-4756-8539-EC238A59BB56}"/>
    <dgm:cxn modelId="{AEF706D4-E322-4F3B-83B3-B576F01BF1DE}" type="presOf" srcId="{6ECF5649-3477-413A-923D-54101771AD41}" destId="{9457E2FC-7F71-45E1-BEF3-061623599A33}" srcOrd="0" destOrd="0" presId="urn:microsoft.com/office/officeart/2018/2/layout/IconLabelList"/>
    <dgm:cxn modelId="{F02649D5-7228-49A4-A893-85EF3236CAD7}" srcId="{6ECF5649-3477-413A-923D-54101771AD41}" destId="{A4D1945B-0441-4945-ACBF-9D34B5E75C86}" srcOrd="5" destOrd="0" parTransId="{5EEE1AD2-8B2C-4094-9A06-1BBDB60F72A5}" sibTransId="{C5A42BB7-39BC-4BEC-9CDD-7BBCF9DC0E0E}"/>
    <dgm:cxn modelId="{078C412E-F5A3-48A6-ACB6-2F03CCBB23D9}" type="presParOf" srcId="{9457E2FC-7F71-45E1-BEF3-061623599A33}" destId="{449A50BF-E7AB-4376-9239-891166F00AE3}" srcOrd="0" destOrd="0" presId="urn:microsoft.com/office/officeart/2018/2/layout/IconLabelList"/>
    <dgm:cxn modelId="{1CE9C77F-D626-4863-AD0D-480B7F291EE8}" type="presParOf" srcId="{449A50BF-E7AB-4376-9239-891166F00AE3}" destId="{7E951A53-18B8-46BF-8FD9-D158FA5D2491}" srcOrd="0" destOrd="0" presId="urn:microsoft.com/office/officeart/2018/2/layout/IconLabelList"/>
    <dgm:cxn modelId="{A720CE76-473F-47F2-8E9B-FC672CF1D2E3}" type="presParOf" srcId="{449A50BF-E7AB-4376-9239-891166F00AE3}" destId="{C622FF9D-0C54-480F-A288-DD3A7D0F153C}" srcOrd="1" destOrd="0" presId="urn:microsoft.com/office/officeart/2018/2/layout/IconLabelList"/>
    <dgm:cxn modelId="{BD63FC65-5A0A-49CE-ACF9-4111FF377FA9}" type="presParOf" srcId="{449A50BF-E7AB-4376-9239-891166F00AE3}" destId="{94F17C61-D73F-4300-8CB4-7F0EFBD59465}" srcOrd="2" destOrd="0" presId="urn:microsoft.com/office/officeart/2018/2/layout/IconLabelList"/>
    <dgm:cxn modelId="{718515AA-68D3-4FF7-8F95-DEE8D176D238}" type="presParOf" srcId="{9457E2FC-7F71-45E1-BEF3-061623599A33}" destId="{B04B518D-8DC1-4FFE-83FA-D2A0944A70CE}" srcOrd="1" destOrd="0" presId="urn:microsoft.com/office/officeart/2018/2/layout/IconLabelList"/>
    <dgm:cxn modelId="{ABA2183B-CFE9-4493-9EC3-0E1EC87C0CFF}" type="presParOf" srcId="{9457E2FC-7F71-45E1-BEF3-061623599A33}" destId="{3FEB6D0B-0FB6-487F-831D-DF39296656DE}" srcOrd="2" destOrd="0" presId="urn:microsoft.com/office/officeart/2018/2/layout/IconLabelList"/>
    <dgm:cxn modelId="{A058AE02-36A0-4D97-906C-684350BF6981}" type="presParOf" srcId="{3FEB6D0B-0FB6-487F-831D-DF39296656DE}" destId="{A22CC862-39EB-48AE-A839-E98E430DE459}" srcOrd="0" destOrd="0" presId="urn:microsoft.com/office/officeart/2018/2/layout/IconLabelList"/>
    <dgm:cxn modelId="{B61C5EB4-4034-4130-B03D-14B5D8B9E379}" type="presParOf" srcId="{3FEB6D0B-0FB6-487F-831D-DF39296656DE}" destId="{31FC2107-6DF7-4AAA-827B-309E72CD69AC}" srcOrd="1" destOrd="0" presId="urn:microsoft.com/office/officeart/2018/2/layout/IconLabelList"/>
    <dgm:cxn modelId="{B8F962DA-AC0E-4472-8C97-48FCF36BCBBE}" type="presParOf" srcId="{3FEB6D0B-0FB6-487F-831D-DF39296656DE}" destId="{ECA37CBA-7583-4979-B8E3-0B72F64C1F22}" srcOrd="2" destOrd="0" presId="urn:microsoft.com/office/officeart/2018/2/layout/IconLabelList"/>
    <dgm:cxn modelId="{655EF60D-DCC0-47A8-9BAB-9CFDE935B563}" type="presParOf" srcId="{9457E2FC-7F71-45E1-BEF3-061623599A33}" destId="{EF158238-8F96-4D2C-8ADD-4B4DDF28CAF0}" srcOrd="3" destOrd="0" presId="urn:microsoft.com/office/officeart/2018/2/layout/IconLabelList"/>
    <dgm:cxn modelId="{059CC831-F79D-4825-BC73-2AC1D6F833E4}" type="presParOf" srcId="{9457E2FC-7F71-45E1-BEF3-061623599A33}" destId="{FE7A5BE2-E455-4565-94E2-49952C432F9E}" srcOrd="4" destOrd="0" presId="urn:microsoft.com/office/officeart/2018/2/layout/IconLabelList"/>
    <dgm:cxn modelId="{C50F0CAE-1FE0-4464-9693-7DFC3C16DF3F}" type="presParOf" srcId="{FE7A5BE2-E455-4565-94E2-49952C432F9E}" destId="{419EB4DE-DECC-4DD8-83E0-C3D3833AC7C4}" srcOrd="0" destOrd="0" presId="urn:microsoft.com/office/officeart/2018/2/layout/IconLabelList"/>
    <dgm:cxn modelId="{047D465F-55DD-445B-8A3D-443DE068D918}" type="presParOf" srcId="{FE7A5BE2-E455-4565-94E2-49952C432F9E}" destId="{95AE8DF6-4589-4A17-A30A-24C03C1EA52A}" srcOrd="1" destOrd="0" presId="urn:microsoft.com/office/officeart/2018/2/layout/IconLabelList"/>
    <dgm:cxn modelId="{53ECC78F-16CA-428B-A21E-C7C51AF0820F}" type="presParOf" srcId="{FE7A5BE2-E455-4565-94E2-49952C432F9E}" destId="{38E44F4E-F85B-4E1E-B701-C6A2834FFFBD}" srcOrd="2" destOrd="0" presId="urn:microsoft.com/office/officeart/2018/2/layout/IconLabelList"/>
    <dgm:cxn modelId="{D6390D7F-D55C-47E8-BDF2-ABC0ACCE0747}" type="presParOf" srcId="{9457E2FC-7F71-45E1-BEF3-061623599A33}" destId="{17F0F42D-2654-4BC6-AB81-4BEB26A6F0A5}" srcOrd="5" destOrd="0" presId="urn:microsoft.com/office/officeart/2018/2/layout/IconLabelList"/>
    <dgm:cxn modelId="{EE02EDD8-AAE6-447D-BF04-4F69AC81D9B8}" type="presParOf" srcId="{9457E2FC-7F71-45E1-BEF3-061623599A33}" destId="{96A70D9E-BA93-453B-A95C-680DE7E3AE36}" srcOrd="6" destOrd="0" presId="urn:microsoft.com/office/officeart/2018/2/layout/IconLabelList"/>
    <dgm:cxn modelId="{FB8E058A-4B5F-4734-A8DC-50947E6287D4}" type="presParOf" srcId="{96A70D9E-BA93-453B-A95C-680DE7E3AE36}" destId="{6A21B5C3-B4B2-4E01-821E-99C74CF52862}" srcOrd="0" destOrd="0" presId="urn:microsoft.com/office/officeart/2018/2/layout/IconLabelList"/>
    <dgm:cxn modelId="{CB3AC7BF-EE85-454A-AB19-2B2CE1CF199F}" type="presParOf" srcId="{96A70D9E-BA93-453B-A95C-680DE7E3AE36}" destId="{F47DE648-8D7F-44F9-8151-A3F3900A7A7C}" srcOrd="1" destOrd="0" presId="urn:microsoft.com/office/officeart/2018/2/layout/IconLabelList"/>
    <dgm:cxn modelId="{83E3FCE0-36AB-41CF-9CA7-A72734A6FBA9}" type="presParOf" srcId="{96A70D9E-BA93-453B-A95C-680DE7E3AE36}" destId="{64464F2D-8778-45B4-9FD4-50C9381D6FE1}" srcOrd="2" destOrd="0" presId="urn:microsoft.com/office/officeart/2018/2/layout/IconLabelList"/>
    <dgm:cxn modelId="{865D8B6C-B773-4559-878D-4DDDAC4343C6}" type="presParOf" srcId="{9457E2FC-7F71-45E1-BEF3-061623599A33}" destId="{66EFDE76-5680-45C0-A137-C0B059BB888C}" srcOrd="7" destOrd="0" presId="urn:microsoft.com/office/officeart/2018/2/layout/IconLabelList"/>
    <dgm:cxn modelId="{715239B2-3CEE-46C7-B0C7-7907C851252A}" type="presParOf" srcId="{9457E2FC-7F71-45E1-BEF3-061623599A33}" destId="{55588FD9-5C70-42D9-A5B1-E5A61F461BF2}" srcOrd="8" destOrd="0" presId="urn:microsoft.com/office/officeart/2018/2/layout/IconLabelList"/>
    <dgm:cxn modelId="{5E81DB33-8933-4A1F-9F93-D4D441C3D84E}" type="presParOf" srcId="{55588FD9-5C70-42D9-A5B1-E5A61F461BF2}" destId="{5BF1F2D6-6047-4597-BEA7-351E84ACB2D8}" srcOrd="0" destOrd="0" presId="urn:microsoft.com/office/officeart/2018/2/layout/IconLabelList"/>
    <dgm:cxn modelId="{09142250-76B5-47C8-AE4C-0787B1CC941C}" type="presParOf" srcId="{55588FD9-5C70-42D9-A5B1-E5A61F461BF2}" destId="{528014C0-5EA0-4E8A-9413-098F083471CC}" srcOrd="1" destOrd="0" presId="urn:microsoft.com/office/officeart/2018/2/layout/IconLabelList"/>
    <dgm:cxn modelId="{12BB1919-F42D-45FB-A8E8-12157955845B}" type="presParOf" srcId="{55588FD9-5C70-42D9-A5B1-E5A61F461BF2}" destId="{750B750E-6ED8-46B7-B672-FFF21FA409CC}" srcOrd="2" destOrd="0" presId="urn:microsoft.com/office/officeart/2018/2/layout/IconLabelList"/>
    <dgm:cxn modelId="{4FCCD993-5D52-4313-8592-23A68C5C1C12}" type="presParOf" srcId="{9457E2FC-7F71-45E1-BEF3-061623599A33}" destId="{815CF277-4F30-41A5-9472-C26A170C09C5}" srcOrd="9" destOrd="0" presId="urn:microsoft.com/office/officeart/2018/2/layout/IconLabelList"/>
    <dgm:cxn modelId="{084196D3-9ACE-4CF3-80B7-93FEBDC37C9A}" type="presParOf" srcId="{9457E2FC-7F71-45E1-BEF3-061623599A33}" destId="{F2D9F399-D4F4-40C5-A732-7819BB08A1EF}" srcOrd="10" destOrd="0" presId="urn:microsoft.com/office/officeart/2018/2/layout/IconLabelList"/>
    <dgm:cxn modelId="{5F238EDC-E202-4C08-95A1-7C1866F84B3A}" type="presParOf" srcId="{F2D9F399-D4F4-40C5-A732-7819BB08A1EF}" destId="{72EA757E-4464-4B57-8FF5-BD7F98215E60}" srcOrd="0" destOrd="0" presId="urn:microsoft.com/office/officeart/2018/2/layout/IconLabelList"/>
    <dgm:cxn modelId="{629E1895-C3CC-4340-B8D6-451E586DABE6}" type="presParOf" srcId="{F2D9F399-D4F4-40C5-A732-7819BB08A1EF}" destId="{7888944B-5359-4D55-AF13-1D65F39E5D64}" srcOrd="1" destOrd="0" presId="urn:microsoft.com/office/officeart/2018/2/layout/IconLabelList"/>
    <dgm:cxn modelId="{020C1A48-440F-42AF-8B23-641EC752A741}" type="presParOf" srcId="{F2D9F399-D4F4-40C5-A732-7819BB08A1EF}" destId="{CCFC4261-1E46-48FB-9C5F-D3F42EA25ED1}" srcOrd="2" destOrd="0" presId="urn:microsoft.com/office/officeart/2018/2/layout/IconLabelList"/>
    <dgm:cxn modelId="{50D4C78C-9322-4BFB-92F2-143F52BB12C7}" type="presParOf" srcId="{9457E2FC-7F71-45E1-BEF3-061623599A33}" destId="{CF492CE0-C16D-42F6-9A3D-BB75B623BB47}" srcOrd="11" destOrd="0" presId="urn:microsoft.com/office/officeart/2018/2/layout/IconLabelList"/>
    <dgm:cxn modelId="{10E6E53D-CF91-41C0-831A-15F2C18955B4}" type="presParOf" srcId="{9457E2FC-7F71-45E1-BEF3-061623599A33}" destId="{640450FD-9126-49BC-A430-F3C3F5FB31E8}" srcOrd="12" destOrd="0" presId="urn:microsoft.com/office/officeart/2018/2/layout/IconLabelList"/>
    <dgm:cxn modelId="{84F149EF-98E3-4D62-9540-B37286DAAA35}" type="presParOf" srcId="{640450FD-9126-49BC-A430-F3C3F5FB31E8}" destId="{84032EA9-53DA-4A00-8127-167F80878A2E}" srcOrd="0" destOrd="0" presId="urn:microsoft.com/office/officeart/2018/2/layout/IconLabelList"/>
    <dgm:cxn modelId="{01BFE6FB-84D2-4DEA-8C63-919BAD58E873}" type="presParOf" srcId="{640450FD-9126-49BC-A430-F3C3F5FB31E8}" destId="{87587662-3F34-429D-8D2D-67EB0FD0A6A0}" srcOrd="1" destOrd="0" presId="urn:microsoft.com/office/officeart/2018/2/layout/IconLabelList"/>
    <dgm:cxn modelId="{382A8EBE-45DD-41EB-AC96-66D35D5DF48B}" type="presParOf" srcId="{640450FD-9126-49BC-A430-F3C3F5FB31E8}" destId="{F364C993-A55E-4C5B-8DC2-EA1B42366DB5}" srcOrd="2" destOrd="0" presId="urn:microsoft.com/office/officeart/2018/2/layout/IconLabelList"/>
    <dgm:cxn modelId="{3F5B3670-C943-4C24-A983-5B8817E06F79}" type="presParOf" srcId="{9457E2FC-7F71-45E1-BEF3-061623599A33}" destId="{59B54EB0-340D-4B1D-AF4E-4EF0A34FB2F4}" srcOrd="13" destOrd="0" presId="urn:microsoft.com/office/officeart/2018/2/layout/IconLabelList"/>
    <dgm:cxn modelId="{BB9F7876-4BCB-4205-A018-5486FCB4CB75}" type="presParOf" srcId="{9457E2FC-7F71-45E1-BEF3-061623599A33}" destId="{D4ACA1CB-4204-45A6-BB7B-3AF13A300D0B}" srcOrd="14" destOrd="0" presId="urn:microsoft.com/office/officeart/2018/2/layout/IconLabelList"/>
    <dgm:cxn modelId="{AE806B46-EE73-4209-9A27-1F4E07C1AA7A}" type="presParOf" srcId="{D4ACA1CB-4204-45A6-BB7B-3AF13A300D0B}" destId="{21649537-7FC6-4882-82DB-1414C80E43B5}" srcOrd="0" destOrd="0" presId="urn:microsoft.com/office/officeart/2018/2/layout/IconLabelList"/>
    <dgm:cxn modelId="{EA612AAB-CFBB-433B-ADF8-8C0DD8FD9B05}" type="presParOf" srcId="{D4ACA1CB-4204-45A6-BB7B-3AF13A300D0B}" destId="{A98FFA15-0FD0-4B3B-97DB-E7258C209B7A}" srcOrd="1" destOrd="0" presId="urn:microsoft.com/office/officeart/2018/2/layout/IconLabelList"/>
    <dgm:cxn modelId="{1AA65FB3-787D-4639-B29A-CA0953A0FF45}" type="presParOf" srcId="{D4ACA1CB-4204-45A6-BB7B-3AF13A300D0B}" destId="{55AC8B43-83B7-4B83-BE12-4743031053DD}"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51A53-18B8-46BF-8FD9-D158FA5D2491}">
      <dsp:nvSpPr>
        <dsp:cNvPr id="0" name=""/>
        <dsp:cNvSpPr/>
      </dsp:nvSpPr>
      <dsp:spPr>
        <a:xfrm>
          <a:off x="428646" y="584093"/>
          <a:ext cx="699257" cy="699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17C61-D73F-4300-8CB4-7F0EFBD59465}">
      <dsp:nvSpPr>
        <dsp:cNvPr id="0" name=""/>
        <dsp:cNvSpPr/>
      </dsp:nvSpPr>
      <dsp:spPr>
        <a:xfrm>
          <a:off x="1322" y="1569599"/>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Visual Perception</a:t>
          </a:r>
          <a:endParaRPr lang="en-US" sz="1700" kern="1200"/>
        </a:p>
      </dsp:txBody>
      <dsp:txXfrm>
        <a:off x="1322" y="1569599"/>
        <a:ext cx="1553906" cy="621562"/>
      </dsp:txXfrm>
    </dsp:sp>
    <dsp:sp modelId="{A22CC862-39EB-48AE-A839-E98E430DE459}">
      <dsp:nvSpPr>
        <dsp:cNvPr id="0" name=""/>
        <dsp:cNvSpPr/>
      </dsp:nvSpPr>
      <dsp:spPr>
        <a:xfrm>
          <a:off x="2254486" y="584093"/>
          <a:ext cx="699257" cy="699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A37CBA-7583-4979-B8E3-0B72F64C1F22}">
      <dsp:nvSpPr>
        <dsp:cNvPr id="0" name=""/>
        <dsp:cNvSpPr/>
      </dsp:nvSpPr>
      <dsp:spPr>
        <a:xfrm>
          <a:off x="1827162" y="1569599"/>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Visual info processing speed</a:t>
          </a:r>
          <a:endParaRPr lang="en-US" sz="1700" kern="1200"/>
        </a:p>
      </dsp:txBody>
      <dsp:txXfrm>
        <a:off x="1827162" y="1569599"/>
        <a:ext cx="1553906" cy="621562"/>
      </dsp:txXfrm>
    </dsp:sp>
    <dsp:sp modelId="{419EB4DE-DECC-4DD8-83E0-C3D3833AC7C4}">
      <dsp:nvSpPr>
        <dsp:cNvPr id="0" name=""/>
        <dsp:cNvSpPr/>
      </dsp:nvSpPr>
      <dsp:spPr>
        <a:xfrm>
          <a:off x="4080326" y="584093"/>
          <a:ext cx="699257" cy="699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44F4E-F85B-4E1E-B701-C6A2834FFFBD}">
      <dsp:nvSpPr>
        <dsp:cNvPr id="0" name=""/>
        <dsp:cNvSpPr/>
      </dsp:nvSpPr>
      <dsp:spPr>
        <a:xfrm>
          <a:off x="3653002" y="1569599"/>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Verbal reasoning </a:t>
          </a:r>
          <a:endParaRPr lang="en-US" sz="1700" kern="1200"/>
        </a:p>
      </dsp:txBody>
      <dsp:txXfrm>
        <a:off x="3653002" y="1569599"/>
        <a:ext cx="1553906" cy="621562"/>
      </dsp:txXfrm>
    </dsp:sp>
    <dsp:sp modelId="{6A21B5C3-B4B2-4E01-821E-99C74CF52862}">
      <dsp:nvSpPr>
        <dsp:cNvPr id="0" name=""/>
        <dsp:cNvSpPr/>
      </dsp:nvSpPr>
      <dsp:spPr>
        <a:xfrm>
          <a:off x="5906166" y="584093"/>
          <a:ext cx="699257" cy="699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64F2D-8778-45B4-9FD4-50C9381D6FE1}">
      <dsp:nvSpPr>
        <dsp:cNvPr id="0" name=""/>
        <dsp:cNvSpPr/>
      </dsp:nvSpPr>
      <dsp:spPr>
        <a:xfrm>
          <a:off x="5478842" y="1569599"/>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Verbal memory</a:t>
          </a:r>
          <a:endParaRPr lang="en-US" sz="1700" kern="1200"/>
        </a:p>
      </dsp:txBody>
      <dsp:txXfrm>
        <a:off x="5478842" y="1569599"/>
        <a:ext cx="1553906" cy="621562"/>
      </dsp:txXfrm>
    </dsp:sp>
    <dsp:sp modelId="{5BF1F2D6-6047-4597-BEA7-351E84ACB2D8}">
      <dsp:nvSpPr>
        <dsp:cNvPr id="0" name=""/>
        <dsp:cNvSpPr/>
      </dsp:nvSpPr>
      <dsp:spPr>
        <a:xfrm>
          <a:off x="428646" y="2579638"/>
          <a:ext cx="699257" cy="699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0B750E-6ED8-46B7-B672-FFF21FA409CC}">
      <dsp:nvSpPr>
        <dsp:cNvPr id="0" name=""/>
        <dsp:cNvSpPr/>
      </dsp:nvSpPr>
      <dsp:spPr>
        <a:xfrm>
          <a:off x="1322" y="3565144"/>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Numeracy</a:t>
          </a:r>
          <a:endParaRPr lang="en-US" sz="1700" kern="1200"/>
        </a:p>
      </dsp:txBody>
      <dsp:txXfrm>
        <a:off x="1322" y="3565144"/>
        <a:ext cx="1553906" cy="621562"/>
      </dsp:txXfrm>
    </dsp:sp>
    <dsp:sp modelId="{72EA757E-4464-4B57-8FF5-BD7F98215E60}">
      <dsp:nvSpPr>
        <dsp:cNvPr id="0" name=""/>
        <dsp:cNvSpPr/>
      </dsp:nvSpPr>
      <dsp:spPr>
        <a:xfrm>
          <a:off x="2254486" y="2579638"/>
          <a:ext cx="699257" cy="6992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FC4261-1E46-48FB-9C5F-D3F42EA25ED1}">
      <dsp:nvSpPr>
        <dsp:cNvPr id="0" name=""/>
        <dsp:cNvSpPr/>
      </dsp:nvSpPr>
      <dsp:spPr>
        <a:xfrm>
          <a:off x="1827162" y="3565144"/>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Non-vebal memory</a:t>
          </a:r>
          <a:endParaRPr lang="en-US" sz="1700" kern="1200"/>
        </a:p>
      </dsp:txBody>
      <dsp:txXfrm>
        <a:off x="1827162" y="3565144"/>
        <a:ext cx="1553906" cy="621562"/>
      </dsp:txXfrm>
    </dsp:sp>
    <dsp:sp modelId="{84032EA9-53DA-4A00-8127-167F80878A2E}">
      <dsp:nvSpPr>
        <dsp:cNvPr id="0" name=""/>
        <dsp:cNvSpPr/>
      </dsp:nvSpPr>
      <dsp:spPr>
        <a:xfrm>
          <a:off x="4080326" y="2579638"/>
          <a:ext cx="699257" cy="69925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4C993-A55E-4C5B-8DC2-EA1B42366DB5}">
      <dsp:nvSpPr>
        <dsp:cNvPr id="0" name=""/>
        <dsp:cNvSpPr/>
      </dsp:nvSpPr>
      <dsp:spPr>
        <a:xfrm>
          <a:off x="3653002" y="3565144"/>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Literacy</a:t>
          </a:r>
          <a:endParaRPr lang="en-US" sz="1700" kern="1200"/>
        </a:p>
      </dsp:txBody>
      <dsp:txXfrm>
        <a:off x="3653002" y="3565144"/>
        <a:ext cx="1553906" cy="621562"/>
      </dsp:txXfrm>
    </dsp:sp>
    <dsp:sp modelId="{21649537-7FC6-4882-82DB-1414C80E43B5}">
      <dsp:nvSpPr>
        <dsp:cNvPr id="0" name=""/>
        <dsp:cNvSpPr/>
      </dsp:nvSpPr>
      <dsp:spPr>
        <a:xfrm>
          <a:off x="5906166" y="2579638"/>
          <a:ext cx="699257" cy="69925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AC8B43-83B7-4B83-BE12-4743031053DD}">
      <dsp:nvSpPr>
        <dsp:cNvPr id="0" name=""/>
        <dsp:cNvSpPr/>
      </dsp:nvSpPr>
      <dsp:spPr>
        <a:xfrm>
          <a:off x="5478842" y="3565144"/>
          <a:ext cx="1553906" cy="62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Executive Function</a:t>
          </a:r>
          <a:endParaRPr lang="en-US" sz="1700" kern="1200"/>
        </a:p>
      </dsp:txBody>
      <dsp:txXfrm>
        <a:off x="5478842" y="3565144"/>
        <a:ext cx="1553906" cy="62156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326983-E5E4-4D5E-AB5B-8929EB4E0B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DB8D7CE-E339-4B34-8F20-81304D51D5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EF8DD-C163-4AA2-B24D-66239A44B051}" type="datetimeFigureOut">
              <a:rPr lang="en-GB" smtClean="0"/>
              <a:t>12/05/2022</a:t>
            </a:fld>
            <a:endParaRPr lang="en-GB"/>
          </a:p>
        </p:txBody>
      </p:sp>
      <p:sp>
        <p:nvSpPr>
          <p:cNvPr id="4" name="Footer Placeholder 3">
            <a:extLst>
              <a:ext uri="{FF2B5EF4-FFF2-40B4-BE49-F238E27FC236}">
                <a16:creationId xmlns:a16="http://schemas.microsoft.com/office/drawing/2014/main" id="{96AD31C8-5981-4C4C-976C-77885158D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DC726CA-0774-4131-8460-F67D881005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EBDFB1-7D04-4C0B-8B50-BD01317F2BF3}" type="slidenum">
              <a:rPr lang="en-GB" smtClean="0"/>
              <a:t>‹#›</a:t>
            </a:fld>
            <a:endParaRPr lang="en-GB"/>
          </a:p>
        </p:txBody>
      </p:sp>
    </p:spTree>
    <p:extLst>
      <p:ext uri="{BB962C8B-B14F-4D97-AF65-F5344CB8AC3E}">
        <p14:creationId xmlns:p14="http://schemas.microsoft.com/office/powerpoint/2010/main" val="1665983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3DF32-0369-4025-BA07-90A4DC0105BB}" type="datetimeFigureOut">
              <a:rPr lang="en-GB" smtClean="0"/>
              <a:t>12/05/2022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75E2F-C548-4577-92E3-CD36F3C4EE6F}" type="slidenum">
              <a:rPr lang="en-GB" smtClean="0"/>
              <a:t>‹#›</a:t>
            </a:fld>
            <a:endParaRPr lang="en-GB"/>
          </a:p>
        </p:txBody>
      </p:sp>
    </p:spTree>
    <p:extLst>
      <p:ext uri="{BB962C8B-B14F-4D97-AF65-F5344CB8AC3E}">
        <p14:creationId xmlns:p14="http://schemas.microsoft.com/office/powerpoint/2010/main" val="3365233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a:t>
            </a:fld>
            <a:endParaRPr lang="en-GB"/>
          </a:p>
        </p:txBody>
      </p:sp>
    </p:spTree>
    <p:extLst>
      <p:ext uri="{BB962C8B-B14F-4D97-AF65-F5344CB8AC3E}">
        <p14:creationId xmlns:p14="http://schemas.microsoft.com/office/powerpoint/2010/main" val="112508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10</a:t>
            </a:fld>
            <a:endParaRPr lang="en-GB"/>
          </a:p>
        </p:txBody>
      </p:sp>
    </p:spTree>
    <p:extLst>
      <p:ext uri="{BB962C8B-B14F-4D97-AF65-F5344CB8AC3E}">
        <p14:creationId xmlns:p14="http://schemas.microsoft.com/office/powerpoint/2010/main" val="2410671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11</a:t>
            </a:fld>
            <a:endParaRPr lang="en-GB"/>
          </a:p>
        </p:txBody>
      </p:sp>
    </p:spTree>
    <p:extLst>
      <p:ext uri="{BB962C8B-B14F-4D97-AF65-F5344CB8AC3E}">
        <p14:creationId xmlns:p14="http://schemas.microsoft.com/office/powerpoint/2010/main" val="119824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12</a:t>
            </a:fld>
            <a:endParaRPr lang="en-GB"/>
          </a:p>
        </p:txBody>
      </p:sp>
    </p:spTree>
    <p:extLst>
      <p:ext uri="{BB962C8B-B14F-4D97-AF65-F5344CB8AC3E}">
        <p14:creationId xmlns:p14="http://schemas.microsoft.com/office/powerpoint/2010/main" val="147785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5317">
              <a:defRPr/>
            </a:pPr>
            <a:r>
              <a:rPr lang="en-GB" dirty="0"/>
              <a:t>.</a:t>
            </a:r>
          </a:p>
          <a:p>
            <a:endParaRPr lang="en-GB" dirty="0"/>
          </a:p>
        </p:txBody>
      </p:sp>
      <p:sp>
        <p:nvSpPr>
          <p:cNvPr id="4" name="Slide Number Placeholder 3"/>
          <p:cNvSpPr>
            <a:spLocks noGrp="1"/>
          </p:cNvSpPr>
          <p:nvPr>
            <p:ph type="sldNum" sz="quarter" idx="10"/>
          </p:nvPr>
        </p:nvSpPr>
        <p:spPr/>
        <p:txBody>
          <a:bodyPr/>
          <a:lstStyle/>
          <a:p>
            <a:pPr defTabSz="845317">
              <a:defRPr/>
            </a:pPr>
            <a:fld id="{F0C69D51-4C23-4180-B5D9-DED9DAD35A79}" type="slidenum">
              <a:rPr lang="en-GB">
                <a:solidFill>
                  <a:prstClr val="black"/>
                </a:solidFill>
                <a:latin typeface="Calibri"/>
              </a:rPr>
              <a:pPr defTabSz="845317">
                <a:defRPr/>
              </a:pPr>
              <a:t>13</a:t>
            </a:fld>
            <a:endParaRPr lang="en-GB" dirty="0">
              <a:solidFill>
                <a:prstClr val="black"/>
              </a:solidFill>
              <a:latin typeface="Calibri"/>
            </a:endParaRPr>
          </a:p>
        </p:txBody>
      </p:sp>
    </p:spTree>
    <p:extLst>
      <p:ext uri="{BB962C8B-B14F-4D97-AF65-F5344CB8AC3E}">
        <p14:creationId xmlns:p14="http://schemas.microsoft.com/office/powerpoint/2010/main" val="2971561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775E2F-C548-4577-92E3-CD36F3C4EE6F}" type="slidenum">
              <a:rPr lang="en-GB" smtClean="0"/>
              <a:t>14</a:t>
            </a:fld>
            <a:endParaRPr lang="en-GB"/>
          </a:p>
        </p:txBody>
      </p:sp>
    </p:spTree>
    <p:extLst>
      <p:ext uri="{BB962C8B-B14F-4D97-AF65-F5344CB8AC3E}">
        <p14:creationId xmlns:p14="http://schemas.microsoft.com/office/powerpoint/2010/main" val="409873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15</a:t>
            </a:fld>
            <a:endParaRPr lang="en-GB"/>
          </a:p>
        </p:txBody>
      </p:sp>
    </p:spTree>
    <p:extLst>
      <p:ext uri="{BB962C8B-B14F-4D97-AF65-F5344CB8AC3E}">
        <p14:creationId xmlns:p14="http://schemas.microsoft.com/office/powerpoint/2010/main" val="2232604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16</a:t>
            </a:fld>
            <a:endParaRPr lang="en-GB"/>
          </a:p>
        </p:txBody>
      </p:sp>
    </p:spTree>
    <p:extLst>
      <p:ext uri="{BB962C8B-B14F-4D97-AF65-F5344CB8AC3E}">
        <p14:creationId xmlns:p14="http://schemas.microsoft.com/office/powerpoint/2010/main" val="1534001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775E2F-C548-4577-92E3-CD36F3C4EE6F}" type="slidenum">
              <a:rPr lang="en-GB" smtClean="0"/>
              <a:t>17</a:t>
            </a:fld>
            <a:endParaRPr lang="en-GB"/>
          </a:p>
        </p:txBody>
      </p:sp>
    </p:spTree>
    <p:extLst>
      <p:ext uri="{BB962C8B-B14F-4D97-AF65-F5344CB8AC3E}">
        <p14:creationId xmlns:p14="http://schemas.microsoft.com/office/powerpoint/2010/main" val="167019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18</a:t>
            </a:fld>
            <a:endParaRPr lang="en-GB"/>
          </a:p>
        </p:txBody>
      </p:sp>
    </p:spTree>
    <p:extLst>
      <p:ext uri="{BB962C8B-B14F-4D97-AF65-F5344CB8AC3E}">
        <p14:creationId xmlns:p14="http://schemas.microsoft.com/office/powerpoint/2010/main" val="292275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19</a:t>
            </a:fld>
            <a:endParaRPr lang="en-GB"/>
          </a:p>
        </p:txBody>
      </p:sp>
    </p:spTree>
    <p:extLst>
      <p:ext uri="{BB962C8B-B14F-4D97-AF65-F5344CB8AC3E}">
        <p14:creationId xmlns:p14="http://schemas.microsoft.com/office/powerpoint/2010/main" val="274097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2</a:t>
            </a:fld>
            <a:endParaRPr lang="en-GB"/>
          </a:p>
        </p:txBody>
      </p:sp>
    </p:spTree>
    <p:extLst>
      <p:ext uri="{BB962C8B-B14F-4D97-AF65-F5344CB8AC3E}">
        <p14:creationId xmlns:p14="http://schemas.microsoft.com/office/powerpoint/2010/main" val="57489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20</a:t>
            </a:fld>
            <a:endParaRPr lang="en-GB"/>
          </a:p>
        </p:txBody>
      </p:sp>
    </p:spTree>
    <p:extLst>
      <p:ext uri="{BB962C8B-B14F-4D97-AF65-F5344CB8AC3E}">
        <p14:creationId xmlns:p14="http://schemas.microsoft.com/office/powerpoint/2010/main" val="137742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Tracey’s picture to be added</a:t>
            </a:r>
          </a:p>
        </p:txBody>
      </p:sp>
      <p:sp>
        <p:nvSpPr>
          <p:cNvPr id="4" name="Slide Number Placeholder 3"/>
          <p:cNvSpPr>
            <a:spLocks noGrp="1"/>
          </p:cNvSpPr>
          <p:nvPr>
            <p:ph type="sldNum" sz="quarter" idx="5"/>
          </p:nvPr>
        </p:nvSpPr>
        <p:spPr/>
        <p:txBody>
          <a:bodyPr/>
          <a:lstStyle/>
          <a:p>
            <a:fld id="{47775E2F-C548-4577-92E3-CD36F3C4EE6F}" type="slidenum">
              <a:rPr lang="en-GB" smtClean="0"/>
              <a:t>3</a:t>
            </a:fld>
            <a:endParaRPr lang="en-GB"/>
          </a:p>
        </p:txBody>
      </p:sp>
    </p:spTree>
    <p:extLst>
      <p:ext uri="{BB962C8B-B14F-4D97-AF65-F5344CB8AC3E}">
        <p14:creationId xmlns:p14="http://schemas.microsoft.com/office/powerpoint/2010/main" val="278349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775E2F-C548-4577-92E3-CD36F3C4EE6F}" type="slidenum">
              <a:rPr lang="en-GB" smtClean="0"/>
              <a:t>4</a:t>
            </a:fld>
            <a:endParaRPr lang="en-GB"/>
          </a:p>
        </p:txBody>
      </p:sp>
    </p:spTree>
    <p:extLst>
      <p:ext uri="{BB962C8B-B14F-4D97-AF65-F5344CB8AC3E}">
        <p14:creationId xmlns:p14="http://schemas.microsoft.com/office/powerpoint/2010/main" val="398951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5995987" cy="3373437"/>
          </a:xfrm>
        </p:spPr>
      </p:sp>
      <p:sp>
        <p:nvSpPr>
          <p:cNvPr id="3" name="Notes Placeholder 2"/>
          <p:cNvSpPr>
            <a:spLocks noGrp="1"/>
          </p:cNvSpPr>
          <p:nvPr>
            <p:ph type="body" idx="1"/>
          </p:nvPr>
        </p:nvSpPr>
        <p:spPr/>
        <p:txBody>
          <a:bodyPr/>
          <a:lstStyle/>
          <a:p>
            <a:endParaRPr lang="en-GB" b="1" dirty="0">
              <a:highlight>
                <a:srgbClr val="FFFF00"/>
              </a:highlight>
            </a:endParaRPr>
          </a:p>
        </p:txBody>
      </p:sp>
      <p:sp>
        <p:nvSpPr>
          <p:cNvPr id="4" name="Slide Number Placeholder 3"/>
          <p:cNvSpPr>
            <a:spLocks noGrp="1"/>
          </p:cNvSpPr>
          <p:nvPr>
            <p:ph type="sldNum" sz="quarter" idx="10"/>
          </p:nvPr>
        </p:nvSpPr>
        <p:spPr/>
        <p:txBody>
          <a:bodyPr/>
          <a:lstStyle/>
          <a:p>
            <a:pPr defTabSz="845317">
              <a:defRPr/>
            </a:pPr>
            <a:fld id="{F0C69D51-4C23-4180-B5D9-DED9DAD35A79}" type="slidenum">
              <a:rPr lang="en-GB">
                <a:solidFill>
                  <a:prstClr val="black"/>
                </a:solidFill>
                <a:latin typeface="Calibri" panose="020F0502020204030204"/>
              </a:rPr>
              <a:pPr defTabSz="845317">
                <a:defRPr/>
              </a:pPr>
              <a:t>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78452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3468" y="4116369"/>
            <a:ext cx="4987741" cy="4234544"/>
          </a:xfrm>
        </p:spPr>
        <p:txBody>
          <a:bodyPr/>
          <a:lstStyle/>
          <a:p>
            <a:r>
              <a:rPr lang="en-GB" dirty="0"/>
              <a:t>Induction to the programme  </a:t>
            </a:r>
          </a:p>
          <a:p>
            <a:endParaRPr lang="en-GB" dirty="0"/>
          </a:p>
          <a:p>
            <a:r>
              <a:rPr lang="en-GB" dirty="0"/>
              <a:t>On-programme is the learning phase for apprentices to develop the skills, knowledge and behaviours set out in an apprenticeship standard and required to pass the end-point assessment.</a:t>
            </a:r>
          </a:p>
          <a:p>
            <a:endParaRPr lang="en-GB" dirty="0"/>
          </a:p>
          <a:p>
            <a:r>
              <a:rPr lang="en-GB" dirty="0"/>
              <a:t>All apprentices need to complete 20% off-the-job training as part of the on-programme phase of their apprenticeship. It must be within an apprentice’s paid hours and doesn’t have to be away from the workplace.</a:t>
            </a:r>
          </a:p>
          <a:p>
            <a:endParaRPr lang="en-GB" dirty="0"/>
          </a:p>
          <a:p>
            <a:r>
              <a:rPr lang="en-GB" dirty="0"/>
              <a:t>Your TA team have carefully mapped the skills, knowledge and behaviours required and developed the operational training to reflect this</a:t>
            </a:r>
          </a:p>
          <a:p>
            <a:endParaRPr lang="en-GB" dirty="0"/>
          </a:p>
          <a:p>
            <a:r>
              <a:rPr lang="en-GB" dirty="0"/>
              <a:t>Progress reviews/milestone checks are carried out bi-monthly by the TA and discussed with line managers, where further development needs are identified a development plan will be agreed. </a:t>
            </a:r>
          </a:p>
          <a:p>
            <a:r>
              <a:rPr lang="en-GB" dirty="0"/>
              <a:t>The TA will support line managers with observations,  to confirm that knowledge they have gained is put into practice</a:t>
            </a:r>
          </a:p>
          <a:p>
            <a:endParaRPr lang="en-GB" dirty="0"/>
          </a:p>
          <a:p>
            <a:r>
              <a:rPr lang="en-GB" dirty="0"/>
              <a:t>Your EPA is TQUK</a:t>
            </a:r>
          </a:p>
          <a:p>
            <a:endParaRPr lang="en-GB" dirty="0"/>
          </a:p>
        </p:txBody>
      </p:sp>
      <p:sp>
        <p:nvSpPr>
          <p:cNvPr id="4" name="Slide Number Placeholder 3"/>
          <p:cNvSpPr>
            <a:spLocks noGrp="1"/>
          </p:cNvSpPr>
          <p:nvPr>
            <p:ph type="sldNum" sz="quarter" idx="10"/>
          </p:nvPr>
        </p:nvSpPr>
        <p:spPr/>
        <p:txBody>
          <a:bodyPr/>
          <a:lstStyle/>
          <a:p>
            <a:pPr marL="0" marR="0" lvl="0" indent="0" algn="r" defTabSz="845317" rtl="0" eaLnBrk="1" fontAlgn="auto" latinLnBrk="0" hangingPunct="1">
              <a:lnSpc>
                <a:spcPct val="100000"/>
              </a:lnSpc>
              <a:spcBef>
                <a:spcPts val="0"/>
              </a:spcBef>
              <a:spcAft>
                <a:spcPts val="0"/>
              </a:spcAft>
              <a:buClrTx/>
              <a:buSzTx/>
              <a:buFontTx/>
              <a:buNone/>
              <a:tabLst/>
              <a:defRPr/>
            </a:pPr>
            <a:fld id="{FC23ECB4-315E-44C6-AE97-C22AB3900D91}" type="slidenum">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45317"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240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 L4 SBP</a:t>
            </a:r>
          </a:p>
        </p:txBody>
      </p:sp>
      <p:sp>
        <p:nvSpPr>
          <p:cNvPr id="4" name="Slide Number Placeholder 3"/>
          <p:cNvSpPr>
            <a:spLocks noGrp="1"/>
          </p:cNvSpPr>
          <p:nvPr>
            <p:ph type="sldNum" sz="quarter" idx="5"/>
          </p:nvPr>
        </p:nvSpPr>
        <p:spPr/>
        <p:txBody>
          <a:bodyPr/>
          <a:lstStyle/>
          <a:p>
            <a:fld id="{47775E2F-C548-4577-92E3-CD36F3C4EE6F}" type="slidenum">
              <a:rPr lang="en-GB" smtClean="0"/>
              <a:t>7</a:t>
            </a:fld>
            <a:endParaRPr lang="en-GB"/>
          </a:p>
        </p:txBody>
      </p:sp>
    </p:spTree>
    <p:extLst>
      <p:ext uri="{BB962C8B-B14F-4D97-AF65-F5344CB8AC3E}">
        <p14:creationId xmlns:p14="http://schemas.microsoft.com/office/powerpoint/2010/main" val="285233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45317" rtl="0" eaLnBrk="1" fontAlgn="auto" latinLnBrk="0" hangingPunct="1">
              <a:lnSpc>
                <a:spcPct val="100000"/>
              </a:lnSpc>
              <a:spcBef>
                <a:spcPts val="0"/>
              </a:spcBef>
              <a:spcAft>
                <a:spcPts val="0"/>
              </a:spcAft>
              <a:buClrTx/>
              <a:buSzTx/>
              <a:buFontTx/>
              <a:buNone/>
              <a:tabLst/>
              <a:defRPr/>
            </a:pPr>
            <a:fld id="{F0C69D51-4C23-4180-B5D9-DED9DAD35A79}" type="slidenum">
              <a:rPr kumimoji="0" lang="en-GB" sz="1100" b="0" i="0" u="none" strike="noStrike" kern="1200" cap="none" spc="0" normalizeH="0" baseline="0" noProof="0">
                <a:ln>
                  <a:noFill/>
                </a:ln>
                <a:solidFill>
                  <a:prstClr val="black"/>
                </a:solidFill>
                <a:effectLst/>
                <a:uLnTx/>
                <a:uFillTx/>
                <a:latin typeface="Calibri"/>
                <a:ea typeface="+mn-ea"/>
                <a:cs typeface="+mn-cs"/>
              </a:rPr>
              <a:pPr marL="0" marR="0" lvl="0" indent="0" algn="r" defTabSz="845317"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36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45317" rtl="0" eaLnBrk="1" fontAlgn="auto" latinLnBrk="0" hangingPunct="1">
              <a:lnSpc>
                <a:spcPct val="100000"/>
              </a:lnSpc>
              <a:spcBef>
                <a:spcPts val="0"/>
              </a:spcBef>
              <a:spcAft>
                <a:spcPts val="0"/>
              </a:spcAft>
              <a:buClrTx/>
              <a:buSzTx/>
              <a:buFontTx/>
              <a:buNone/>
              <a:tabLst/>
              <a:defRPr/>
            </a:pPr>
            <a:fld id="{F0C69D51-4C23-4180-B5D9-DED9DAD35A79}" type="slidenum">
              <a:rPr kumimoji="0" lang="en-GB" sz="1100" b="0" i="0" u="none" strike="noStrike" kern="1200" cap="none" spc="0" normalizeH="0" baseline="0" noProof="0">
                <a:ln>
                  <a:noFill/>
                </a:ln>
                <a:solidFill>
                  <a:prstClr val="black"/>
                </a:solidFill>
                <a:effectLst/>
                <a:uLnTx/>
                <a:uFillTx/>
                <a:latin typeface="Calibri"/>
                <a:ea typeface="+mn-ea"/>
                <a:cs typeface="+mn-cs"/>
              </a:rPr>
              <a:pPr marL="0" marR="0" lvl="0" indent="0" algn="r" defTabSz="845317"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278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red">
    <p:bg>
      <p:bgPr>
        <a:solidFill>
          <a:srgbClr val="E2405E"/>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491A49B-2CFA-48AD-844C-2D54A8715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0857" y="293013"/>
            <a:ext cx="3303036" cy="534570"/>
          </a:xfrm>
          <a:prstGeom prst="rect">
            <a:avLst/>
          </a:prstGeom>
        </p:spPr>
      </p:pic>
      <p:sp>
        <p:nvSpPr>
          <p:cNvPr id="5" name="Text Placeholder 4">
            <a:extLst>
              <a:ext uri="{FF2B5EF4-FFF2-40B4-BE49-F238E27FC236}">
                <a16:creationId xmlns:a16="http://schemas.microsoft.com/office/drawing/2014/main" id="{B4034919-8A3A-444E-8FEC-39A6E9744929}"/>
              </a:ext>
            </a:extLst>
          </p:cNvPr>
          <p:cNvSpPr>
            <a:spLocks noGrp="1"/>
          </p:cNvSpPr>
          <p:nvPr>
            <p:ph type="body" sz="quarter" idx="10" hasCustomPrompt="1"/>
          </p:nvPr>
        </p:nvSpPr>
        <p:spPr>
          <a:xfrm>
            <a:off x="756493" y="1529703"/>
            <a:ext cx="8602112" cy="2249196"/>
          </a:xfrm>
        </p:spPr>
        <p:txBody>
          <a:bodyPr>
            <a:normAutofit/>
          </a:bodyPr>
          <a:lstStyle>
            <a:lvl1pPr marL="0" indent="0">
              <a:buNone/>
              <a:defRPr sz="8000" b="1">
                <a:solidFill>
                  <a:srgbClr val="00185E"/>
                </a:solidFill>
              </a:defRPr>
            </a:lvl1pPr>
          </a:lstStyle>
          <a:p>
            <a:pPr lvl="0"/>
            <a:r>
              <a:rPr lang="en-US"/>
              <a:t>Presentation cover title</a:t>
            </a:r>
            <a:endParaRPr lang="en-GB"/>
          </a:p>
        </p:txBody>
      </p:sp>
      <p:pic>
        <p:nvPicPr>
          <p:cNvPr id="6" name="Graphic 5">
            <a:extLst>
              <a:ext uri="{FF2B5EF4-FFF2-40B4-BE49-F238E27FC236}">
                <a16:creationId xmlns:a16="http://schemas.microsoft.com/office/drawing/2014/main" id="{E5AC4DAA-894C-4E5B-86DE-3883C94FA8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08504" y="5440706"/>
            <a:ext cx="3394111" cy="1454618"/>
          </a:xfrm>
          <a:prstGeom prst="rect">
            <a:avLst/>
          </a:prstGeom>
        </p:spPr>
      </p:pic>
      <p:sp>
        <p:nvSpPr>
          <p:cNvPr id="8" name="Text Placeholder 7">
            <a:extLst>
              <a:ext uri="{FF2B5EF4-FFF2-40B4-BE49-F238E27FC236}">
                <a16:creationId xmlns:a16="http://schemas.microsoft.com/office/drawing/2014/main" id="{5569B3EE-E50A-402C-A683-1240287D2FDB}"/>
              </a:ext>
            </a:extLst>
          </p:cNvPr>
          <p:cNvSpPr>
            <a:spLocks noGrp="1"/>
          </p:cNvSpPr>
          <p:nvPr>
            <p:ph type="body" sz="quarter" idx="11" hasCustomPrompt="1"/>
          </p:nvPr>
        </p:nvSpPr>
        <p:spPr>
          <a:xfrm>
            <a:off x="756493" y="4124108"/>
            <a:ext cx="6215063" cy="466553"/>
          </a:xfrm>
        </p:spPr>
        <p:txBody>
          <a:bodyPr/>
          <a:lstStyle>
            <a:lvl1pPr marL="0" indent="0">
              <a:buNone/>
              <a:defRPr b="1">
                <a:solidFill>
                  <a:schemeClr val="bg1"/>
                </a:solidFill>
              </a:defRPr>
            </a:lvl1pPr>
          </a:lstStyle>
          <a:p>
            <a:pPr lvl="0"/>
            <a:r>
              <a:rPr lang="en-US"/>
              <a:t>Add your presentation subtitle here</a:t>
            </a:r>
            <a:endParaRPr lang="en-GB"/>
          </a:p>
        </p:txBody>
      </p:sp>
      <p:sp>
        <p:nvSpPr>
          <p:cNvPr id="9" name="Text Placeholder 7">
            <a:extLst>
              <a:ext uri="{FF2B5EF4-FFF2-40B4-BE49-F238E27FC236}">
                <a16:creationId xmlns:a16="http://schemas.microsoft.com/office/drawing/2014/main" id="{9AD17D43-E173-48C2-8EDD-F91086D44CC4}"/>
              </a:ext>
            </a:extLst>
          </p:cNvPr>
          <p:cNvSpPr>
            <a:spLocks noGrp="1"/>
          </p:cNvSpPr>
          <p:nvPr>
            <p:ph type="body" sz="quarter" idx="12" hasCustomPrompt="1"/>
          </p:nvPr>
        </p:nvSpPr>
        <p:spPr>
          <a:xfrm>
            <a:off x="756493" y="6168015"/>
            <a:ext cx="6215063" cy="354586"/>
          </a:xfrm>
        </p:spPr>
        <p:txBody>
          <a:bodyPr>
            <a:normAutofit/>
          </a:bodyPr>
          <a:lstStyle>
            <a:lvl1pPr marL="0" indent="0">
              <a:buNone/>
              <a:defRPr sz="1800" b="0">
                <a:solidFill>
                  <a:schemeClr val="bg1"/>
                </a:solidFill>
              </a:defRPr>
            </a:lvl1pPr>
          </a:lstStyle>
          <a:p>
            <a:pPr lvl="0"/>
            <a:r>
              <a:rPr lang="en-US"/>
              <a:t>shawtrust.org.uk</a:t>
            </a:r>
            <a:endParaRPr lang="en-GB"/>
          </a:p>
        </p:txBody>
      </p:sp>
    </p:spTree>
    <p:extLst>
      <p:ext uri="{BB962C8B-B14F-4D97-AF65-F5344CB8AC3E}">
        <p14:creationId xmlns:p14="http://schemas.microsoft.com/office/powerpoint/2010/main" val="2294797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B594-1D94-456C-9778-C66A00AE752F}"/>
              </a:ext>
            </a:extLst>
          </p:cNvPr>
          <p:cNvSpPr>
            <a:spLocks noGrp="1"/>
          </p:cNvSpPr>
          <p:nvPr>
            <p:ph type="title" hasCustomPrompt="1"/>
          </p:nvPr>
        </p:nvSpPr>
        <p:spPr>
          <a:xfrm>
            <a:off x="1117726" y="2123465"/>
            <a:ext cx="4321049" cy="455753"/>
          </a:xfrm>
        </p:spPr>
        <p:txBody>
          <a:bodyPr>
            <a:normAutofit/>
          </a:bodyPr>
          <a:lstStyle>
            <a:lvl1pPr>
              <a:defRPr sz="2800">
                <a:solidFill>
                  <a:srgbClr val="E2405E"/>
                </a:solidFill>
              </a:defRPr>
            </a:lvl1pPr>
          </a:lstStyle>
          <a:p>
            <a:r>
              <a:rPr lang="en-US"/>
              <a:t>Click to add title. </a:t>
            </a:r>
            <a:endParaRPr lang="en-GB"/>
          </a:p>
        </p:txBody>
      </p:sp>
      <p:pic>
        <p:nvPicPr>
          <p:cNvPr id="12" name="Graphic 11">
            <a:extLst>
              <a:ext uri="{FF2B5EF4-FFF2-40B4-BE49-F238E27FC236}">
                <a16:creationId xmlns:a16="http://schemas.microsoft.com/office/drawing/2014/main" id="{B40E6D1E-5252-44D4-A9F4-182D65E93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16" name="Text Placeholder 10">
            <a:extLst>
              <a:ext uri="{FF2B5EF4-FFF2-40B4-BE49-F238E27FC236}">
                <a16:creationId xmlns:a16="http://schemas.microsoft.com/office/drawing/2014/main" id="{56906A8A-5195-4178-80A5-074331131C95}"/>
              </a:ext>
            </a:extLst>
          </p:cNvPr>
          <p:cNvSpPr>
            <a:spLocks noGrp="1"/>
          </p:cNvSpPr>
          <p:nvPr>
            <p:ph type="body" sz="quarter" idx="17" hasCustomPrompt="1"/>
          </p:nvPr>
        </p:nvSpPr>
        <p:spPr>
          <a:xfrm>
            <a:off x="5684286" y="2123465"/>
            <a:ext cx="4321049" cy="2155316"/>
          </a:xfrm>
        </p:spPr>
        <p:txBody>
          <a:bodyPr>
            <a:normAutofit/>
          </a:bodyPr>
          <a:lstStyle>
            <a:lvl1pPr marL="0" indent="0">
              <a:buNone/>
              <a:defRPr sz="1400" b="0">
                <a:solidFill>
                  <a:schemeClr val="tx1">
                    <a:lumMod val="85000"/>
                    <a:lumOff val="15000"/>
                  </a:schemeClr>
                </a:solidFill>
              </a:defRPr>
            </a:lvl1pPr>
          </a:lstStyle>
          <a:p>
            <a:pPr lvl="0"/>
            <a:r>
              <a:rPr lang="en-US"/>
              <a:t>Body text</a:t>
            </a:r>
          </a:p>
        </p:txBody>
      </p:sp>
      <p:sp>
        <p:nvSpPr>
          <p:cNvPr id="22" name="TextBox 21">
            <a:extLst>
              <a:ext uri="{FF2B5EF4-FFF2-40B4-BE49-F238E27FC236}">
                <a16:creationId xmlns:a16="http://schemas.microsoft.com/office/drawing/2014/main" id="{031CC68B-44DE-4DDB-993D-86E146D3021A}"/>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rgbClr val="00185E"/>
                </a:solidFill>
                <a:latin typeface="Arial" panose="020B0604020202020204" pitchFamily="34" charset="0"/>
                <a:cs typeface="Arial" panose="020B0604020202020204" pitchFamily="34" charset="0"/>
              </a:rPr>
              <a:pPr algn="r"/>
              <a:t>‹#›</a:t>
            </a:fld>
            <a:endParaRPr lang="en-GB" sz="1000">
              <a:solidFill>
                <a:srgbClr val="00185E"/>
              </a:solidFill>
              <a:latin typeface="Arial" panose="020B0604020202020204" pitchFamily="34" charset="0"/>
              <a:cs typeface="Arial" panose="020B0604020202020204" pitchFamily="34" charset="0"/>
            </a:endParaRPr>
          </a:p>
        </p:txBody>
      </p:sp>
      <p:sp>
        <p:nvSpPr>
          <p:cNvPr id="25" name="Date Placeholder 3">
            <a:extLst>
              <a:ext uri="{FF2B5EF4-FFF2-40B4-BE49-F238E27FC236}">
                <a16:creationId xmlns:a16="http://schemas.microsoft.com/office/drawing/2014/main" id="{B8C796F6-1765-4DB5-9C7C-DEBFB0D8AF63}"/>
              </a:ext>
            </a:extLst>
          </p:cNvPr>
          <p:cNvSpPr>
            <a:spLocks noGrp="1"/>
          </p:cNvSpPr>
          <p:nvPr>
            <p:ph type="dt" sz="half" idx="10"/>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E10A9A26-1EEC-405D-B164-B60D79CC4045}" type="datetime3">
              <a:rPr lang="en-US" smtClean="0"/>
              <a:pPr/>
              <a:t>12 May 2022</a:t>
            </a:fld>
            <a:endParaRPr lang="en-GB"/>
          </a:p>
        </p:txBody>
      </p:sp>
      <p:sp>
        <p:nvSpPr>
          <p:cNvPr id="26" name="Footer Placeholder 3">
            <a:extLst>
              <a:ext uri="{FF2B5EF4-FFF2-40B4-BE49-F238E27FC236}">
                <a16:creationId xmlns:a16="http://schemas.microsoft.com/office/drawing/2014/main" id="{C703D7A0-886B-4D34-AF82-F4A047C7A6D6}"/>
              </a:ext>
            </a:extLst>
          </p:cNvPr>
          <p:cNvSpPr>
            <a:spLocks noGrp="1"/>
          </p:cNvSpPr>
          <p:nvPr>
            <p:ph type="ftr" sz="quarter" idx="11"/>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pic>
        <p:nvPicPr>
          <p:cNvPr id="17" name="Graphic 16">
            <a:extLst>
              <a:ext uri="{FF2B5EF4-FFF2-40B4-BE49-F238E27FC236}">
                <a16:creationId xmlns:a16="http://schemas.microsoft.com/office/drawing/2014/main" id="{388D5E81-F14F-48B5-B2D3-DF3F2AD8AE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Tree>
    <p:extLst>
      <p:ext uri="{BB962C8B-B14F-4D97-AF65-F5344CB8AC3E}">
        <p14:creationId xmlns:p14="http://schemas.microsoft.com/office/powerpoint/2010/main" val="294804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stat slide ">
    <p:bg>
      <p:bgPr>
        <a:solidFill>
          <a:srgbClr val="E2405E"/>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AA4E889-254F-4244-8933-CD96171C080A}"/>
              </a:ext>
            </a:extLst>
          </p:cNvPr>
          <p:cNvSpPr>
            <a:spLocks noGrp="1"/>
          </p:cNvSpPr>
          <p:nvPr>
            <p:ph type="body" sz="quarter" idx="10"/>
          </p:nvPr>
        </p:nvSpPr>
        <p:spPr>
          <a:xfrm>
            <a:off x="950119" y="1766927"/>
            <a:ext cx="10291762" cy="3035503"/>
          </a:xfrm>
        </p:spPr>
        <p:txBody>
          <a:bodyPr>
            <a:normAutofit/>
          </a:bodyPr>
          <a:lstStyle>
            <a:lvl1pPr marL="0" indent="0">
              <a:buNone/>
              <a:defRPr sz="24000" b="1">
                <a:solidFill>
                  <a:srgbClr val="060235"/>
                </a:solidFill>
              </a:defRPr>
            </a:lvl1pPr>
          </a:lstStyle>
          <a:p>
            <a:pPr lvl="0"/>
            <a:endParaRPr lang="en-GB"/>
          </a:p>
        </p:txBody>
      </p:sp>
      <p:pic>
        <p:nvPicPr>
          <p:cNvPr id="4" name="Graphic 3">
            <a:extLst>
              <a:ext uri="{FF2B5EF4-FFF2-40B4-BE49-F238E27FC236}">
                <a16:creationId xmlns:a16="http://schemas.microsoft.com/office/drawing/2014/main" id="{829330E3-66B8-46E5-9629-2F9EC1D32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5" name="Text Placeholder 4">
            <a:extLst>
              <a:ext uri="{FF2B5EF4-FFF2-40B4-BE49-F238E27FC236}">
                <a16:creationId xmlns:a16="http://schemas.microsoft.com/office/drawing/2014/main" id="{A260CBC7-4F91-4621-AC7E-B7E944ED1566}"/>
              </a:ext>
            </a:extLst>
          </p:cNvPr>
          <p:cNvSpPr>
            <a:spLocks noGrp="1"/>
          </p:cNvSpPr>
          <p:nvPr>
            <p:ph type="body" sz="quarter" idx="11" hasCustomPrompt="1"/>
          </p:nvPr>
        </p:nvSpPr>
        <p:spPr>
          <a:xfrm>
            <a:off x="8124031" y="4132553"/>
            <a:ext cx="3117850" cy="1549303"/>
          </a:xfrm>
        </p:spPr>
        <p:txBody>
          <a:bodyPr>
            <a:normAutofit/>
          </a:bodyPr>
          <a:lstStyle>
            <a:lvl1pPr marL="0" indent="0">
              <a:buNone/>
              <a:defRPr sz="2000">
                <a:solidFill>
                  <a:schemeClr val="bg1"/>
                </a:solidFill>
              </a:defRPr>
            </a:lvl1pPr>
          </a:lstStyle>
          <a:p>
            <a:pPr lvl="0"/>
            <a:r>
              <a:rPr lang="en-GB"/>
              <a:t>Click to add supporting text</a:t>
            </a:r>
          </a:p>
        </p:txBody>
      </p:sp>
      <p:sp>
        <p:nvSpPr>
          <p:cNvPr id="16" name="Date Placeholder 3">
            <a:extLst>
              <a:ext uri="{FF2B5EF4-FFF2-40B4-BE49-F238E27FC236}">
                <a16:creationId xmlns:a16="http://schemas.microsoft.com/office/drawing/2014/main" id="{743674FB-CC1D-4418-AEE4-60F3B9C704F7}"/>
              </a:ext>
            </a:extLst>
          </p:cNvPr>
          <p:cNvSpPr>
            <a:spLocks noGrp="1"/>
          </p:cNvSpPr>
          <p:nvPr>
            <p:ph type="dt" sz="half" idx="12"/>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B67E8E75-A6FD-4699-9417-9F81B700BA37}" type="datetime3">
              <a:rPr lang="en-US" smtClean="0"/>
              <a:t>12 May 2022</a:t>
            </a:fld>
            <a:endParaRPr lang="en-GB"/>
          </a:p>
        </p:txBody>
      </p:sp>
      <p:sp>
        <p:nvSpPr>
          <p:cNvPr id="17" name="Footer Placeholder 3">
            <a:extLst>
              <a:ext uri="{FF2B5EF4-FFF2-40B4-BE49-F238E27FC236}">
                <a16:creationId xmlns:a16="http://schemas.microsoft.com/office/drawing/2014/main" id="{4794EA19-FEFF-45B9-98EA-2B0768760D76}"/>
              </a:ext>
            </a:extLst>
          </p:cNvPr>
          <p:cNvSpPr>
            <a:spLocks noGrp="1"/>
          </p:cNvSpPr>
          <p:nvPr>
            <p:ph type="ftr" sz="quarter" idx="13"/>
          </p:nvPr>
        </p:nvSpPr>
        <p:spPr>
          <a:xfrm>
            <a:off x="395368" y="237973"/>
            <a:ext cx="4114800" cy="365125"/>
          </a:xfrm>
          <a:prstGeom prst="rect">
            <a:avLst/>
          </a:prstGeom>
        </p:spPr>
        <p:txBody>
          <a:bodyPr/>
          <a:lstStyle>
            <a:lvl1pPr algn="l">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
        <p:nvSpPr>
          <p:cNvPr id="18" name="TextBox 17">
            <a:extLst>
              <a:ext uri="{FF2B5EF4-FFF2-40B4-BE49-F238E27FC236}">
                <a16:creationId xmlns:a16="http://schemas.microsoft.com/office/drawing/2014/main" id="{B94F99A9-5D56-4046-8B98-DA4AB35E80D6}"/>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chemeClr val="bg1"/>
                </a:solidFill>
                <a:latin typeface="Arial" panose="020B0604020202020204" pitchFamily="34" charset="0"/>
                <a:cs typeface="Arial" panose="020B0604020202020204" pitchFamily="34" charset="0"/>
              </a:rPr>
              <a:pPr algn="r"/>
              <a:t>‹#›</a:t>
            </a:fld>
            <a:endParaRPr lang="en-GB"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31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185E"/>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046D03F-B6F1-43EE-89A6-E42190F66A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6" name="Date Placeholder 3">
            <a:extLst>
              <a:ext uri="{FF2B5EF4-FFF2-40B4-BE49-F238E27FC236}">
                <a16:creationId xmlns:a16="http://schemas.microsoft.com/office/drawing/2014/main" id="{4236DD6B-5509-49F1-A11C-105A2AB32776}"/>
              </a:ext>
            </a:extLst>
          </p:cNvPr>
          <p:cNvSpPr>
            <a:spLocks noGrp="1"/>
          </p:cNvSpPr>
          <p:nvPr>
            <p:ph type="dt" sz="half" idx="12"/>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912AEEF7-6B83-4F9F-8D58-2B7B9FD9F32D}" type="datetime3">
              <a:rPr lang="en-US" smtClean="0"/>
              <a:t>12 May 2022</a:t>
            </a:fld>
            <a:endParaRPr lang="en-GB"/>
          </a:p>
        </p:txBody>
      </p:sp>
      <p:sp>
        <p:nvSpPr>
          <p:cNvPr id="7" name="Footer Placeholder 3">
            <a:extLst>
              <a:ext uri="{FF2B5EF4-FFF2-40B4-BE49-F238E27FC236}">
                <a16:creationId xmlns:a16="http://schemas.microsoft.com/office/drawing/2014/main" id="{4FA3D3D4-2C19-4118-AEA9-DFDEE9EE8F4B}"/>
              </a:ext>
            </a:extLst>
          </p:cNvPr>
          <p:cNvSpPr>
            <a:spLocks noGrp="1"/>
          </p:cNvSpPr>
          <p:nvPr>
            <p:ph type="ftr" sz="quarter" idx="13"/>
          </p:nvPr>
        </p:nvSpPr>
        <p:spPr>
          <a:xfrm>
            <a:off x="395368" y="237973"/>
            <a:ext cx="4114800" cy="365125"/>
          </a:xfrm>
          <a:prstGeom prst="rect">
            <a:avLst/>
          </a:prstGeom>
        </p:spPr>
        <p:txBody>
          <a:bodyPr/>
          <a:lstStyle>
            <a:lvl1pPr algn="l">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
        <p:nvSpPr>
          <p:cNvPr id="8" name="TextBox 7">
            <a:extLst>
              <a:ext uri="{FF2B5EF4-FFF2-40B4-BE49-F238E27FC236}">
                <a16:creationId xmlns:a16="http://schemas.microsoft.com/office/drawing/2014/main" id="{C0954C99-D7C9-45E6-87D4-4DE291E3DEA2}"/>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chemeClr val="bg1"/>
                </a:solidFill>
                <a:latin typeface="Arial" panose="020B0604020202020204" pitchFamily="34" charset="0"/>
                <a:cs typeface="Arial" panose="020B0604020202020204" pitchFamily="34" charset="0"/>
              </a:rPr>
              <a:pPr algn="r"/>
              <a:t>‹#›</a:t>
            </a:fld>
            <a:endParaRPr lang="en-GB" sz="100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8F0FF1E0-9634-4B2D-91B5-2E051EFB0973}"/>
              </a:ext>
            </a:extLst>
          </p:cNvPr>
          <p:cNvSpPr>
            <a:spLocks noGrp="1"/>
          </p:cNvSpPr>
          <p:nvPr>
            <p:ph type="body" sz="quarter" idx="10" hasCustomPrompt="1"/>
          </p:nvPr>
        </p:nvSpPr>
        <p:spPr>
          <a:xfrm>
            <a:off x="395368" y="1235743"/>
            <a:ext cx="9844007" cy="4888832"/>
          </a:xfrm>
        </p:spPr>
        <p:txBody>
          <a:bodyPr>
            <a:normAutofit/>
          </a:bodyPr>
          <a:lstStyle>
            <a:lvl1pPr marL="0" indent="0">
              <a:lnSpc>
                <a:spcPts val="6800"/>
              </a:lnSpc>
              <a:buNone/>
              <a:defRPr sz="6000">
                <a:solidFill>
                  <a:schemeClr val="bg1"/>
                </a:solidFill>
              </a:defRPr>
            </a:lvl1pPr>
          </a:lstStyle>
          <a:p>
            <a:pPr lvl="0"/>
            <a:r>
              <a:rPr lang="en-GB"/>
              <a:t>Click to add a large piece of highlight text here. You can highlight words in red. Try not to exceed four lines.</a:t>
            </a:r>
          </a:p>
        </p:txBody>
      </p:sp>
      <p:pic>
        <p:nvPicPr>
          <p:cNvPr id="10" name="Graphic 9">
            <a:extLst>
              <a:ext uri="{FF2B5EF4-FFF2-40B4-BE49-F238E27FC236}">
                <a16:creationId xmlns:a16="http://schemas.microsoft.com/office/drawing/2014/main" id="{A03D5454-F137-418C-97AD-C4CBB88C45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Tree>
    <p:extLst>
      <p:ext uri="{BB962C8B-B14F-4D97-AF65-F5344CB8AC3E}">
        <p14:creationId xmlns:p14="http://schemas.microsoft.com/office/powerpoint/2010/main" val="3351583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A7EE87-E59F-4447-A456-2180B7AF9489}"/>
              </a:ext>
            </a:extLst>
          </p:cNvPr>
          <p:cNvSpPr>
            <a:spLocks noGrp="1"/>
          </p:cNvSpPr>
          <p:nvPr>
            <p:ph type="pic" sz="quarter" idx="10" hasCustomPrompt="1"/>
          </p:nvPr>
        </p:nvSpPr>
        <p:spPr>
          <a:xfrm>
            <a:off x="0" y="0"/>
            <a:ext cx="12192000" cy="6858000"/>
          </a:xfrm>
          <a:solidFill>
            <a:schemeClr val="bg2">
              <a:lumMod val="75000"/>
            </a:schemeClr>
          </a:solidFill>
        </p:spPr>
        <p:txBody>
          <a:bodyPr anchor="ctr" anchorCtr="1"/>
          <a:lstStyle>
            <a:lvl1pPr marL="0" indent="0" algn="ctr">
              <a:buNone/>
              <a:defRPr/>
            </a:lvl1pPr>
          </a:lstStyle>
          <a:p>
            <a:r>
              <a:rPr lang="en-GB"/>
              <a:t>Click to add picture</a:t>
            </a:r>
          </a:p>
          <a:p>
            <a:endParaRPr lang="en-GB"/>
          </a:p>
        </p:txBody>
      </p:sp>
      <p:sp>
        <p:nvSpPr>
          <p:cNvPr id="9" name="Date Placeholder 3">
            <a:extLst>
              <a:ext uri="{FF2B5EF4-FFF2-40B4-BE49-F238E27FC236}">
                <a16:creationId xmlns:a16="http://schemas.microsoft.com/office/drawing/2014/main" id="{7F813D8A-C679-4DF3-96DC-61CFB6DCE7E6}"/>
              </a:ext>
            </a:extLst>
          </p:cNvPr>
          <p:cNvSpPr>
            <a:spLocks noGrp="1"/>
          </p:cNvSpPr>
          <p:nvPr>
            <p:ph type="dt" sz="half" idx="11"/>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D32BA4EB-0579-47AC-A4A4-F74A6C706F1C}" type="datetime3">
              <a:rPr lang="en-US" smtClean="0"/>
              <a:t>12 May 2022</a:t>
            </a:fld>
            <a:endParaRPr lang="en-GB"/>
          </a:p>
        </p:txBody>
      </p:sp>
      <p:sp>
        <p:nvSpPr>
          <p:cNvPr id="10" name="Footer Placeholder 3">
            <a:extLst>
              <a:ext uri="{FF2B5EF4-FFF2-40B4-BE49-F238E27FC236}">
                <a16:creationId xmlns:a16="http://schemas.microsoft.com/office/drawing/2014/main" id="{B40D20E1-4EA6-4601-BE89-7A6D64025015}"/>
              </a:ext>
            </a:extLst>
          </p:cNvPr>
          <p:cNvSpPr>
            <a:spLocks noGrp="1"/>
          </p:cNvSpPr>
          <p:nvPr>
            <p:ph type="ftr" sz="quarter" idx="12"/>
          </p:nvPr>
        </p:nvSpPr>
        <p:spPr>
          <a:xfrm>
            <a:off x="395368" y="237973"/>
            <a:ext cx="4114800" cy="365125"/>
          </a:xfrm>
          <a:prstGeom prst="rect">
            <a:avLst/>
          </a:prstGeom>
        </p:spPr>
        <p:txBody>
          <a:bodyPr/>
          <a:lstStyle>
            <a:lvl1pPr algn="l">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Tree>
    <p:extLst>
      <p:ext uri="{BB962C8B-B14F-4D97-AF65-F5344CB8AC3E}">
        <p14:creationId xmlns:p14="http://schemas.microsoft.com/office/powerpoint/2010/main" val="3289066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slide with text">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E15FFB07-BA53-46B0-8251-8F54D773BC34}"/>
              </a:ext>
            </a:extLst>
          </p:cNvPr>
          <p:cNvSpPr>
            <a:spLocks noGrp="1"/>
          </p:cNvSpPr>
          <p:nvPr>
            <p:ph type="pic" sz="quarter" idx="18" hasCustomPrompt="1"/>
          </p:nvPr>
        </p:nvSpPr>
        <p:spPr>
          <a:xfrm>
            <a:off x="0" y="0"/>
            <a:ext cx="12192000" cy="6858000"/>
          </a:xfrm>
          <a:solidFill>
            <a:schemeClr val="bg2">
              <a:lumMod val="75000"/>
            </a:schemeClr>
          </a:solidFill>
        </p:spPr>
        <p:txBody>
          <a:bodyPr anchor="t" anchorCtr="1"/>
          <a:lstStyle>
            <a:lvl1pPr marL="0" indent="0" algn="ctr">
              <a:buNone/>
              <a:defRPr/>
            </a:lvl1pPr>
          </a:lstStyle>
          <a:p>
            <a:r>
              <a:rPr lang="en-GB"/>
              <a:t>Click to add picture</a:t>
            </a:r>
          </a:p>
          <a:p>
            <a:endParaRPr lang="en-GB"/>
          </a:p>
        </p:txBody>
      </p:sp>
      <p:sp>
        <p:nvSpPr>
          <p:cNvPr id="16" name="Text Placeholder 10">
            <a:extLst>
              <a:ext uri="{FF2B5EF4-FFF2-40B4-BE49-F238E27FC236}">
                <a16:creationId xmlns:a16="http://schemas.microsoft.com/office/drawing/2014/main" id="{56906A8A-5195-4178-80A5-074331131C95}"/>
              </a:ext>
            </a:extLst>
          </p:cNvPr>
          <p:cNvSpPr>
            <a:spLocks noGrp="1"/>
          </p:cNvSpPr>
          <p:nvPr>
            <p:ph type="body" sz="quarter" idx="17" hasCustomPrompt="1"/>
          </p:nvPr>
        </p:nvSpPr>
        <p:spPr>
          <a:xfrm>
            <a:off x="1032114" y="2123465"/>
            <a:ext cx="4321049" cy="2155316"/>
          </a:xfrm>
        </p:spPr>
        <p:txBody>
          <a:bodyPr>
            <a:normAutofit/>
          </a:bodyPr>
          <a:lstStyle>
            <a:lvl1pPr marL="0" indent="0">
              <a:buNone/>
              <a:defRPr sz="1800" b="0">
                <a:solidFill>
                  <a:schemeClr val="bg1"/>
                </a:solidFill>
              </a:defRPr>
            </a:lvl1pPr>
          </a:lstStyle>
          <a:p>
            <a:pPr lvl="0"/>
            <a:r>
              <a:rPr lang="en-US"/>
              <a:t>Click to add large text</a:t>
            </a:r>
          </a:p>
        </p:txBody>
      </p:sp>
      <p:sp>
        <p:nvSpPr>
          <p:cNvPr id="25" name="Date Placeholder 3">
            <a:extLst>
              <a:ext uri="{FF2B5EF4-FFF2-40B4-BE49-F238E27FC236}">
                <a16:creationId xmlns:a16="http://schemas.microsoft.com/office/drawing/2014/main" id="{B8C796F6-1765-4DB5-9C7C-DEBFB0D8AF63}"/>
              </a:ext>
            </a:extLst>
          </p:cNvPr>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E10A9A26-1EEC-405D-B164-B60D79CC4045}" type="datetime3">
              <a:rPr lang="en-US" smtClean="0"/>
              <a:pPr/>
              <a:t>12 May 2022</a:t>
            </a:fld>
            <a:endParaRPr lang="en-GB"/>
          </a:p>
        </p:txBody>
      </p:sp>
      <p:sp>
        <p:nvSpPr>
          <p:cNvPr id="26" name="Footer Placeholder 3">
            <a:extLst>
              <a:ext uri="{FF2B5EF4-FFF2-40B4-BE49-F238E27FC236}">
                <a16:creationId xmlns:a16="http://schemas.microsoft.com/office/drawing/2014/main" id="{C703D7A0-886B-4D34-AF82-F4A047C7A6D6}"/>
              </a:ext>
            </a:extLst>
          </p:cNvPr>
          <p:cNvSpPr>
            <a:spLocks noGrp="1"/>
          </p:cNvSpPr>
          <p:nvPr>
            <p:ph type="ftr" sz="quarter" idx="11"/>
          </p:nvPr>
        </p:nvSpPr>
        <p:spPr>
          <a:xfrm>
            <a:off x="395368" y="237973"/>
            <a:ext cx="4114800" cy="365125"/>
          </a:xfrm>
          <a:prstGeom prst="rect">
            <a:avLst/>
          </a:prstGeom>
        </p:spPr>
        <p:txBody>
          <a:bodyPr/>
          <a:lstStyle>
            <a:lvl1pPr algn="l">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Tree>
    <p:extLst>
      <p:ext uri="{BB962C8B-B14F-4D97-AF65-F5344CB8AC3E}">
        <p14:creationId xmlns:p14="http://schemas.microsoft.com/office/powerpoint/2010/main" val="135997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lide">
    <p:bg>
      <p:bgPr>
        <a:solidFill>
          <a:srgbClr val="F8F5F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0283A9-4407-44A1-AE10-B1D56CAE0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9" name="Date Placeholder 3">
            <a:extLst>
              <a:ext uri="{FF2B5EF4-FFF2-40B4-BE49-F238E27FC236}">
                <a16:creationId xmlns:a16="http://schemas.microsoft.com/office/drawing/2014/main" id="{4A1B5317-030E-4248-9D99-2779E5677E33}"/>
              </a:ext>
            </a:extLst>
          </p:cNvPr>
          <p:cNvSpPr>
            <a:spLocks noGrp="1"/>
          </p:cNvSpPr>
          <p:nvPr>
            <p:ph type="dt" sz="half" idx="11"/>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B64A9056-7A32-4E2E-8599-BDDA692F21A8}" type="datetime3">
              <a:rPr lang="en-US" smtClean="0"/>
              <a:pPr/>
              <a:t>12 May 2022</a:t>
            </a:fld>
            <a:endParaRPr lang="en-GB"/>
          </a:p>
        </p:txBody>
      </p:sp>
      <p:sp>
        <p:nvSpPr>
          <p:cNvPr id="11" name="Footer Placeholder 3">
            <a:extLst>
              <a:ext uri="{FF2B5EF4-FFF2-40B4-BE49-F238E27FC236}">
                <a16:creationId xmlns:a16="http://schemas.microsoft.com/office/drawing/2014/main" id="{CF726CAC-AB8E-4069-A812-A51132340391}"/>
              </a:ext>
            </a:extLst>
          </p:cNvPr>
          <p:cNvSpPr>
            <a:spLocks noGrp="1"/>
          </p:cNvSpPr>
          <p:nvPr>
            <p:ph type="ftr" sz="quarter" idx="12"/>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
        <p:nvSpPr>
          <p:cNvPr id="12" name="TextBox 11">
            <a:extLst>
              <a:ext uri="{FF2B5EF4-FFF2-40B4-BE49-F238E27FC236}">
                <a16:creationId xmlns:a16="http://schemas.microsoft.com/office/drawing/2014/main" id="{669488BF-9B32-45AD-9E70-43E980B818CD}"/>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latin typeface="Arial" panose="020B0604020202020204" pitchFamily="34" charset="0"/>
                <a:cs typeface="Arial" panose="020B0604020202020204" pitchFamily="34" charset="0"/>
              </a:rPr>
              <a:pPr algn="r"/>
              <a:t>‹#›</a:t>
            </a:fld>
            <a:endParaRPr lang="en-GB" sz="1000">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2C79D4D5-FB15-4412-AB07-C240D8B99E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62750" y="3205404"/>
            <a:ext cx="5572125" cy="3776421"/>
          </a:xfrm>
          <a:prstGeom prst="rect">
            <a:avLst/>
          </a:prstGeom>
        </p:spPr>
      </p:pic>
      <p:sp>
        <p:nvSpPr>
          <p:cNvPr id="14" name="Text Placeholder 1">
            <a:extLst>
              <a:ext uri="{FF2B5EF4-FFF2-40B4-BE49-F238E27FC236}">
                <a16:creationId xmlns:a16="http://schemas.microsoft.com/office/drawing/2014/main" id="{7F4CB386-9B46-4B70-842B-74CEDB3F4A07}"/>
              </a:ext>
            </a:extLst>
          </p:cNvPr>
          <p:cNvSpPr>
            <a:spLocks noGrp="1"/>
          </p:cNvSpPr>
          <p:nvPr>
            <p:ph type="body" sz="quarter" idx="10" hasCustomPrompt="1"/>
          </p:nvPr>
        </p:nvSpPr>
        <p:spPr>
          <a:xfrm>
            <a:off x="2750840" y="2114493"/>
            <a:ext cx="6690320" cy="3057581"/>
          </a:xfrm>
        </p:spPr>
        <p:txBody>
          <a:bodyPr>
            <a:normAutofit/>
          </a:bodyPr>
          <a:lstStyle>
            <a:lvl1pPr marL="0" indent="0">
              <a:buNone/>
              <a:defRPr>
                <a:solidFill>
                  <a:srgbClr val="00185E"/>
                </a:solidFill>
              </a:defRPr>
            </a:lvl1pPr>
          </a:lstStyle>
          <a:p>
            <a:r>
              <a:rPr lang="en-GB" sz="2800">
                <a:solidFill>
                  <a:srgbClr val="00185E"/>
                </a:solidFill>
              </a:rPr>
              <a:t>Click to add quote</a:t>
            </a:r>
          </a:p>
        </p:txBody>
      </p:sp>
    </p:spTree>
    <p:extLst>
      <p:ext uri="{BB962C8B-B14F-4D97-AF65-F5344CB8AC3E}">
        <p14:creationId xmlns:p14="http://schemas.microsoft.com/office/powerpoint/2010/main" val="993342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picture">
    <p:bg>
      <p:bgPr>
        <a:solidFill>
          <a:srgbClr val="00185E"/>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F9FE8F-D573-42DC-BD1C-097BCACE0FE3}"/>
              </a:ext>
            </a:extLst>
          </p:cNvPr>
          <p:cNvSpPr>
            <a:spLocks noGrp="1"/>
          </p:cNvSpPr>
          <p:nvPr>
            <p:ph type="pic" sz="quarter" idx="10"/>
          </p:nvPr>
        </p:nvSpPr>
        <p:spPr>
          <a:xfrm>
            <a:off x="4876800" y="0"/>
            <a:ext cx="7315200" cy="6858000"/>
          </a:xfrm>
          <a:solidFill>
            <a:schemeClr val="bg1">
              <a:lumMod val="75000"/>
            </a:schemeClr>
          </a:solidFill>
        </p:spPr>
        <p:txBody>
          <a:bodyPr/>
          <a:lstStyle/>
          <a:p>
            <a:endParaRPr lang="en-GB"/>
          </a:p>
        </p:txBody>
      </p:sp>
      <p:sp>
        <p:nvSpPr>
          <p:cNvPr id="6" name="Text Placeholder 5">
            <a:extLst>
              <a:ext uri="{FF2B5EF4-FFF2-40B4-BE49-F238E27FC236}">
                <a16:creationId xmlns:a16="http://schemas.microsoft.com/office/drawing/2014/main" id="{F0F64F44-2607-4042-BE9D-2E151D10FBB3}"/>
              </a:ext>
            </a:extLst>
          </p:cNvPr>
          <p:cNvSpPr>
            <a:spLocks noGrp="1"/>
          </p:cNvSpPr>
          <p:nvPr>
            <p:ph type="body" sz="quarter" idx="11" hasCustomPrompt="1"/>
          </p:nvPr>
        </p:nvSpPr>
        <p:spPr>
          <a:xfrm>
            <a:off x="476250" y="2029340"/>
            <a:ext cx="3971925" cy="2533650"/>
          </a:xfrm>
        </p:spPr>
        <p:txBody>
          <a:bodyPr>
            <a:normAutofit/>
          </a:bodyPr>
          <a:lstStyle>
            <a:lvl1pPr marL="0" indent="0" algn="ctr">
              <a:buNone/>
              <a:defRPr sz="3200">
                <a:solidFill>
                  <a:schemeClr val="bg1"/>
                </a:solidFill>
              </a:defRPr>
            </a:lvl1pPr>
            <a:lvl2pPr algn="ctr">
              <a:defRPr sz="3200">
                <a:solidFill>
                  <a:schemeClr val="bg1"/>
                </a:solidFill>
              </a:defRPr>
            </a:lvl2pPr>
            <a:lvl3pPr algn="ctr">
              <a:defRPr sz="3200">
                <a:solidFill>
                  <a:schemeClr val="bg1"/>
                </a:solidFill>
              </a:defRPr>
            </a:lvl3pPr>
            <a:lvl4pPr algn="ctr">
              <a:defRPr sz="3200">
                <a:solidFill>
                  <a:schemeClr val="bg1"/>
                </a:solidFill>
              </a:defRPr>
            </a:lvl4pPr>
            <a:lvl5pPr algn="ctr">
              <a:defRPr sz="3200">
                <a:solidFill>
                  <a:schemeClr val="bg1"/>
                </a:solidFill>
              </a:defRPr>
            </a:lvl5pPr>
          </a:lstStyle>
          <a:p>
            <a:pPr lvl="0"/>
            <a:r>
              <a:rPr lang="en-US"/>
              <a:t>Add a large</a:t>
            </a:r>
          </a:p>
          <a:p>
            <a:pPr lvl="0"/>
            <a:r>
              <a:rPr lang="en-US"/>
              <a:t>Heading here</a:t>
            </a:r>
            <a:endParaRPr lang="en-GB"/>
          </a:p>
        </p:txBody>
      </p:sp>
      <p:sp>
        <p:nvSpPr>
          <p:cNvPr id="7" name="Date Placeholder 3">
            <a:extLst>
              <a:ext uri="{FF2B5EF4-FFF2-40B4-BE49-F238E27FC236}">
                <a16:creationId xmlns:a16="http://schemas.microsoft.com/office/drawing/2014/main" id="{C6566AA4-91D7-4528-9B31-30F1F7B92575}"/>
              </a:ext>
            </a:extLst>
          </p:cNvPr>
          <p:cNvSpPr>
            <a:spLocks noGrp="1"/>
          </p:cNvSpPr>
          <p:nvPr>
            <p:ph type="dt" sz="half" idx="12"/>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E10A9A26-1EEC-405D-B164-B60D79CC4045}" type="datetime3">
              <a:rPr lang="en-US" smtClean="0"/>
              <a:pPr/>
              <a:t>12 May 2022</a:t>
            </a:fld>
            <a:endParaRPr lang="en-GB"/>
          </a:p>
        </p:txBody>
      </p:sp>
      <p:sp>
        <p:nvSpPr>
          <p:cNvPr id="8" name="Footer Placeholder 3">
            <a:extLst>
              <a:ext uri="{FF2B5EF4-FFF2-40B4-BE49-F238E27FC236}">
                <a16:creationId xmlns:a16="http://schemas.microsoft.com/office/drawing/2014/main" id="{A3F628C9-4D8D-415E-AB69-A9E9C416F90C}"/>
              </a:ext>
            </a:extLst>
          </p:cNvPr>
          <p:cNvSpPr>
            <a:spLocks noGrp="1"/>
          </p:cNvSpPr>
          <p:nvPr>
            <p:ph type="ftr" sz="quarter" idx="13"/>
          </p:nvPr>
        </p:nvSpPr>
        <p:spPr>
          <a:xfrm>
            <a:off x="395368" y="237973"/>
            <a:ext cx="4114800" cy="365125"/>
          </a:xfrm>
          <a:prstGeom prst="rect">
            <a:avLst/>
          </a:prstGeom>
        </p:spPr>
        <p:txBody>
          <a:bodyPr/>
          <a:lstStyle>
            <a:lvl1pPr algn="l">
              <a:defRPr sz="9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pic>
        <p:nvPicPr>
          <p:cNvPr id="9" name="Graphic 8">
            <a:extLst>
              <a:ext uri="{FF2B5EF4-FFF2-40B4-BE49-F238E27FC236}">
                <a16:creationId xmlns:a16="http://schemas.microsoft.com/office/drawing/2014/main" id="{08E29BFB-705D-46E0-A8F1-DF239A8E54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5225" y="6370366"/>
            <a:ext cx="1171575" cy="502103"/>
          </a:xfrm>
          <a:prstGeom prst="rect">
            <a:avLst/>
          </a:prstGeom>
        </p:spPr>
      </p:pic>
      <p:pic>
        <p:nvPicPr>
          <p:cNvPr id="10" name="Graphic 9">
            <a:extLst>
              <a:ext uri="{FF2B5EF4-FFF2-40B4-BE49-F238E27FC236}">
                <a16:creationId xmlns:a16="http://schemas.microsoft.com/office/drawing/2014/main" id="{EA563648-7DBC-4F20-A130-7A73520F29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000" y="6236367"/>
            <a:ext cx="1515453" cy="245264"/>
          </a:xfrm>
          <a:prstGeom prst="rect">
            <a:avLst/>
          </a:prstGeom>
        </p:spPr>
      </p:pic>
      <p:sp>
        <p:nvSpPr>
          <p:cNvPr id="11" name="TextBox 10">
            <a:extLst>
              <a:ext uri="{FF2B5EF4-FFF2-40B4-BE49-F238E27FC236}">
                <a16:creationId xmlns:a16="http://schemas.microsoft.com/office/drawing/2014/main" id="{612A0B5C-D50C-4F97-800F-C9B5633FA21C}"/>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chemeClr val="bg1"/>
                </a:solidFill>
                <a:latin typeface="Arial" panose="020B0604020202020204" pitchFamily="34" charset="0"/>
                <a:cs typeface="Arial" panose="020B0604020202020204" pitchFamily="34" charset="0"/>
              </a:rPr>
              <a:pPr algn="r"/>
              <a:t>‹#›</a:t>
            </a:fld>
            <a:endParaRPr lang="en-GB"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51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8F5F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8C5C05-ED27-44A9-B689-61E851604ABC}"/>
              </a:ext>
            </a:extLst>
          </p:cNvPr>
          <p:cNvSpPr>
            <a:spLocks noGrp="1"/>
          </p:cNvSpPr>
          <p:nvPr>
            <p:ph type="body" sz="quarter" idx="10" hasCustomPrompt="1"/>
          </p:nvPr>
        </p:nvSpPr>
        <p:spPr>
          <a:xfrm>
            <a:off x="790575" y="1819275"/>
            <a:ext cx="9163050" cy="3733800"/>
          </a:xfrm>
        </p:spPr>
        <p:txBody>
          <a:bodyPr/>
          <a:lstStyle>
            <a:lvl1pPr marL="0" indent="0">
              <a:buNone/>
              <a:defRPr b="1">
                <a:solidFill>
                  <a:srgbClr val="00185E"/>
                </a:solidFill>
              </a:defRPr>
            </a:lvl1pPr>
          </a:lstStyle>
          <a:p>
            <a:pPr lvl="0"/>
            <a:r>
              <a:rPr lang="en-US"/>
              <a:t>Click to add thank-you message</a:t>
            </a:r>
            <a:endParaRPr lang="en-GB"/>
          </a:p>
        </p:txBody>
      </p:sp>
      <p:pic>
        <p:nvPicPr>
          <p:cNvPr id="7" name="Graphic 6">
            <a:extLst>
              <a:ext uri="{FF2B5EF4-FFF2-40B4-BE49-F238E27FC236}">
                <a16:creationId xmlns:a16="http://schemas.microsoft.com/office/drawing/2014/main" id="{8E3CF5EF-541A-43D3-A54A-412AFED10B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8" name="Date Placeholder 3">
            <a:extLst>
              <a:ext uri="{FF2B5EF4-FFF2-40B4-BE49-F238E27FC236}">
                <a16:creationId xmlns:a16="http://schemas.microsoft.com/office/drawing/2014/main" id="{B696781C-93DF-4A04-8482-B6D426EAC597}"/>
              </a:ext>
            </a:extLst>
          </p:cNvPr>
          <p:cNvSpPr>
            <a:spLocks noGrp="1"/>
          </p:cNvSpPr>
          <p:nvPr>
            <p:ph type="dt" sz="half" idx="12"/>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B67E8E75-A6FD-4699-9417-9F81B700BA37}" type="datetime3">
              <a:rPr lang="en-US" smtClean="0"/>
              <a:pPr/>
              <a:t>12 May 2022</a:t>
            </a:fld>
            <a:endParaRPr lang="en-GB"/>
          </a:p>
        </p:txBody>
      </p:sp>
      <p:sp>
        <p:nvSpPr>
          <p:cNvPr id="9" name="Footer Placeholder 3">
            <a:extLst>
              <a:ext uri="{FF2B5EF4-FFF2-40B4-BE49-F238E27FC236}">
                <a16:creationId xmlns:a16="http://schemas.microsoft.com/office/drawing/2014/main" id="{F7A8DF77-FD72-46B4-83B1-A6026E47635A}"/>
              </a:ext>
            </a:extLst>
          </p:cNvPr>
          <p:cNvSpPr>
            <a:spLocks noGrp="1"/>
          </p:cNvSpPr>
          <p:nvPr>
            <p:ph type="ftr" sz="quarter" idx="13"/>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Tree>
    <p:extLst>
      <p:ext uri="{BB962C8B-B14F-4D97-AF65-F5344CB8AC3E}">
        <p14:creationId xmlns:p14="http://schemas.microsoft.com/office/powerpoint/2010/main" val="2253004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CB931C19-6888-44E2-8925-149BCEE3B9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80"/>
            <a:ext cx="12192000" cy="6642630"/>
          </a:xfrm>
          <a:prstGeom prst="rect">
            <a:avLst/>
          </a:prstGeom>
        </p:spPr>
      </p:pic>
      <p:sp>
        <p:nvSpPr>
          <p:cNvPr id="2" name="Title 1"/>
          <p:cNvSpPr>
            <a:spLocks noGrp="1"/>
          </p:cNvSpPr>
          <p:nvPr>
            <p:ph type="title"/>
          </p:nvPr>
        </p:nvSpPr>
        <p:spPr>
          <a:xfrm>
            <a:off x="-20651" y="3182"/>
            <a:ext cx="12212654" cy="1143000"/>
          </a:xfrm>
          <a:solidFill>
            <a:srgbClr val="001F3C"/>
          </a:solidFill>
        </p:spPr>
        <p:txBody>
          <a:bodyPr>
            <a:normAutofit/>
          </a:bodyPr>
          <a:lstStyle>
            <a:lvl1pPr>
              <a:defRPr sz="3990" b="1">
                <a:latin typeface="+mj-lt"/>
              </a:defRPr>
            </a:lvl1pPr>
          </a:lstStyle>
          <a:p>
            <a:r>
              <a:rPr lang="en-US" dirty="0"/>
              <a:t>Click to edit Master title style</a:t>
            </a:r>
            <a:endParaRPr lang="en-GB" dirty="0"/>
          </a:p>
        </p:txBody>
      </p:sp>
      <p:sp>
        <p:nvSpPr>
          <p:cNvPr id="5" name="Rectangle: Diagonal Corners Rounded 4">
            <a:extLst>
              <a:ext uri="{FF2B5EF4-FFF2-40B4-BE49-F238E27FC236}">
                <a16:creationId xmlns:a16="http://schemas.microsoft.com/office/drawing/2014/main" id="{DCD645A7-EA43-449F-A5D5-EF8BF4567F86}"/>
              </a:ext>
            </a:extLst>
          </p:cNvPr>
          <p:cNvSpPr/>
          <p:nvPr userDrawn="1"/>
        </p:nvSpPr>
        <p:spPr>
          <a:xfrm>
            <a:off x="275121" y="1432342"/>
            <a:ext cx="11641767" cy="518277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3" name="Content Placeholder 2"/>
          <p:cNvSpPr>
            <a:spLocks noGrp="1"/>
          </p:cNvSpPr>
          <p:nvPr>
            <p:ph idx="1"/>
          </p:nvPr>
        </p:nvSpPr>
        <p:spPr>
          <a:xfrm>
            <a:off x="609600" y="1841756"/>
            <a:ext cx="10972800" cy="4636766"/>
          </a:xfrm>
          <a:noFill/>
        </p:spPr>
        <p:txBody>
          <a:bodyPr/>
          <a:lstStyle>
            <a:lvl1pPr>
              <a:defRPr sz="2539">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latin typeface="+mn-lt"/>
                <a:ea typeface="Open Sans" panose="020B0606030504020204" pitchFamily="34" charset="0"/>
                <a:cs typeface="Open Sans" panose="020B0606030504020204" pitchFamily="34" charset="0"/>
              </a:defRPr>
            </a:lvl2pPr>
            <a:lvl3pPr>
              <a:defRPr>
                <a:solidFill>
                  <a:schemeClr val="bg1"/>
                </a:solidFill>
                <a:latin typeface="+mn-lt"/>
                <a:ea typeface="Open Sans" panose="020B0606030504020204" pitchFamily="34" charset="0"/>
                <a:cs typeface="Open Sans" panose="020B0606030504020204" pitchFamily="34" charset="0"/>
              </a:defRPr>
            </a:lvl3pPr>
            <a:lvl4pPr>
              <a:defRPr>
                <a:solidFill>
                  <a:schemeClr val="bg1"/>
                </a:solidFill>
                <a:latin typeface="+mn-lt"/>
                <a:ea typeface="Open Sans" panose="020B0606030504020204" pitchFamily="34" charset="0"/>
                <a:cs typeface="Open Sans" panose="020B0606030504020204" pitchFamily="34" charset="0"/>
              </a:defRPr>
            </a:lvl4pPr>
            <a:lvl5pPr>
              <a:defRPr>
                <a:solidFill>
                  <a:schemeClr val="bg1"/>
                </a:solidFill>
                <a:latin typeface="+mn-lt"/>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56199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81" y="0"/>
            <a:ext cx="12196386" cy="1143000"/>
          </a:xfrm>
        </p:spPr>
        <p:txBody>
          <a:bodyPr/>
          <a:lstStyle>
            <a:lvl1pPr>
              <a:defRPr b="1">
                <a:latin typeface="+mj-lt"/>
              </a:defRPr>
            </a:lvl1pPr>
          </a:lstStyle>
          <a:p>
            <a:r>
              <a:rPr lang="en-US" dirty="0"/>
              <a:t>Click to edit Master title style</a:t>
            </a:r>
          </a:p>
        </p:txBody>
      </p:sp>
    </p:spTree>
    <p:extLst>
      <p:ext uri="{BB962C8B-B14F-4D97-AF65-F5344CB8AC3E}">
        <p14:creationId xmlns:p14="http://schemas.microsoft.com/office/powerpoint/2010/main" val="200428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light">
    <p:bg>
      <p:bgPr>
        <a:solidFill>
          <a:srgbClr val="F8F5F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491A49B-2CFA-48AD-844C-2D54A8715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0857" y="293013"/>
            <a:ext cx="3303036" cy="534570"/>
          </a:xfrm>
          <a:prstGeom prst="rect">
            <a:avLst/>
          </a:prstGeom>
        </p:spPr>
      </p:pic>
      <p:sp>
        <p:nvSpPr>
          <p:cNvPr id="5" name="Text Placeholder 4">
            <a:extLst>
              <a:ext uri="{FF2B5EF4-FFF2-40B4-BE49-F238E27FC236}">
                <a16:creationId xmlns:a16="http://schemas.microsoft.com/office/drawing/2014/main" id="{B4034919-8A3A-444E-8FEC-39A6E9744929}"/>
              </a:ext>
            </a:extLst>
          </p:cNvPr>
          <p:cNvSpPr>
            <a:spLocks noGrp="1"/>
          </p:cNvSpPr>
          <p:nvPr>
            <p:ph type="body" sz="quarter" idx="10" hasCustomPrompt="1"/>
          </p:nvPr>
        </p:nvSpPr>
        <p:spPr>
          <a:xfrm>
            <a:off x="756493" y="1529703"/>
            <a:ext cx="8602112" cy="2249196"/>
          </a:xfrm>
        </p:spPr>
        <p:txBody>
          <a:bodyPr>
            <a:normAutofit/>
          </a:bodyPr>
          <a:lstStyle>
            <a:lvl1pPr marL="0" indent="0">
              <a:buNone/>
              <a:defRPr sz="8000" b="1">
                <a:solidFill>
                  <a:srgbClr val="E2405E"/>
                </a:solidFill>
              </a:defRPr>
            </a:lvl1pPr>
          </a:lstStyle>
          <a:p>
            <a:pPr lvl="0"/>
            <a:r>
              <a:rPr lang="en-US"/>
              <a:t>Presentation cover title</a:t>
            </a:r>
            <a:endParaRPr lang="en-GB"/>
          </a:p>
        </p:txBody>
      </p:sp>
      <p:pic>
        <p:nvPicPr>
          <p:cNvPr id="6" name="Graphic 5">
            <a:extLst>
              <a:ext uri="{FF2B5EF4-FFF2-40B4-BE49-F238E27FC236}">
                <a16:creationId xmlns:a16="http://schemas.microsoft.com/office/drawing/2014/main" id="{E5AC4DAA-894C-4E5B-86DE-3883C94FA8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08504" y="5440706"/>
            <a:ext cx="3394111" cy="1454618"/>
          </a:xfrm>
          <a:prstGeom prst="rect">
            <a:avLst/>
          </a:prstGeom>
        </p:spPr>
      </p:pic>
      <p:sp>
        <p:nvSpPr>
          <p:cNvPr id="8" name="Text Placeholder 7">
            <a:extLst>
              <a:ext uri="{FF2B5EF4-FFF2-40B4-BE49-F238E27FC236}">
                <a16:creationId xmlns:a16="http://schemas.microsoft.com/office/drawing/2014/main" id="{5569B3EE-E50A-402C-A683-1240287D2FDB}"/>
              </a:ext>
            </a:extLst>
          </p:cNvPr>
          <p:cNvSpPr>
            <a:spLocks noGrp="1"/>
          </p:cNvSpPr>
          <p:nvPr>
            <p:ph type="body" sz="quarter" idx="11" hasCustomPrompt="1"/>
          </p:nvPr>
        </p:nvSpPr>
        <p:spPr>
          <a:xfrm>
            <a:off x="756493" y="4124108"/>
            <a:ext cx="6215063" cy="466553"/>
          </a:xfrm>
        </p:spPr>
        <p:txBody>
          <a:bodyPr/>
          <a:lstStyle>
            <a:lvl1pPr marL="0" indent="0">
              <a:buNone/>
              <a:defRPr b="1">
                <a:solidFill>
                  <a:srgbClr val="00185E"/>
                </a:solidFill>
              </a:defRPr>
            </a:lvl1pPr>
          </a:lstStyle>
          <a:p>
            <a:pPr lvl="0"/>
            <a:r>
              <a:rPr lang="en-US"/>
              <a:t>Add your presentation subtitle here</a:t>
            </a:r>
            <a:endParaRPr lang="en-GB"/>
          </a:p>
        </p:txBody>
      </p:sp>
      <p:sp>
        <p:nvSpPr>
          <p:cNvPr id="9" name="Text Placeholder 7">
            <a:extLst>
              <a:ext uri="{FF2B5EF4-FFF2-40B4-BE49-F238E27FC236}">
                <a16:creationId xmlns:a16="http://schemas.microsoft.com/office/drawing/2014/main" id="{9AD17D43-E173-48C2-8EDD-F91086D44CC4}"/>
              </a:ext>
            </a:extLst>
          </p:cNvPr>
          <p:cNvSpPr>
            <a:spLocks noGrp="1"/>
          </p:cNvSpPr>
          <p:nvPr>
            <p:ph type="body" sz="quarter" idx="12" hasCustomPrompt="1"/>
          </p:nvPr>
        </p:nvSpPr>
        <p:spPr>
          <a:xfrm>
            <a:off x="756493" y="6168015"/>
            <a:ext cx="6215063" cy="354586"/>
          </a:xfrm>
        </p:spPr>
        <p:txBody>
          <a:bodyPr>
            <a:normAutofit/>
          </a:bodyPr>
          <a:lstStyle>
            <a:lvl1pPr marL="0" indent="0">
              <a:buNone/>
              <a:defRPr sz="1800" b="0">
                <a:solidFill>
                  <a:srgbClr val="00185E"/>
                </a:solidFill>
              </a:defRPr>
            </a:lvl1pPr>
          </a:lstStyle>
          <a:p>
            <a:pPr lvl="0"/>
            <a:r>
              <a:rPr lang="en-US"/>
              <a:t>shawtrust.org.uk</a:t>
            </a:r>
            <a:endParaRPr lang="en-GB"/>
          </a:p>
        </p:txBody>
      </p:sp>
    </p:spTree>
    <p:extLst>
      <p:ext uri="{BB962C8B-B14F-4D97-AF65-F5344CB8AC3E}">
        <p14:creationId xmlns:p14="http://schemas.microsoft.com/office/powerpoint/2010/main" val="2886218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uction Title Slide">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D25EF871-CD91-4770-BD60-BF1DBA4C64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8182"/>
          <a:stretch/>
        </p:blipFill>
        <p:spPr>
          <a:xfrm>
            <a:off x="0" y="1425151"/>
            <a:ext cx="12192000" cy="4003290"/>
          </a:xfrm>
          <a:prstGeom prst="rect">
            <a:avLst/>
          </a:prstGeom>
        </p:spPr>
      </p:pic>
      <p:sp>
        <p:nvSpPr>
          <p:cNvPr id="2" name="Title 1"/>
          <p:cNvSpPr>
            <a:spLocks noGrp="1"/>
          </p:cNvSpPr>
          <p:nvPr>
            <p:ph type="ctrTitle"/>
          </p:nvPr>
        </p:nvSpPr>
        <p:spPr>
          <a:xfrm>
            <a:off x="6" y="-44858"/>
            <a:ext cx="12253836" cy="1470025"/>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5" name="object 3">
            <a:extLst>
              <a:ext uri="{FF2B5EF4-FFF2-40B4-BE49-F238E27FC236}">
                <a16:creationId xmlns:a16="http://schemas.microsoft.com/office/drawing/2014/main" id="{9839936F-B2AC-439C-A4A7-C30620519DAD}"/>
              </a:ext>
            </a:extLst>
          </p:cNvPr>
          <p:cNvSpPr/>
          <p:nvPr userDrawn="1"/>
        </p:nvSpPr>
        <p:spPr>
          <a:xfrm>
            <a:off x="-59020" y="2485748"/>
            <a:ext cx="12251023" cy="437225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1F3C"/>
          </a:solidFill>
          <a:ln>
            <a:noFill/>
          </a:ln>
        </p:spPr>
        <p:txBody>
          <a:bodyPr wrap="square" lIns="0" tIns="0" rIns="0" bIns="0" rtlCol="0"/>
          <a:lstStyle/>
          <a:p>
            <a:pPr defTabSz="828884"/>
            <a:endParaRPr sz="1632" dirty="0">
              <a:solidFill>
                <a:prstClr val="black"/>
              </a:solidFill>
            </a:endParaRPr>
          </a:p>
        </p:txBody>
      </p:sp>
      <p:sp>
        <p:nvSpPr>
          <p:cNvPr id="3" name="Rectangle: Diagonal Corners Rounded 2">
            <a:extLst>
              <a:ext uri="{FF2B5EF4-FFF2-40B4-BE49-F238E27FC236}">
                <a16:creationId xmlns:a16="http://schemas.microsoft.com/office/drawing/2014/main" id="{B6F8B3E7-6156-4FF4-8B1B-BD4E53C9BD35}"/>
              </a:ext>
            </a:extLst>
          </p:cNvPr>
          <p:cNvSpPr/>
          <p:nvPr userDrawn="1"/>
        </p:nvSpPr>
        <p:spPr>
          <a:xfrm>
            <a:off x="309568" y="2748083"/>
            <a:ext cx="11572864" cy="387170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7" name="Table Placeholder 6"/>
          <p:cNvSpPr>
            <a:spLocks noGrp="1"/>
          </p:cNvSpPr>
          <p:nvPr>
            <p:ph type="tbl" sz="quarter" idx="10"/>
          </p:nvPr>
        </p:nvSpPr>
        <p:spPr>
          <a:xfrm>
            <a:off x="839840" y="2991029"/>
            <a:ext cx="10512343" cy="3385814"/>
          </a:xfrm>
          <a:noFill/>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531494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CB931C19-6888-44E2-8925-149BCEE3B9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80"/>
            <a:ext cx="12192000" cy="6642630"/>
          </a:xfrm>
          <a:prstGeom prst="rect">
            <a:avLst/>
          </a:prstGeom>
        </p:spPr>
      </p:pic>
      <p:sp>
        <p:nvSpPr>
          <p:cNvPr id="2" name="Title 1"/>
          <p:cNvSpPr>
            <a:spLocks noGrp="1"/>
          </p:cNvSpPr>
          <p:nvPr>
            <p:ph type="title"/>
          </p:nvPr>
        </p:nvSpPr>
        <p:spPr>
          <a:xfrm>
            <a:off x="-20651" y="3182"/>
            <a:ext cx="12212654" cy="1143000"/>
          </a:xfrm>
          <a:solidFill>
            <a:srgbClr val="001F3C"/>
          </a:solidFill>
        </p:spPr>
        <p:txBody>
          <a:bodyPr>
            <a:normAutofit/>
          </a:bodyPr>
          <a:lstStyle>
            <a:lvl1pPr>
              <a:defRPr sz="3990" b="1">
                <a:latin typeface="+mj-lt"/>
              </a:defRPr>
            </a:lvl1pPr>
          </a:lstStyle>
          <a:p>
            <a:r>
              <a:rPr lang="en-US" dirty="0"/>
              <a:t>Click to edit Master title style</a:t>
            </a:r>
            <a:endParaRPr lang="en-GB" dirty="0"/>
          </a:p>
        </p:txBody>
      </p:sp>
      <p:sp>
        <p:nvSpPr>
          <p:cNvPr id="5" name="Rectangle: Diagonal Corners Rounded 4">
            <a:extLst>
              <a:ext uri="{FF2B5EF4-FFF2-40B4-BE49-F238E27FC236}">
                <a16:creationId xmlns:a16="http://schemas.microsoft.com/office/drawing/2014/main" id="{DCD645A7-EA43-449F-A5D5-EF8BF4567F86}"/>
              </a:ext>
            </a:extLst>
          </p:cNvPr>
          <p:cNvSpPr/>
          <p:nvPr userDrawn="1"/>
        </p:nvSpPr>
        <p:spPr>
          <a:xfrm>
            <a:off x="275124" y="1432342"/>
            <a:ext cx="11641767" cy="518277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3" name="Content Placeholder 2"/>
          <p:cNvSpPr>
            <a:spLocks noGrp="1"/>
          </p:cNvSpPr>
          <p:nvPr>
            <p:ph idx="1"/>
          </p:nvPr>
        </p:nvSpPr>
        <p:spPr>
          <a:xfrm>
            <a:off x="609600" y="1841756"/>
            <a:ext cx="10972800" cy="4636766"/>
          </a:xfrm>
          <a:noFill/>
        </p:spPr>
        <p:txBody>
          <a:bodyPr/>
          <a:lstStyle>
            <a:lvl1pPr>
              <a:defRPr sz="263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latin typeface="+mn-lt"/>
                <a:ea typeface="Open Sans" panose="020B0606030504020204" pitchFamily="34" charset="0"/>
                <a:cs typeface="Open Sans" panose="020B0606030504020204" pitchFamily="34" charset="0"/>
              </a:defRPr>
            </a:lvl2pPr>
            <a:lvl3pPr>
              <a:defRPr>
                <a:solidFill>
                  <a:schemeClr val="bg1"/>
                </a:solidFill>
                <a:latin typeface="+mn-lt"/>
                <a:ea typeface="Open Sans" panose="020B0606030504020204" pitchFamily="34" charset="0"/>
                <a:cs typeface="Open Sans" panose="020B0606030504020204" pitchFamily="34" charset="0"/>
              </a:defRPr>
            </a:lvl3pPr>
            <a:lvl4pPr>
              <a:defRPr>
                <a:solidFill>
                  <a:schemeClr val="bg1"/>
                </a:solidFill>
                <a:latin typeface="+mn-lt"/>
                <a:ea typeface="Open Sans" panose="020B0606030504020204" pitchFamily="34" charset="0"/>
                <a:cs typeface="Open Sans" panose="020B0606030504020204" pitchFamily="34" charset="0"/>
              </a:defRPr>
            </a:lvl4pPr>
            <a:lvl5pPr>
              <a:defRPr>
                <a:solidFill>
                  <a:schemeClr val="bg1"/>
                </a:solidFill>
                <a:latin typeface="+mn-lt"/>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64646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A group of people sitting at a table&#10;&#10;Description generated with very high confidence">
            <a:extLst>
              <a:ext uri="{FF2B5EF4-FFF2-40B4-BE49-F238E27FC236}">
                <a16:creationId xmlns:a16="http://schemas.microsoft.com/office/drawing/2014/main" id="{455DE841-C137-4239-AE31-F924E7F805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743"/>
            <a:ext cx="12192000" cy="6464524"/>
          </a:xfrm>
          <a:prstGeom prst="rect">
            <a:avLst/>
          </a:prstGeom>
        </p:spPr>
      </p:pic>
      <p:sp>
        <p:nvSpPr>
          <p:cNvPr id="2" name="Title 1"/>
          <p:cNvSpPr>
            <a:spLocks noGrp="1"/>
          </p:cNvSpPr>
          <p:nvPr>
            <p:ph type="title"/>
          </p:nvPr>
        </p:nvSpPr>
        <p:spPr>
          <a:xfrm>
            <a:off x="-19574" y="0"/>
            <a:ext cx="12231148" cy="1143000"/>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7" name="object 3">
            <a:extLst>
              <a:ext uri="{FF2B5EF4-FFF2-40B4-BE49-F238E27FC236}">
                <a16:creationId xmlns:a16="http://schemas.microsoft.com/office/drawing/2014/main" id="{BC1846AA-5AF7-4761-B056-4EBB7DB1D06B}"/>
              </a:ext>
            </a:extLst>
          </p:cNvPr>
          <p:cNvSpPr/>
          <p:nvPr userDrawn="1"/>
        </p:nvSpPr>
        <p:spPr>
          <a:xfrm>
            <a:off x="6" y="3014414"/>
            <a:ext cx="12211573" cy="3841147"/>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80D7"/>
          </a:solidFill>
        </p:spPr>
        <p:txBody>
          <a:bodyPr wrap="square" lIns="0" tIns="0" rIns="0" bIns="0" rtlCol="0"/>
          <a:lstStyle/>
          <a:p>
            <a:pPr defTabSz="828884"/>
            <a:endParaRPr sz="1632" dirty="0">
              <a:solidFill>
                <a:prstClr val="black"/>
              </a:solidFill>
            </a:endParaRPr>
          </a:p>
        </p:txBody>
      </p:sp>
      <p:sp>
        <p:nvSpPr>
          <p:cNvPr id="8" name="TextBox 7">
            <a:extLst>
              <a:ext uri="{FF2B5EF4-FFF2-40B4-BE49-F238E27FC236}">
                <a16:creationId xmlns:a16="http://schemas.microsoft.com/office/drawing/2014/main" id="{3D7A72CA-C854-4A3C-A36C-9520A6AC0038}"/>
              </a:ext>
            </a:extLst>
          </p:cNvPr>
          <p:cNvSpPr txBox="1"/>
          <p:nvPr userDrawn="1"/>
        </p:nvSpPr>
        <p:spPr>
          <a:xfrm>
            <a:off x="796389" y="4719280"/>
            <a:ext cx="9991069" cy="418533"/>
          </a:xfrm>
          <a:prstGeom prst="rect">
            <a:avLst/>
          </a:prstGeom>
          <a:noFill/>
        </p:spPr>
        <p:txBody>
          <a:bodyPr wrap="square" lIns="82889" tIns="41444" rIns="82889" bIns="41444" rtlCol="0">
            <a:spAutoFit/>
          </a:bodyPr>
          <a:lstStyle/>
          <a:p>
            <a:pPr defTabSz="828884"/>
            <a:endParaRPr lang="en-GB" sz="2176" dirty="0">
              <a:solidFill>
                <a:prstClr val="white"/>
              </a:solidFill>
            </a:endParaRPr>
          </a:p>
        </p:txBody>
      </p:sp>
    </p:spTree>
    <p:extLst>
      <p:ext uri="{BB962C8B-B14F-4D97-AF65-F5344CB8AC3E}">
        <p14:creationId xmlns:p14="http://schemas.microsoft.com/office/powerpoint/2010/main" val="107344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EE4526-E2F6-4842-8FB0-DEE847A9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79"/>
            <a:ext cx="12192000" cy="6573532"/>
          </a:xfrm>
          <a:prstGeom prst="rect">
            <a:avLst/>
          </a:prstGeom>
        </p:spPr>
      </p:pic>
      <p:sp>
        <p:nvSpPr>
          <p:cNvPr id="9" name="Title 1">
            <a:extLst>
              <a:ext uri="{FF2B5EF4-FFF2-40B4-BE49-F238E27FC236}">
                <a16:creationId xmlns:a16="http://schemas.microsoft.com/office/drawing/2014/main" id="{D5CB1DBB-1781-46A7-8410-83AF3EBBFE25}"/>
              </a:ext>
            </a:extLst>
          </p:cNvPr>
          <p:cNvSpPr>
            <a:spLocks noGrp="1"/>
          </p:cNvSpPr>
          <p:nvPr>
            <p:ph type="title"/>
          </p:nvPr>
        </p:nvSpPr>
        <p:spPr>
          <a:xfrm>
            <a:off x="0" y="-164093"/>
            <a:ext cx="12192000" cy="1324837"/>
          </a:xfrm>
        </p:spPr>
        <p:txBody>
          <a:bodyPr/>
          <a:lstStyle>
            <a:lvl1pPr>
              <a:defRPr b="1">
                <a:latin typeface="+mj-lt"/>
              </a:defRPr>
            </a:lvl1pPr>
          </a:lstStyle>
          <a:p>
            <a:r>
              <a:rPr lang="en-US" dirty="0"/>
              <a:t>Click to edit Master title style</a:t>
            </a:r>
            <a:endParaRPr lang="en-GB" dirty="0"/>
          </a:p>
        </p:txBody>
      </p:sp>
      <p:sp>
        <p:nvSpPr>
          <p:cNvPr id="2" name="Rectangle: Diagonal Corners Rounded 1">
            <a:extLst>
              <a:ext uri="{FF2B5EF4-FFF2-40B4-BE49-F238E27FC236}">
                <a16:creationId xmlns:a16="http://schemas.microsoft.com/office/drawing/2014/main" id="{F15F5099-2DE5-4A70-8558-5803A931865C}"/>
              </a:ext>
            </a:extLst>
          </p:cNvPr>
          <p:cNvSpPr/>
          <p:nvPr userDrawn="1"/>
        </p:nvSpPr>
        <p:spPr>
          <a:xfrm>
            <a:off x="361997" y="1522478"/>
            <a:ext cx="11554888" cy="515413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4" name="Content Placeholder 3">
            <a:extLst>
              <a:ext uri="{FF2B5EF4-FFF2-40B4-BE49-F238E27FC236}">
                <a16:creationId xmlns:a16="http://schemas.microsoft.com/office/drawing/2014/main" id="{AB8A05FB-7956-4868-A56D-1B08700C7321}"/>
              </a:ext>
            </a:extLst>
          </p:cNvPr>
          <p:cNvSpPr>
            <a:spLocks noGrp="1"/>
          </p:cNvSpPr>
          <p:nvPr>
            <p:ph sz="quarter" idx="10"/>
          </p:nvPr>
        </p:nvSpPr>
        <p:spPr>
          <a:xfrm>
            <a:off x="796394" y="1839743"/>
            <a:ext cx="10686100" cy="4491385"/>
          </a:xfrm>
          <a:no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29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4" y="941479"/>
            <a:ext cx="12186461" cy="5217645"/>
          </a:xfrm>
          <a:prstGeom prst="rect">
            <a:avLst/>
          </a:prstGeom>
        </p:spPr>
      </p:pic>
      <p:sp>
        <p:nvSpPr>
          <p:cNvPr id="6" name="object 3">
            <a:extLst>
              <a:ext uri="{FF2B5EF4-FFF2-40B4-BE49-F238E27FC236}">
                <a16:creationId xmlns:a16="http://schemas.microsoft.com/office/drawing/2014/main" id="{E8955503-28AC-4561-AFC2-CB2E1522C10C}"/>
              </a:ext>
            </a:extLst>
          </p:cNvPr>
          <p:cNvSpPr/>
          <p:nvPr userDrawn="1"/>
        </p:nvSpPr>
        <p:spPr>
          <a:xfrm>
            <a:off x="-16936" y="3429000"/>
            <a:ext cx="12211573" cy="3429000"/>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chemeClr val="bg1"/>
          </a:solidFill>
        </p:spPr>
        <p:txBody>
          <a:bodyPr wrap="square" lIns="0" tIns="0" rIns="0" bIns="0" rtlCol="0"/>
          <a:lstStyle/>
          <a:p>
            <a:pPr defTabSz="828884"/>
            <a:endParaRPr sz="1632" dirty="0">
              <a:solidFill>
                <a:prstClr val="black"/>
              </a:solidFill>
            </a:endParaRPr>
          </a:p>
        </p:txBody>
      </p:sp>
      <p:sp>
        <p:nvSpPr>
          <p:cNvPr id="7" name="Title 1">
            <a:extLst>
              <a:ext uri="{FF2B5EF4-FFF2-40B4-BE49-F238E27FC236}">
                <a16:creationId xmlns:a16="http://schemas.microsoft.com/office/drawing/2014/main" id="{BE745A56-6CA2-448F-9C52-B90540D0A318}"/>
              </a:ext>
            </a:extLst>
          </p:cNvPr>
          <p:cNvSpPr>
            <a:spLocks noGrp="1"/>
          </p:cNvSpPr>
          <p:nvPr>
            <p:ph type="title"/>
          </p:nvPr>
        </p:nvSpPr>
        <p:spPr>
          <a:xfrm>
            <a:off x="-4381" y="0"/>
            <a:ext cx="12196386" cy="1143000"/>
          </a:xfrm>
        </p:spPr>
        <p:txBody>
          <a:bodyPr/>
          <a:lstStyle>
            <a:lvl1pPr>
              <a:defRPr b="1">
                <a:latin typeface="+mj-lt"/>
              </a:defRPr>
            </a:lvl1pPr>
          </a:lstStyle>
          <a:p>
            <a:r>
              <a:rPr lang="en-US" dirty="0"/>
              <a:t>Click to edit Master title style</a:t>
            </a:r>
          </a:p>
        </p:txBody>
      </p:sp>
      <p:sp>
        <p:nvSpPr>
          <p:cNvPr id="5" name="Rectangle 4">
            <a:extLst>
              <a:ext uri="{FF2B5EF4-FFF2-40B4-BE49-F238E27FC236}">
                <a16:creationId xmlns:a16="http://schemas.microsoft.com/office/drawing/2014/main" id="{5C9AA869-E63E-4BD4-A41A-4BB39566FC3A}"/>
              </a:ext>
            </a:extLst>
          </p:cNvPr>
          <p:cNvSpPr/>
          <p:nvPr userDrawn="1"/>
        </p:nvSpPr>
        <p:spPr>
          <a:xfrm>
            <a:off x="-16939" y="3458371"/>
            <a:ext cx="12232947" cy="3399633"/>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8" name="Rectangle: Diagonal Corners Rounded 7">
            <a:extLst>
              <a:ext uri="{FF2B5EF4-FFF2-40B4-BE49-F238E27FC236}">
                <a16:creationId xmlns:a16="http://schemas.microsoft.com/office/drawing/2014/main" id="{DA1EFD3F-4C30-4EA3-802C-AA858A40D9A8}"/>
              </a:ext>
            </a:extLst>
          </p:cNvPr>
          <p:cNvSpPr/>
          <p:nvPr userDrawn="1"/>
        </p:nvSpPr>
        <p:spPr>
          <a:xfrm>
            <a:off x="316362" y="3630537"/>
            <a:ext cx="11554888" cy="3054717"/>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marL="558345" indent="-310831" defTabSz="727013">
              <a:spcBef>
                <a:spcPts val="1088"/>
              </a:spcBef>
              <a:spcAft>
                <a:spcPts val="1088"/>
              </a:spcAft>
              <a:buClr>
                <a:prstClr val="white"/>
              </a:buClr>
              <a:buFont typeface="Arial" panose="020B0604020202020204" pitchFamily="34" charset="0"/>
              <a:buChar char="•"/>
              <a:defRPr/>
            </a:pPr>
            <a:endParaRPr lang="en-GB" sz="2176"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Emergency and Safety arrangements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Mobile phones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Timings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Breaks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Facilities</a:t>
            </a:r>
          </a:p>
          <a:p>
            <a:pPr algn="ctr" defTabSz="828884">
              <a:defRPr/>
            </a:pPr>
            <a:endParaRPr lang="en-GB" sz="1632" dirty="0">
              <a:solidFill>
                <a:prstClr val="white"/>
              </a:solidFill>
            </a:endParaRPr>
          </a:p>
        </p:txBody>
      </p:sp>
      <p:pic>
        <p:nvPicPr>
          <p:cNvPr id="9" name="Graphic 8" descr="Coffee">
            <a:extLst>
              <a:ext uri="{FF2B5EF4-FFF2-40B4-BE49-F238E27FC236}">
                <a16:creationId xmlns:a16="http://schemas.microsoft.com/office/drawing/2014/main" id="{398DC28F-78B6-4505-BC30-E6A75356DF0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13" y="5532517"/>
            <a:ext cx="615677" cy="489673"/>
          </a:xfrm>
          <a:prstGeom prst="rect">
            <a:avLst/>
          </a:prstGeom>
        </p:spPr>
      </p:pic>
      <p:pic>
        <p:nvPicPr>
          <p:cNvPr id="10" name="Graphic 9" descr="Stopwatch">
            <a:extLst>
              <a:ext uri="{FF2B5EF4-FFF2-40B4-BE49-F238E27FC236}">
                <a16:creationId xmlns:a16="http://schemas.microsoft.com/office/drawing/2014/main" id="{5490EBF2-454A-4E4E-A132-9E02310088B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0651" y="4893982"/>
            <a:ext cx="820903" cy="652897"/>
          </a:xfrm>
          <a:prstGeom prst="rect">
            <a:avLst/>
          </a:prstGeom>
        </p:spPr>
      </p:pic>
      <p:pic>
        <p:nvPicPr>
          <p:cNvPr id="11" name="Graphic 10" descr="Man and Woman">
            <a:extLst>
              <a:ext uri="{FF2B5EF4-FFF2-40B4-BE49-F238E27FC236}">
                <a16:creationId xmlns:a16="http://schemas.microsoft.com/office/drawing/2014/main" id="{D0F8DA2D-6104-4D5B-932C-42102648B0BE}"/>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6732" y="6159123"/>
            <a:ext cx="615677" cy="489673"/>
          </a:xfrm>
          <a:prstGeom prst="rect">
            <a:avLst/>
          </a:prstGeom>
        </p:spPr>
      </p:pic>
      <p:pic>
        <p:nvPicPr>
          <p:cNvPr id="12" name="Graphic 11" descr="Remote control">
            <a:extLst>
              <a:ext uri="{FF2B5EF4-FFF2-40B4-BE49-F238E27FC236}">
                <a16:creationId xmlns:a16="http://schemas.microsoft.com/office/drawing/2014/main" id="{5F60480B-19D4-4F46-A32D-3073B30E243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4856" y="4358290"/>
            <a:ext cx="820903" cy="652897"/>
          </a:xfrm>
          <a:prstGeom prst="rect">
            <a:avLst/>
          </a:prstGeom>
        </p:spPr>
      </p:pic>
      <p:pic>
        <p:nvPicPr>
          <p:cNvPr id="13" name="Graphic 12" descr="Fork and knife">
            <a:extLst>
              <a:ext uri="{FF2B5EF4-FFF2-40B4-BE49-F238E27FC236}">
                <a16:creationId xmlns:a16="http://schemas.microsoft.com/office/drawing/2014/main" id="{91CF7304-EC5D-4225-A6F7-84F87A96DE8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2571" y="5583366"/>
            <a:ext cx="615677" cy="489673"/>
          </a:xfrm>
          <a:prstGeom prst="rect">
            <a:avLst/>
          </a:prstGeom>
        </p:spPr>
      </p:pic>
      <p:grpSp>
        <p:nvGrpSpPr>
          <p:cNvPr id="14" name="Group 13">
            <a:extLst>
              <a:ext uri="{FF2B5EF4-FFF2-40B4-BE49-F238E27FC236}">
                <a16:creationId xmlns:a16="http://schemas.microsoft.com/office/drawing/2014/main" id="{F88D5330-067E-44C5-A6CA-8530E4AFBA30}"/>
              </a:ext>
            </a:extLst>
          </p:cNvPr>
          <p:cNvGrpSpPr/>
          <p:nvPr userDrawn="1"/>
        </p:nvGrpSpPr>
        <p:grpSpPr>
          <a:xfrm>
            <a:off x="7703799" y="3843589"/>
            <a:ext cx="820903" cy="652897"/>
            <a:chOff x="7038958" y="4086225"/>
            <a:chExt cx="720000" cy="720000"/>
          </a:xfrm>
        </p:grpSpPr>
        <p:pic>
          <p:nvPicPr>
            <p:cNvPr id="15" name="Graphic 14" descr="Run">
              <a:extLst>
                <a:ext uri="{FF2B5EF4-FFF2-40B4-BE49-F238E27FC236}">
                  <a16:creationId xmlns:a16="http://schemas.microsoft.com/office/drawing/2014/main" id="{029EC66C-631B-48DC-99EB-64B8CA0BAF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8958" y="4086225"/>
              <a:ext cx="720000" cy="720000"/>
            </a:xfrm>
            <a:prstGeom prst="rect">
              <a:avLst/>
            </a:prstGeom>
          </p:spPr>
        </p:pic>
        <p:sp>
          <p:nvSpPr>
            <p:cNvPr id="16" name="Arrow: Right 15">
              <a:extLst>
                <a:ext uri="{FF2B5EF4-FFF2-40B4-BE49-F238E27FC236}">
                  <a16:creationId xmlns:a16="http://schemas.microsoft.com/office/drawing/2014/main" id="{FB06D7D8-2C1E-417D-BAE5-64D0ACD128C0}"/>
                </a:ext>
              </a:extLst>
            </p:cNvPr>
            <p:cNvSpPr/>
            <p:nvPr/>
          </p:nvSpPr>
          <p:spPr>
            <a:xfrm>
              <a:off x="7038958" y="4086225"/>
              <a:ext cx="228600" cy="1383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884">
                <a:defRPr/>
              </a:pPr>
              <a:endParaRPr lang="en-GB" sz="1632" dirty="0">
                <a:solidFill>
                  <a:prstClr val="white"/>
                </a:solidFill>
              </a:endParaRPr>
            </a:p>
          </p:txBody>
        </p:sp>
      </p:grpSp>
    </p:spTree>
    <p:extLst>
      <p:ext uri="{BB962C8B-B14F-4D97-AF65-F5344CB8AC3E}">
        <p14:creationId xmlns:p14="http://schemas.microsoft.com/office/powerpoint/2010/main" val="314097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descr="A picture containing object&#10;&#10;Description generated with very high confidence">
            <a:extLst>
              <a:ext uri="{FF2B5EF4-FFF2-40B4-BE49-F238E27FC236}">
                <a16:creationId xmlns:a16="http://schemas.microsoft.com/office/drawing/2014/main" id="{76E3EA19-3A3C-4EC4-BBE9-C28EB58C8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53010"/>
          </a:xfrm>
          <a:prstGeom prst="rect">
            <a:avLst/>
          </a:prstGeom>
        </p:spPr>
      </p:pic>
    </p:spTree>
    <p:extLst>
      <p:ext uri="{BB962C8B-B14F-4D97-AF65-F5344CB8AC3E}">
        <p14:creationId xmlns:p14="http://schemas.microsoft.com/office/powerpoint/2010/main" val="532320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81" y="0"/>
            <a:ext cx="12196386" cy="1143000"/>
          </a:xfrm>
        </p:spPr>
        <p:txBody>
          <a:bodyPr/>
          <a:lstStyle>
            <a:lvl1pPr>
              <a:defRPr b="1">
                <a:latin typeface="+mj-lt"/>
              </a:defRPr>
            </a:lvl1pPr>
          </a:lstStyle>
          <a:p>
            <a:r>
              <a:rPr lang="en-US" dirty="0"/>
              <a:t>Click to edit Master title style</a:t>
            </a:r>
          </a:p>
        </p:txBody>
      </p:sp>
    </p:spTree>
    <p:extLst>
      <p:ext uri="{BB962C8B-B14F-4D97-AF65-F5344CB8AC3E}">
        <p14:creationId xmlns:p14="http://schemas.microsoft.com/office/powerpoint/2010/main" val="132695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uction Title Slide">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D25EF871-CD91-4770-BD60-BF1DBA4C64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8182"/>
          <a:stretch/>
        </p:blipFill>
        <p:spPr>
          <a:xfrm>
            <a:off x="0" y="1425151"/>
            <a:ext cx="12192000" cy="4003290"/>
          </a:xfrm>
          <a:prstGeom prst="rect">
            <a:avLst/>
          </a:prstGeom>
        </p:spPr>
      </p:pic>
      <p:sp>
        <p:nvSpPr>
          <p:cNvPr id="2" name="Title 1"/>
          <p:cNvSpPr>
            <a:spLocks noGrp="1"/>
          </p:cNvSpPr>
          <p:nvPr>
            <p:ph type="ctrTitle"/>
          </p:nvPr>
        </p:nvSpPr>
        <p:spPr>
          <a:xfrm>
            <a:off x="0" y="-44867"/>
            <a:ext cx="12253836" cy="1470025"/>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5" name="object 3">
            <a:extLst>
              <a:ext uri="{FF2B5EF4-FFF2-40B4-BE49-F238E27FC236}">
                <a16:creationId xmlns:a16="http://schemas.microsoft.com/office/drawing/2014/main" id="{9839936F-B2AC-439C-A4A7-C30620519DAD}"/>
              </a:ext>
            </a:extLst>
          </p:cNvPr>
          <p:cNvSpPr/>
          <p:nvPr userDrawn="1"/>
        </p:nvSpPr>
        <p:spPr>
          <a:xfrm>
            <a:off x="-59023" y="2485748"/>
            <a:ext cx="12251023" cy="437225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1F3C"/>
          </a:solidFill>
          <a:ln>
            <a:noFill/>
          </a:ln>
        </p:spPr>
        <p:txBody>
          <a:bodyPr wrap="square" lIns="0" tIns="0" rIns="0" bIns="0" rtlCol="0"/>
          <a:lstStyle/>
          <a:p>
            <a:endParaRPr sz="1632" dirty="0">
              <a:solidFill>
                <a:prstClr val="black"/>
              </a:solidFill>
            </a:endParaRPr>
          </a:p>
        </p:txBody>
      </p:sp>
      <p:sp>
        <p:nvSpPr>
          <p:cNvPr id="3" name="Rectangle: Diagonal Corners Rounded 2">
            <a:extLst>
              <a:ext uri="{FF2B5EF4-FFF2-40B4-BE49-F238E27FC236}">
                <a16:creationId xmlns:a16="http://schemas.microsoft.com/office/drawing/2014/main" id="{B6F8B3E7-6156-4FF4-8B1B-BD4E53C9BD35}"/>
              </a:ext>
            </a:extLst>
          </p:cNvPr>
          <p:cNvSpPr/>
          <p:nvPr userDrawn="1"/>
        </p:nvSpPr>
        <p:spPr>
          <a:xfrm>
            <a:off x="309568" y="2748083"/>
            <a:ext cx="11572864" cy="387170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7" name="Table Placeholder 6"/>
          <p:cNvSpPr>
            <a:spLocks noGrp="1"/>
          </p:cNvSpPr>
          <p:nvPr>
            <p:ph type="tbl" sz="quarter" idx="10"/>
          </p:nvPr>
        </p:nvSpPr>
        <p:spPr>
          <a:xfrm>
            <a:off x="839829" y="2991029"/>
            <a:ext cx="10512342" cy="3385814"/>
          </a:xfrm>
          <a:noFill/>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36354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CB931C19-6888-44E2-8925-149BCEE3B9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80"/>
            <a:ext cx="12192000" cy="6642630"/>
          </a:xfrm>
          <a:prstGeom prst="rect">
            <a:avLst/>
          </a:prstGeom>
        </p:spPr>
      </p:pic>
      <p:sp>
        <p:nvSpPr>
          <p:cNvPr id="2" name="Title 1"/>
          <p:cNvSpPr>
            <a:spLocks noGrp="1"/>
          </p:cNvSpPr>
          <p:nvPr>
            <p:ph type="title"/>
          </p:nvPr>
        </p:nvSpPr>
        <p:spPr>
          <a:xfrm>
            <a:off x="-20651" y="3182"/>
            <a:ext cx="12212654" cy="1143000"/>
          </a:xfrm>
          <a:solidFill>
            <a:srgbClr val="001F3C"/>
          </a:solidFill>
        </p:spPr>
        <p:txBody>
          <a:bodyPr>
            <a:normAutofit/>
          </a:bodyPr>
          <a:lstStyle>
            <a:lvl1pPr>
              <a:defRPr sz="3990" b="1">
                <a:latin typeface="+mj-lt"/>
              </a:defRPr>
            </a:lvl1pPr>
          </a:lstStyle>
          <a:p>
            <a:r>
              <a:rPr lang="en-US" dirty="0"/>
              <a:t>Click to edit Master title style</a:t>
            </a:r>
            <a:endParaRPr lang="en-GB" dirty="0"/>
          </a:p>
        </p:txBody>
      </p:sp>
      <p:sp>
        <p:nvSpPr>
          <p:cNvPr id="5" name="Rectangle: Diagonal Corners Rounded 4">
            <a:extLst>
              <a:ext uri="{FF2B5EF4-FFF2-40B4-BE49-F238E27FC236}">
                <a16:creationId xmlns:a16="http://schemas.microsoft.com/office/drawing/2014/main" id="{DCD645A7-EA43-449F-A5D5-EF8BF4567F86}"/>
              </a:ext>
            </a:extLst>
          </p:cNvPr>
          <p:cNvSpPr/>
          <p:nvPr userDrawn="1"/>
        </p:nvSpPr>
        <p:spPr>
          <a:xfrm>
            <a:off x="275121" y="1432342"/>
            <a:ext cx="11641767" cy="518277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3" name="Content Placeholder 2"/>
          <p:cNvSpPr>
            <a:spLocks noGrp="1"/>
          </p:cNvSpPr>
          <p:nvPr>
            <p:ph idx="1"/>
          </p:nvPr>
        </p:nvSpPr>
        <p:spPr>
          <a:xfrm>
            <a:off x="609600" y="1841756"/>
            <a:ext cx="10972800" cy="4636766"/>
          </a:xfrm>
          <a:noFill/>
        </p:spPr>
        <p:txBody>
          <a:bodyPr/>
          <a:lstStyle>
            <a:lvl1pPr>
              <a:defRPr sz="2539">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latin typeface="+mn-lt"/>
                <a:ea typeface="Open Sans" panose="020B0606030504020204" pitchFamily="34" charset="0"/>
                <a:cs typeface="Open Sans" panose="020B0606030504020204" pitchFamily="34" charset="0"/>
              </a:defRPr>
            </a:lvl2pPr>
            <a:lvl3pPr>
              <a:defRPr>
                <a:solidFill>
                  <a:schemeClr val="bg1"/>
                </a:solidFill>
                <a:latin typeface="+mn-lt"/>
                <a:ea typeface="Open Sans" panose="020B0606030504020204" pitchFamily="34" charset="0"/>
                <a:cs typeface="Open Sans" panose="020B0606030504020204" pitchFamily="34" charset="0"/>
              </a:defRPr>
            </a:lvl3pPr>
            <a:lvl4pPr>
              <a:defRPr>
                <a:solidFill>
                  <a:schemeClr val="bg1"/>
                </a:solidFill>
                <a:latin typeface="+mn-lt"/>
                <a:ea typeface="Open Sans" panose="020B0606030504020204" pitchFamily="34" charset="0"/>
                <a:cs typeface="Open Sans" panose="020B0606030504020204" pitchFamily="34" charset="0"/>
              </a:defRPr>
            </a:lvl4pPr>
            <a:lvl5pPr>
              <a:defRPr>
                <a:solidFill>
                  <a:schemeClr val="bg1"/>
                </a:solidFill>
                <a:latin typeface="+mn-lt"/>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8278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A group of people sitting at a table&#10;&#10;Description generated with very high confidence">
            <a:extLst>
              <a:ext uri="{FF2B5EF4-FFF2-40B4-BE49-F238E27FC236}">
                <a16:creationId xmlns:a16="http://schemas.microsoft.com/office/drawing/2014/main" id="{455DE841-C137-4239-AE31-F924E7F805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743"/>
            <a:ext cx="12192000" cy="6464524"/>
          </a:xfrm>
          <a:prstGeom prst="rect">
            <a:avLst/>
          </a:prstGeom>
        </p:spPr>
      </p:pic>
      <p:sp>
        <p:nvSpPr>
          <p:cNvPr id="2" name="Title 1"/>
          <p:cNvSpPr>
            <a:spLocks noGrp="1"/>
          </p:cNvSpPr>
          <p:nvPr>
            <p:ph type="title"/>
          </p:nvPr>
        </p:nvSpPr>
        <p:spPr>
          <a:xfrm>
            <a:off x="-19574" y="0"/>
            <a:ext cx="12231148" cy="1143000"/>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7" name="object 3">
            <a:extLst>
              <a:ext uri="{FF2B5EF4-FFF2-40B4-BE49-F238E27FC236}">
                <a16:creationId xmlns:a16="http://schemas.microsoft.com/office/drawing/2014/main" id="{BC1846AA-5AF7-4761-B056-4EBB7DB1D06B}"/>
              </a:ext>
            </a:extLst>
          </p:cNvPr>
          <p:cNvSpPr/>
          <p:nvPr userDrawn="1"/>
        </p:nvSpPr>
        <p:spPr>
          <a:xfrm>
            <a:off x="0" y="4241341"/>
            <a:ext cx="12211574" cy="2614217"/>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80D7"/>
          </a:solidFill>
        </p:spPr>
        <p:txBody>
          <a:bodyPr wrap="square" lIns="0" tIns="0" rIns="0" bIns="0" rtlCol="0"/>
          <a:lstStyle/>
          <a:p>
            <a:endParaRPr sz="1632" dirty="0">
              <a:solidFill>
                <a:prstClr val="black"/>
              </a:solidFill>
            </a:endParaRPr>
          </a:p>
        </p:txBody>
      </p:sp>
      <p:sp>
        <p:nvSpPr>
          <p:cNvPr id="8" name="TextBox 7">
            <a:extLst>
              <a:ext uri="{FF2B5EF4-FFF2-40B4-BE49-F238E27FC236}">
                <a16:creationId xmlns:a16="http://schemas.microsoft.com/office/drawing/2014/main" id="{3D7A72CA-C854-4A3C-A36C-9520A6AC0038}"/>
              </a:ext>
            </a:extLst>
          </p:cNvPr>
          <p:cNvSpPr txBox="1"/>
          <p:nvPr userDrawn="1"/>
        </p:nvSpPr>
        <p:spPr>
          <a:xfrm>
            <a:off x="796389" y="4719276"/>
            <a:ext cx="9991069" cy="427168"/>
          </a:xfrm>
          <a:prstGeom prst="rect">
            <a:avLst/>
          </a:prstGeom>
          <a:noFill/>
        </p:spPr>
        <p:txBody>
          <a:bodyPr wrap="square" rtlCol="0">
            <a:spAutoFit/>
          </a:bodyPr>
          <a:lstStyle/>
          <a:p>
            <a:endParaRPr lang="en-GB" sz="2176" dirty="0">
              <a:solidFill>
                <a:prstClr val="white"/>
              </a:solidFill>
            </a:endParaRPr>
          </a:p>
        </p:txBody>
      </p:sp>
    </p:spTree>
    <p:extLst>
      <p:ext uri="{BB962C8B-B14F-4D97-AF65-F5344CB8AC3E}">
        <p14:creationId xmlns:p14="http://schemas.microsoft.com/office/powerpoint/2010/main" val="286340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lide-blue">
    <p:bg>
      <p:bgPr>
        <a:solidFill>
          <a:srgbClr val="00185E"/>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491A49B-2CFA-48AD-844C-2D54A8715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0857" y="293013"/>
            <a:ext cx="3303036" cy="534570"/>
          </a:xfrm>
          <a:prstGeom prst="rect">
            <a:avLst/>
          </a:prstGeom>
        </p:spPr>
      </p:pic>
      <p:sp>
        <p:nvSpPr>
          <p:cNvPr id="5" name="Text Placeholder 4">
            <a:extLst>
              <a:ext uri="{FF2B5EF4-FFF2-40B4-BE49-F238E27FC236}">
                <a16:creationId xmlns:a16="http://schemas.microsoft.com/office/drawing/2014/main" id="{B4034919-8A3A-444E-8FEC-39A6E9744929}"/>
              </a:ext>
            </a:extLst>
          </p:cNvPr>
          <p:cNvSpPr>
            <a:spLocks noGrp="1"/>
          </p:cNvSpPr>
          <p:nvPr>
            <p:ph type="body" sz="quarter" idx="10" hasCustomPrompt="1"/>
          </p:nvPr>
        </p:nvSpPr>
        <p:spPr>
          <a:xfrm>
            <a:off x="756493" y="1529703"/>
            <a:ext cx="8602112" cy="2249196"/>
          </a:xfrm>
        </p:spPr>
        <p:txBody>
          <a:bodyPr>
            <a:normAutofit/>
          </a:bodyPr>
          <a:lstStyle>
            <a:lvl1pPr marL="0" indent="0">
              <a:buNone/>
              <a:defRPr sz="8000" b="1">
                <a:solidFill>
                  <a:srgbClr val="F8F5F1"/>
                </a:solidFill>
              </a:defRPr>
            </a:lvl1pPr>
          </a:lstStyle>
          <a:p>
            <a:pPr lvl="0"/>
            <a:r>
              <a:rPr lang="en-US"/>
              <a:t>Presentation cover title</a:t>
            </a:r>
            <a:endParaRPr lang="en-GB"/>
          </a:p>
        </p:txBody>
      </p:sp>
      <p:pic>
        <p:nvPicPr>
          <p:cNvPr id="6" name="Graphic 5">
            <a:extLst>
              <a:ext uri="{FF2B5EF4-FFF2-40B4-BE49-F238E27FC236}">
                <a16:creationId xmlns:a16="http://schemas.microsoft.com/office/drawing/2014/main" id="{E5AC4DAA-894C-4E5B-86DE-3883C94FA8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08504" y="5440706"/>
            <a:ext cx="3394111" cy="1454618"/>
          </a:xfrm>
          <a:prstGeom prst="rect">
            <a:avLst/>
          </a:prstGeom>
        </p:spPr>
      </p:pic>
      <p:sp>
        <p:nvSpPr>
          <p:cNvPr id="8" name="Text Placeholder 7">
            <a:extLst>
              <a:ext uri="{FF2B5EF4-FFF2-40B4-BE49-F238E27FC236}">
                <a16:creationId xmlns:a16="http://schemas.microsoft.com/office/drawing/2014/main" id="{5569B3EE-E50A-402C-A683-1240287D2FDB}"/>
              </a:ext>
            </a:extLst>
          </p:cNvPr>
          <p:cNvSpPr>
            <a:spLocks noGrp="1"/>
          </p:cNvSpPr>
          <p:nvPr>
            <p:ph type="body" sz="quarter" idx="11" hasCustomPrompt="1"/>
          </p:nvPr>
        </p:nvSpPr>
        <p:spPr>
          <a:xfrm>
            <a:off x="756493" y="4124108"/>
            <a:ext cx="6215063" cy="466553"/>
          </a:xfrm>
        </p:spPr>
        <p:txBody>
          <a:bodyPr/>
          <a:lstStyle>
            <a:lvl1pPr marL="0" indent="0">
              <a:buNone/>
              <a:defRPr b="1">
                <a:solidFill>
                  <a:srgbClr val="E2405E"/>
                </a:solidFill>
              </a:defRPr>
            </a:lvl1pPr>
          </a:lstStyle>
          <a:p>
            <a:pPr lvl="0"/>
            <a:r>
              <a:rPr lang="en-US"/>
              <a:t>Add your presentation subtitle here</a:t>
            </a:r>
            <a:endParaRPr lang="en-GB"/>
          </a:p>
        </p:txBody>
      </p:sp>
      <p:sp>
        <p:nvSpPr>
          <p:cNvPr id="9" name="Text Placeholder 7">
            <a:extLst>
              <a:ext uri="{FF2B5EF4-FFF2-40B4-BE49-F238E27FC236}">
                <a16:creationId xmlns:a16="http://schemas.microsoft.com/office/drawing/2014/main" id="{9AD17D43-E173-48C2-8EDD-F91086D44CC4}"/>
              </a:ext>
            </a:extLst>
          </p:cNvPr>
          <p:cNvSpPr>
            <a:spLocks noGrp="1"/>
          </p:cNvSpPr>
          <p:nvPr>
            <p:ph type="body" sz="quarter" idx="12" hasCustomPrompt="1"/>
          </p:nvPr>
        </p:nvSpPr>
        <p:spPr>
          <a:xfrm>
            <a:off x="756493" y="6168015"/>
            <a:ext cx="6215063" cy="354586"/>
          </a:xfrm>
        </p:spPr>
        <p:txBody>
          <a:bodyPr>
            <a:normAutofit/>
          </a:bodyPr>
          <a:lstStyle>
            <a:lvl1pPr marL="0" indent="0">
              <a:buNone/>
              <a:defRPr sz="1800" b="0">
                <a:solidFill>
                  <a:srgbClr val="E2405E"/>
                </a:solidFill>
              </a:defRPr>
            </a:lvl1pPr>
          </a:lstStyle>
          <a:p>
            <a:pPr lvl="0"/>
            <a:r>
              <a:rPr lang="en-US"/>
              <a:t>shawtrust.org.uk</a:t>
            </a:r>
            <a:endParaRPr lang="en-GB"/>
          </a:p>
        </p:txBody>
      </p:sp>
    </p:spTree>
    <p:extLst>
      <p:ext uri="{BB962C8B-B14F-4D97-AF65-F5344CB8AC3E}">
        <p14:creationId xmlns:p14="http://schemas.microsoft.com/office/powerpoint/2010/main" val="2701626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EE4526-E2F6-4842-8FB0-DEE847A9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79"/>
            <a:ext cx="12192000" cy="6573532"/>
          </a:xfrm>
          <a:prstGeom prst="rect">
            <a:avLst/>
          </a:prstGeom>
        </p:spPr>
      </p:pic>
      <p:sp>
        <p:nvSpPr>
          <p:cNvPr id="9" name="Title 1">
            <a:extLst>
              <a:ext uri="{FF2B5EF4-FFF2-40B4-BE49-F238E27FC236}">
                <a16:creationId xmlns:a16="http://schemas.microsoft.com/office/drawing/2014/main" id="{D5CB1DBB-1781-46A7-8410-83AF3EBBFE25}"/>
              </a:ext>
            </a:extLst>
          </p:cNvPr>
          <p:cNvSpPr>
            <a:spLocks noGrp="1"/>
          </p:cNvSpPr>
          <p:nvPr>
            <p:ph type="title"/>
          </p:nvPr>
        </p:nvSpPr>
        <p:spPr>
          <a:xfrm>
            <a:off x="0" y="-164102"/>
            <a:ext cx="12192000" cy="1324837"/>
          </a:xfrm>
        </p:spPr>
        <p:txBody>
          <a:bodyPr/>
          <a:lstStyle>
            <a:lvl1pPr>
              <a:defRPr b="1">
                <a:latin typeface="+mj-lt"/>
              </a:defRPr>
            </a:lvl1pPr>
          </a:lstStyle>
          <a:p>
            <a:r>
              <a:rPr lang="en-US" dirty="0"/>
              <a:t>Click to edit Master title style</a:t>
            </a:r>
            <a:endParaRPr lang="en-GB" dirty="0"/>
          </a:p>
        </p:txBody>
      </p:sp>
      <p:sp>
        <p:nvSpPr>
          <p:cNvPr id="2" name="Rectangle: Diagonal Corners Rounded 1">
            <a:extLst>
              <a:ext uri="{FF2B5EF4-FFF2-40B4-BE49-F238E27FC236}">
                <a16:creationId xmlns:a16="http://schemas.microsoft.com/office/drawing/2014/main" id="{F15F5099-2DE5-4A70-8558-5803A931865C}"/>
              </a:ext>
            </a:extLst>
          </p:cNvPr>
          <p:cNvSpPr/>
          <p:nvPr userDrawn="1"/>
        </p:nvSpPr>
        <p:spPr>
          <a:xfrm>
            <a:off x="361995" y="1522478"/>
            <a:ext cx="11554888" cy="515413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4" name="Content Placeholder 3">
            <a:extLst>
              <a:ext uri="{FF2B5EF4-FFF2-40B4-BE49-F238E27FC236}">
                <a16:creationId xmlns:a16="http://schemas.microsoft.com/office/drawing/2014/main" id="{AB8A05FB-7956-4868-A56D-1B08700C7321}"/>
              </a:ext>
            </a:extLst>
          </p:cNvPr>
          <p:cNvSpPr>
            <a:spLocks noGrp="1"/>
          </p:cNvSpPr>
          <p:nvPr>
            <p:ph sz="quarter" idx="10"/>
          </p:nvPr>
        </p:nvSpPr>
        <p:spPr>
          <a:xfrm>
            <a:off x="796389" y="1839743"/>
            <a:ext cx="10686100" cy="4491385"/>
          </a:xfrm>
          <a:no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94672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4" y="941470"/>
            <a:ext cx="12186461" cy="5217645"/>
          </a:xfrm>
          <a:prstGeom prst="rect">
            <a:avLst/>
          </a:prstGeom>
        </p:spPr>
      </p:pic>
      <p:sp>
        <p:nvSpPr>
          <p:cNvPr id="6" name="object 3">
            <a:extLst>
              <a:ext uri="{FF2B5EF4-FFF2-40B4-BE49-F238E27FC236}">
                <a16:creationId xmlns:a16="http://schemas.microsoft.com/office/drawing/2014/main" id="{E8955503-28AC-4561-AFC2-CB2E1522C10C}"/>
              </a:ext>
            </a:extLst>
          </p:cNvPr>
          <p:cNvSpPr/>
          <p:nvPr userDrawn="1"/>
        </p:nvSpPr>
        <p:spPr>
          <a:xfrm>
            <a:off x="-16943" y="3429000"/>
            <a:ext cx="12211574" cy="3429000"/>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chemeClr val="bg1"/>
          </a:solidFill>
        </p:spPr>
        <p:txBody>
          <a:bodyPr wrap="square" lIns="0" tIns="0" rIns="0" bIns="0" rtlCol="0"/>
          <a:lstStyle/>
          <a:p>
            <a:endParaRPr sz="1632" dirty="0">
              <a:solidFill>
                <a:prstClr val="black"/>
              </a:solidFill>
            </a:endParaRPr>
          </a:p>
        </p:txBody>
      </p:sp>
      <p:sp>
        <p:nvSpPr>
          <p:cNvPr id="7" name="Title 1">
            <a:extLst>
              <a:ext uri="{FF2B5EF4-FFF2-40B4-BE49-F238E27FC236}">
                <a16:creationId xmlns:a16="http://schemas.microsoft.com/office/drawing/2014/main" id="{BE745A56-6CA2-448F-9C52-B90540D0A318}"/>
              </a:ext>
            </a:extLst>
          </p:cNvPr>
          <p:cNvSpPr>
            <a:spLocks noGrp="1"/>
          </p:cNvSpPr>
          <p:nvPr>
            <p:ph type="title"/>
          </p:nvPr>
        </p:nvSpPr>
        <p:spPr>
          <a:xfrm>
            <a:off x="-4386" y="0"/>
            <a:ext cx="12196387" cy="1143000"/>
          </a:xfrm>
        </p:spPr>
        <p:txBody>
          <a:bodyPr/>
          <a:lstStyle>
            <a:lvl1pPr>
              <a:defRPr b="1">
                <a:latin typeface="+mj-lt"/>
              </a:defRPr>
            </a:lvl1pPr>
          </a:lstStyle>
          <a:p>
            <a:r>
              <a:rPr lang="en-US" dirty="0"/>
              <a:t>Click to edit Master title style</a:t>
            </a:r>
          </a:p>
        </p:txBody>
      </p:sp>
      <p:sp>
        <p:nvSpPr>
          <p:cNvPr id="5" name="Rectangle 4">
            <a:extLst>
              <a:ext uri="{FF2B5EF4-FFF2-40B4-BE49-F238E27FC236}">
                <a16:creationId xmlns:a16="http://schemas.microsoft.com/office/drawing/2014/main" id="{5C9AA869-E63E-4BD4-A41A-4BB39566FC3A}"/>
              </a:ext>
            </a:extLst>
          </p:cNvPr>
          <p:cNvSpPr/>
          <p:nvPr userDrawn="1"/>
        </p:nvSpPr>
        <p:spPr>
          <a:xfrm>
            <a:off x="-16939" y="3458371"/>
            <a:ext cx="12232947" cy="3399633"/>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8" name="Rectangle: Diagonal Corners Rounded 7">
            <a:extLst>
              <a:ext uri="{FF2B5EF4-FFF2-40B4-BE49-F238E27FC236}">
                <a16:creationId xmlns:a16="http://schemas.microsoft.com/office/drawing/2014/main" id="{DA1EFD3F-4C30-4EA3-802C-AA858A40D9A8}"/>
              </a:ext>
            </a:extLst>
          </p:cNvPr>
          <p:cNvSpPr/>
          <p:nvPr userDrawn="1"/>
        </p:nvSpPr>
        <p:spPr>
          <a:xfrm>
            <a:off x="316362" y="3630537"/>
            <a:ext cx="11554888" cy="3054717"/>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8543" indent="-310942" defTabSz="727272">
              <a:spcBef>
                <a:spcPts val="1088"/>
              </a:spcBef>
              <a:spcAft>
                <a:spcPts val="1088"/>
              </a:spcAft>
              <a:buClr>
                <a:prstClr val="white"/>
              </a:buClr>
              <a:buFont typeface="Arial" panose="020B0604020202020204" pitchFamily="34" charset="0"/>
              <a:buChar char="•"/>
              <a:defRPr/>
            </a:pPr>
            <a:endParaRPr lang="en-GB" sz="2176"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Emergency and Safety arrangements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Mobile phones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Timings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Breaks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Facilities</a:t>
            </a:r>
          </a:p>
          <a:p>
            <a:pPr algn="ctr">
              <a:defRPr/>
            </a:pPr>
            <a:endParaRPr lang="en-GB" sz="1632" dirty="0">
              <a:solidFill>
                <a:prstClr val="white"/>
              </a:solidFill>
            </a:endParaRPr>
          </a:p>
        </p:txBody>
      </p:sp>
      <p:pic>
        <p:nvPicPr>
          <p:cNvPr id="9" name="Graphic 8" descr="Coffee">
            <a:extLst>
              <a:ext uri="{FF2B5EF4-FFF2-40B4-BE49-F238E27FC236}">
                <a16:creationId xmlns:a16="http://schemas.microsoft.com/office/drawing/2014/main" id="{398DC28F-78B6-4505-BC30-E6A75356DF0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13" y="5532508"/>
            <a:ext cx="615677" cy="489673"/>
          </a:xfrm>
          <a:prstGeom prst="rect">
            <a:avLst/>
          </a:prstGeom>
        </p:spPr>
      </p:pic>
      <p:pic>
        <p:nvPicPr>
          <p:cNvPr id="10" name="Graphic 9" descr="Stopwatch">
            <a:extLst>
              <a:ext uri="{FF2B5EF4-FFF2-40B4-BE49-F238E27FC236}">
                <a16:creationId xmlns:a16="http://schemas.microsoft.com/office/drawing/2014/main" id="{5490EBF2-454A-4E4E-A132-9E02310088B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0646" y="4893982"/>
            <a:ext cx="820903" cy="652897"/>
          </a:xfrm>
          <a:prstGeom prst="rect">
            <a:avLst/>
          </a:prstGeom>
        </p:spPr>
      </p:pic>
      <p:pic>
        <p:nvPicPr>
          <p:cNvPr id="11" name="Graphic 10" descr="Man and Woman">
            <a:extLst>
              <a:ext uri="{FF2B5EF4-FFF2-40B4-BE49-F238E27FC236}">
                <a16:creationId xmlns:a16="http://schemas.microsoft.com/office/drawing/2014/main" id="{D0F8DA2D-6104-4D5B-932C-42102648B0BE}"/>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6732" y="6159114"/>
            <a:ext cx="615677" cy="489673"/>
          </a:xfrm>
          <a:prstGeom prst="rect">
            <a:avLst/>
          </a:prstGeom>
        </p:spPr>
      </p:pic>
      <p:pic>
        <p:nvPicPr>
          <p:cNvPr id="12" name="Graphic 11" descr="Remote control">
            <a:extLst>
              <a:ext uri="{FF2B5EF4-FFF2-40B4-BE49-F238E27FC236}">
                <a16:creationId xmlns:a16="http://schemas.microsoft.com/office/drawing/2014/main" id="{5F60480B-19D4-4F46-A32D-3073B30E243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4856" y="4358290"/>
            <a:ext cx="820903" cy="652897"/>
          </a:xfrm>
          <a:prstGeom prst="rect">
            <a:avLst/>
          </a:prstGeom>
        </p:spPr>
      </p:pic>
      <p:pic>
        <p:nvPicPr>
          <p:cNvPr id="13" name="Graphic 12" descr="Fork and knife">
            <a:extLst>
              <a:ext uri="{FF2B5EF4-FFF2-40B4-BE49-F238E27FC236}">
                <a16:creationId xmlns:a16="http://schemas.microsoft.com/office/drawing/2014/main" id="{91CF7304-EC5D-4225-A6F7-84F87A96DE8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2571" y="5583357"/>
            <a:ext cx="615677" cy="489673"/>
          </a:xfrm>
          <a:prstGeom prst="rect">
            <a:avLst/>
          </a:prstGeom>
        </p:spPr>
      </p:pic>
      <p:grpSp>
        <p:nvGrpSpPr>
          <p:cNvPr id="14" name="Group 13">
            <a:extLst>
              <a:ext uri="{FF2B5EF4-FFF2-40B4-BE49-F238E27FC236}">
                <a16:creationId xmlns:a16="http://schemas.microsoft.com/office/drawing/2014/main" id="{F88D5330-067E-44C5-A6CA-8530E4AFBA30}"/>
              </a:ext>
            </a:extLst>
          </p:cNvPr>
          <p:cNvGrpSpPr/>
          <p:nvPr userDrawn="1"/>
        </p:nvGrpSpPr>
        <p:grpSpPr>
          <a:xfrm>
            <a:off x="7703798" y="3843589"/>
            <a:ext cx="820903" cy="652897"/>
            <a:chOff x="7038958" y="4086225"/>
            <a:chExt cx="720000" cy="720000"/>
          </a:xfrm>
        </p:grpSpPr>
        <p:pic>
          <p:nvPicPr>
            <p:cNvPr id="15" name="Graphic 14" descr="Run">
              <a:extLst>
                <a:ext uri="{FF2B5EF4-FFF2-40B4-BE49-F238E27FC236}">
                  <a16:creationId xmlns:a16="http://schemas.microsoft.com/office/drawing/2014/main" id="{029EC66C-631B-48DC-99EB-64B8CA0BAF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8958" y="4086225"/>
              <a:ext cx="720000" cy="720000"/>
            </a:xfrm>
            <a:prstGeom prst="rect">
              <a:avLst/>
            </a:prstGeom>
          </p:spPr>
        </p:pic>
        <p:sp>
          <p:nvSpPr>
            <p:cNvPr id="16" name="Arrow: Right 15">
              <a:extLst>
                <a:ext uri="{FF2B5EF4-FFF2-40B4-BE49-F238E27FC236}">
                  <a16:creationId xmlns:a16="http://schemas.microsoft.com/office/drawing/2014/main" id="{FB06D7D8-2C1E-417D-BAE5-64D0ACD128C0}"/>
                </a:ext>
              </a:extLst>
            </p:cNvPr>
            <p:cNvSpPr/>
            <p:nvPr/>
          </p:nvSpPr>
          <p:spPr>
            <a:xfrm>
              <a:off x="7038958" y="4086225"/>
              <a:ext cx="228600" cy="1383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32" dirty="0">
                <a:solidFill>
                  <a:prstClr val="white"/>
                </a:solidFill>
              </a:endParaRPr>
            </a:p>
          </p:txBody>
        </p:sp>
      </p:grpSp>
    </p:spTree>
    <p:extLst>
      <p:ext uri="{BB962C8B-B14F-4D97-AF65-F5344CB8AC3E}">
        <p14:creationId xmlns:p14="http://schemas.microsoft.com/office/powerpoint/2010/main" val="2770812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A group of people sitting at a table&#10;&#10;Description generated with very high confidence">
            <a:extLst>
              <a:ext uri="{FF2B5EF4-FFF2-40B4-BE49-F238E27FC236}">
                <a16:creationId xmlns:a16="http://schemas.microsoft.com/office/drawing/2014/main" id="{91FB000C-BB84-4933-BD8C-6F0E6F657E18}"/>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79478"/>
            <a:ext cx="12192000" cy="6464524"/>
          </a:xfrm>
          <a:prstGeom prst="rect">
            <a:avLst/>
          </a:prstGeom>
        </p:spPr>
      </p:pic>
      <p:sp>
        <p:nvSpPr>
          <p:cNvPr id="2" name="Title 1">
            <a:extLst>
              <a:ext uri="{FF2B5EF4-FFF2-40B4-BE49-F238E27FC236}">
                <a16:creationId xmlns:a16="http://schemas.microsoft.com/office/drawing/2014/main" id="{15920808-1939-49E8-AC8F-A624989BE905}"/>
              </a:ext>
            </a:extLst>
          </p:cNvPr>
          <p:cNvSpPr>
            <a:spLocks noGrp="1"/>
          </p:cNvSpPr>
          <p:nvPr>
            <p:ph type="title"/>
          </p:nvPr>
        </p:nvSpPr>
        <p:spPr>
          <a:xfrm>
            <a:off x="-14006" y="-16850"/>
            <a:ext cx="12192000" cy="1143000"/>
          </a:xfrm>
        </p:spPr>
        <p:txBody>
          <a:bodyPr/>
          <a:lstStyle>
            <a:lvl1pPr>
              <a:defRPr b="1">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3084629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descr="A picture containing object&#10;&#10;Description generated with very high confidence">
            <a:extLst>
              <a:ext uri="{FF2B5EF4-FFF2-40B4-BE49-F238E27FC236}">
                <a16:creationId xmlns:a16="http://schemas.microsoft.com/office/drawing/2014/main" id="{76E3EA19-3A3C-4EC4-BBE9-C28EB58C8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53010"/>
          </a:xfrm>
          <a:prstGeom prst="rect">
            <a:avLst/>
          </a:prstGeom>
        </p:spPr>
      </p:pic>
    </p:spTree>
    <p:extLst>
      <p:ext uri="{BB962C8B-B14F-4D97-AF65-F5344CB8AC3E}">
        <p14:creationId xmlns:p14="http://schemas.microsoft.com/office/powerpoint/2010/main" val="914189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2" name="Title 1"/>
          <p:cNvSpPr>
            <a:spLocks noGrp="1"/>
          </p:cNvSpPr>
          <p:nvPr>
            <p:ph type="title"/>
          </p:nvPr>
        </p:nvSpPr>
        <p:spPr>
          <a:xfrm>
            <a:off x="-159270" y="-67966"/>
            <a:ext cx="12382081" cy="1210966"/>
          </a:xfrm>
        </p:spPr>
        <p:txBody>
          <a:bodyPr/>
          <a:lstStyle>
            <a:lvl1pPr>
              <a:defRPr b="1">
                <a:latin typeface="+mj-lt"/>
              </a:defRPr>
            </a:lvl1pPr>
          </a:lstStyle>
          <a:p>
            <a:r>
              <a:rPr lang="en-US" dirty="0"/>
              <a:t>Click to edit Master title style</a:t>
            </a:r>
          </a:p>
        </p:txBody>
      </p:sp>
      <p:pic>
        <p:nvPicPr>
          <p:cNvPr id="4" name="Picture 3" descr="A close up of a mans face&#10;&#10;Description generated with high confidence">
            <a:extLst>
              <a:ext uri="{FF2B5EF4-FFF2-40B4-BE49-F238E27FC236}">
                <a16:creationId xmlns:a16="http://schemas.microsoft.com/office/drawing/2014/main" id="{917C1A35-F601-4001-9252-91526C211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32" y="1143001"/>
            <a:ext cx="6096000" cy="2778448"/>
          </a:xfrm>
          <a:prstGeom prst="rect">
            <a:avLst/>
          </a:prstGeom>
        </p:spPr>
      </p:pic>
      <p:sp>
        <p:nvSpPr>
          <p:cNvPr id="6" name="object 3">
            <a:extLst>
              <a:ext uri="{FF2B5EF4-FFF2-40B4-BE49-F238E27FC236}">
                <a16:creationId xmlns:a16="http://schemas.microsoft.com/office/drawing/2014/main" id="{E9B14603-BEE3-406C-914C-C1C2F446A976}"/>
              </a:ext>
            </a:extLst>
          </p:cNvPr>
          <p:cNvSpPr/>
          <p:nvPr userDrawn="1"/>
        </p:nvSpPr>
        <p:spPr>
          <a:xfrm>
            <a:off x="0" y="3921450"/>
            <a:ext cx="12211574" cy="303156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80D7"/>
          </a:solidFill>
        </p:spPr>
        <p:txBody>
          <a:bodyPr wrap="square" lIns="0" tIns="0" rIns="0" bIns="0" rtlCol="0"/>
          <a:lstStyle/>
          <a:p>
            <a:endParaRPr sz="1632" dirty="0">
              <a:solidFill>
                <a:prstClr val="black"/>
              </a:solidFill>
            </a:endParaRPr>
          </a:p>
        </p:txBody>
      </p:sp>
      <p:pic>
        <p:nvPicPr>
          <p:cNvPr id="9" name="Picture 8">
            <a:extLst>
              <a:ext uri="{FF2B5EF4-FFF2-40B4-BE49-F238E27FC236}">
                <a16:creationId xmlns:a16="http://schemas.microsoft.com/office/drawing/2014/main" id="{8D8DE8AA-B7BD-4889-8B8D-0D9A126B1147}"/>
              </a:ext>
            </a:extLst>
          </p:cNvPr>
          <p:cNvPicPr>
            <a:picLocks noChangeAspect="1"/>
          </p:cNvPicPr>
          <p:nvPr userDrawn="1"/>
        </p:nvPicPr>
        <p:blipFill>
          <a:blip r:embed="rId3"/>
          <a:stretch>
            <a:fillRect/>
          </a:stretch>
        </p:blipFill>
        <p:spPr>
          <a:xfrm>
            <a:off x="7548333" y="1954513"/>
            <a:ext cx="3649707" cy="1336291"/>
          </a:xfrm>
          <a:prstGeom prst="rect">
            <a:avLst/>
          </a:prstGeom>
        </p:spPr>
      </p:pic>
    </p:spTree>
    <p:extLst>
      <p:ext uri="{BB962C8B-B14F-4D97-AF65-F5344CB8AC3E}">
        <p14:creationId xmlns:p14="http://schemas.microsoft.com/office/powerpoint/2010/main" val="1766183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81" y="0"/>
            <a:ext cx="12196386" cy="1143000"/>
          </a:xfrm>
        </p:spPr>
        <p:txBody>
          <a:bodyPr/>
          <a:lstStyle>
            <a:lvl1pPr>
              <a:defRPr b="1">
                <a:latin typeface="+mj-lt"/>
              </a:defRPr>
            </a:lvl1pPr>
          </a:lstStyle>
          <a:p>
            <a:r>
              <a:rPr lang="en-US" dirty="0"/>
              <a:t>Click to edit Master title style</a:t>
            </a:r>
          </a:p>
        </p:txBody>
      </p:sp>
    </p:spTree>
    <p:extLst>
      <p:ext uri="{BB962C8B-B14F-4D97-AF65-F5344CB8AC3E}">
        <p14:creationId xmlns:p14="http://schemas.microsoft.com/office/powerpoint/2010/main" val="950181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80" y="1162731"/>
            <a:ext cx="12186461" cy="5695270"/>
          </a:xfrm>
          <a:prstGeom prst="rect">
            <a:avLst/>
          </a:prstGeom>
        </p:spPr>
      </p:pic>
      <p:sp>
        <p:nvSpPr>
          <p:cNvPr id="2" name="Title 1"/>
          <p:cNvSpPr>
            <a:spLocks noGrp="1"/>
          </p:cNvSpPr>
          <p:nvPr>
            <p:ph type="title"/>
          </p:nvPr>
        </p:nvSpPr>
        <p:spPr>
          <a:xfrm>
            <a:off x="0" y="-5272"/>
            <a:ext cx="12192000" cy="1143000"/>
          </a:xfrm>
        </p:spPr>
        <p:txBody>
          <a:bodyPr/>
          <a:lstStyle/>
          <a:p>
            <a:r>
              <a:rPr lang="en-US"/>
              <a:t>Click to edit Master title style</a:t>
            </a:r>
            <a:endParaRPr lang="en-GB"/>
          </a:p>
        </p:txBody>
      </p:sp>
    </p:spTree>
    <p:extLst>
      <p:ext uri="{BB962C8B-B14F-4D97-AF65-F5344CB8AC3E}">
        <p14:creationId xmlns:p14="http://schemas.microsoft.com/office/powerpoint/2010/main" val="919506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Rectangle 7"/>
          <p:cNvSpPr/>
          <p:nvPr userDrawn="1"/>
        </p:nvSpPr>
        <p:spPr>
          <a:xfrm>
            <a:off x="0" y="5571057"/>
            <a:ext cx="12241888" cy="1286955"/>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pic>
        <p:nvPicPr>
          <p:cNvPr id="6" name="Picture 5" descr="A close up of a sign&#10;&#10;Description generated with high confidence">
            <a:extLst>
              <a:ext uri="{FF2B5EF4-FFF2-40B4-BE49-F238E27FC236}">
                <a16:creationId xmlns:a16="http://schemas.microsoft.com/office/drawing/2014/main" id="{FE4AC0D3-028C-44AF-A845-1A1D41F106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6886"/>
            <a:ext cx="12241888" cy="5181681"/>
          </a:xfrm>
          <a:prstGeom prst="rect">
            <a:avLst/>
          </a:prstGeom>
        </p:spPr>
      </p:pic>
      <p:sp>
        <p:nvSpPr>
          <p:cNvPr id="2" name="Title 1"/>
          <p:cNvSpPr>
            <a:spLocks noGrp="1"/>
          </p:cNvSpPr>
          <p:nvPr>
            <p:ph type="title"/>
          </p:nvPr>
        </p:nvSpPr>
        <p:spPr>
          <a:xfrm>
            <a:off x="0" y="-9233"/>
            <a:ext cx="12241888" cy="1143000"/>
          </a:xfrm>
          <a:solidFill>
            <a:srgbClr val="001F3C"/>
          </a:solidFill>
        </p:spPr>
        <p:txBody>
          <a:bodyPr/>
          <a:lstStyle>
            <a:lvl1pPr>
              <a:defRPr b="1">
                <a:solidFill>
                  <a:schemeClr val="bg1"/>
                </a:solidFill>
              </a:defRPr>
            </a:lvl1pPr>
          </a:lstStyle>
          <a:p>
            <a:r>
              <a:rPr lang="en-US" dirty="0"/>
              <a:t>Click to edit Master title style</a:t>
            </a:r>
            <a:endParaRPr lang="en-GB" dirty="0"/>
          </a:p>
        </p:txBody>
      </p:sp>
      <p:sp>
        <p:nvSpPr>
          <p:cNvPr id="7" name="Rectangle: Diagonal Corners Rounded 6">
            <a:extLst>
              <a:ext uri="{FF2B5EF4-FFF2-40B4-BE49-F238E27FC236}">
                <a16:creationId xmlns:a16="http://schemas.microsoft.com/office/drawing/2014/main" id="{1E7B6ACF-9AE6-4C35-A8DA-DC36BDC59525}"/>
              </a:ext>
            </a:extLst>
          </p:cNvPr>
          <p:cNvSpPr/>
          <p:nvPr userDrawn="1"/>
        </p:nvSpPr>
        <p:spPr>
          <a:xfrm>
            <a:off x="188242" y="2308729"/>
            <a:ext cx="11815525" cy="409149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GB" sz="1632" b="0" i="0" u="none" strike="noStrike" kern="1200" cap="none" spc="0" normalizeH="0" baseline="0" noProof="0" dirty="0">
              <a:ln>
                <a:noFill/>
              </a:ln>
              <a:solidFill>
                <a:prstClr val="white"/>
              </a:solidFill>
              <a:effectLst/>
              <a:uLnTx/>
              <a:uFillTx/>
            </a:endParaRPr>
          </a:p>
        </p:txBody>
      </p:sp>
      <p:sp>
        <p:nvSpPr>
          <p:cNvPr id="10" name="Text Placeholder 9"/>
          <p:cNvSpPr>
            <a:spLocks noGrp="1"/>
          </p:cNvSpPr>
          <p:nvPr>
            <p:ph type="body" sz="quarter" idx="10"/>
          </p:nvPr>
        </p:nvSpPr>
        <p:spPr>
          <a:xfrm>
            <a:off x="970147" y="2599823"/>
            <a:ext cx="10425463" cy="361470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56886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nduction Title Slide">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D25EF871-CD91-4770-BD60-BF1DBA4C64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8182"/>
          <a:stretch/>
        </p:blipFill>
        <p:spPr>
          <a:xfrm>
            <a:off x="0" y="1425151"/>
            <a:ext cx="12192000" cy="4003290"/>
          </a:xfrm>
          <a:prstGeom prst="rect">
            <a:avLst/>
          </a:prstGeom>
        </p:spPr>
      </p:pic>
      <p:sp>
        <p:nvSpPr>
          <p:cNvPr id="2" name="Title 1"/>
          <p:cNvSpPr>
            <a:spLocks noGrp="1"/>
          </p:cNvSpPr>
          <p:nvPr>
            <p:ph type="ctrTitle"/>
          </p:nvPr>
        </p:nvSpPr>
        <p:spPr>
          <a:xfrm>
            <a:off x="0" y="-44862"/>
            <a:ext cx="12253836" cy="1470025"/>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5" name="object 3">
            <a:extLst>
              <a:ext uri="{FF2B5EF4-FFF2-40B4-BE49-F238E27FC236}">
                <a16:creationId xmlns:a16="http://schemas.microsoft.com/office/drawing/2014/main" id="{9839936F-B2AC-439C-A4A7-C30620519DAD}"/>
              </a:ext>
            </a:extLst>
          </p:cNvPr>
          <p:cNvSpPr/>
          <p:nvPr userDrawn="1"/>
        </p:nvSpPr>
        <p:spPr>
          <a:xfrm>
            <a:off x="-59023" y="2485748"/>
            <a:ext cx="12251023" cy="437225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1F3C"/>
          </a:solidFill>
          <a:ln>
            <a:noFill/>
          </a:ln>
        </p:spPr>
        <p:txBody>
          <a:bodyPr wrap="square" lIns="0" tIns="0" rIns="0" bIns="0" rtlCol="0"/>
          <a:lstStyle/>
          <a:p>
            <a:endParaRPr sz="1632" dirty="0"/>
          </a:p>
        </p:txBody>
      </p:sp>
      <p:sp>
        <p:nvSpPr>
          <p:cNvPr id="3" name="Rectangle: Diagonal Corners Rounded 2">
            <a:extLst>
              <a:ext uri="{FF2B5EF4-FFF2-40B4-BE49-F238E27FC236}">
                <a16:creationId xmlns:a16="http://schemas.microsoft.com/office/drawing/2014/main" id="{B6F8B3E7-6156-4FF4-8B1B-BD4E53C9BD35}"/>
              </a:ext>
            </a:extLst>
          </p:cNvPr>
          <p:cNvSpPr/>
          <p:nvPr userDrawn="1"/>
        </p:nvSpPr>
        <p:spPr>
          <a:xfrm>
            <a:off x="309568" y="2748083"/>
            <a:ext cx="11572864" cy="387170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sp>
        <p:nvSpPr>
          <p:cNvPr id="7" name="Table Placeholder 6"/>
          <p:cNvSpPr>
            <a:spLocks noGrp="1"/>
          </p:cNvSpPr>
          <p:nvPr>
            <p:ph type="tbl" sz="quarter" idx="10"/>
          </p:nvPr>
        </p:nvSpPr>
        <p:spPr>
          <a:xfrm>
            <a:off x="839829" y="2991029"/>
            <a:ext cx="10512342" cy="3385814"/>
          </a:xfrm>
          <a:prstGeom prst="rect">
            <a:avLst/>
          </a:prstGeom>
          <a:noFill/>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333088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EE4526-E2F6-4842-8FB0-DEE847A9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79"/>
            <a:ext cx="12192000" cy="6573532"/>
          </a:xfrm>
          <a:prstGeom prst="rect">
            <a:avLst/>
          </a:prstGeom>
        </p:spPr>
      </p:pic>
      <p:sp>
        <p:nvSpPr>
          <p:cNvPr id="9" name="Title 1">
            <a:extLst>
              <a:ext uri="{FF2B5EF4-FFF2-40B4-BE49-F238E27FC236}">
                <a16:creationId xmlns:a16="http://schemas.microsoft.com/office/drawing/2014/main" id="{D5CB1DBB-1781-46A7-8410-83AF3EBBFE25}"/>
              </a:ext>
            </a:extLst>
          </p:cNvPr>
          <p:cNvSpPr>
            <a:spLocks noGrp="1"/>
          </p:cNvSpPr>
          <p:nvPr>
            <p:ph type="title"/>
          </p:nvPr>
        </p:nvSpPr>
        <p:spPr>
          <a:xfrm>
            <a:off x="0" y="-164097"/>
            <a:ext cx="12192000" cy="1324837"/>
          </a:xfrm>
        </p:spPr>
        <p:txBody>
          <a:bodyPr/>
          <a:lstStyle>
            <a:lvl1pPr>
              <a:defRPr b="1">
                <a:latin typeface="+mj-lt"/>
              </a:defRPr>
            </a:lvl1pPr>
          </a:lstStyle>
          <a:p>
            <a:r>
              <a:rPr lang="en-US" dirty="0"/>
              <a:t>Click to edit Master title style</a:t>
            </a:r>
            <a:endParaRPr lang="en-GB" dirty="0"/>
          </a:p>
        </p:txBody>
      </p:sp>
      <p:sp>
        <p:nvSpPr>
          <p:cNvPr id="2" name="Rectangle: Diagonal Corners Rounded 1">
            <a:extLst>
              <a:ext uri="{FF2B5EF4-FFF2-40B4-BE49-F238E27FC236}">
                <a16:creationId xmlns:a16="http://schemas.microsoft.com/office/drawing/2014/main" id="{F15F5099-2DE5-4A70-8558-5803A931865C}"/>
              </a:ext>
            </a:extLst>
          </p:cNvPr>
          <p:cNvSpPr/>
          <p:nvPr userDrawn="1"/>
        </p:nvSpPr>
        <p:spPr>
          <a:xfrm>
            <a:off x="361995" y="1522478"/>
            <a:ext cx="11554888" cy="515413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sp>
        <p:nvSpPr>
          <p:cNvPr id="4" name="Content Placeholder 3">
            <a:extLst>
              <a:ext uri="{FF2B5EF4-FFF2-40B4-BE49-F238E27FC236}">
                <a16:creationId xmlns:a16="http://schemas.microsoft.com/office/drawing/2014/main" id="{AB8A05FB-7956-4868-A56D-1B08700C7321}"/>
              </a:ext>
            </a:extLst>
          </p:cNvPr>
          <p:cNvSpPr>
            <a:spLocks noGrp="1"/>
          </p:cNvSpPr>
          <p:nvPr>
            <p:ph sz="quarter" idx="10"/>
          </p:nvPr>
        </p:nvSpPr>
        <p:spPr>
          <a:xfrm>
            <a:off x="796389" y="1839743"/>
            <a:ext cx="10686100" cy="4491385"/>
          </a:xfrm>
          <a:prstGeom prst="rect">
            <a:avLst/>
          </a:prstGeom>
          <a:no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487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D7C860-CD4D-48BE-974A-4EC7A51AFECD}"/>
              </a:ext>
            </a:extLst>
          </p:cNvPr>
          <p:cNvSpPr>
            <a:spLocks noGrp="1"/>
          </p:cNvSpPr>
          <p:nvPr>
            <p:ph type="pic" sz="quarter" idx="10"/>
          </p:nvPr>
        </p:nvSpPr>
        <p:spPr>
          <a:xfrm>
            <a:off x="0" y="0"/>
            <a:ext cx="12192000" cy="6858000"/>
          </a:xfrm>
          <a:solidFill>
            <a:schemeClr val="bg1">
              <a:lumMod val="65000"/>
            </a:schemeClr>
          </a:solidFill>
        </p:spPr>
        <p:txBody>
          <a:bodyPr/>
          <a:lstStyle/>
          <a:p>
            <a:endParaRPr lang="en-GB"/>
          </a:p>
        </p:txBody>
      </p:sp>
      <p:sp>
        <p:nvSpPr>
          <p:cNvPr id="6" name="Text Placeholder 4">
            <a:extLst>
              <a:ext uri="{FF2B5EF4-FFF2-40B4-BE49-F238E27FC236}">
                <a16:creationId xmlns:a16="http://schemas.microsoft.com/office/drawing/2014/main" id="{F90A6AD3-C039-4EF2-9CE5-770192D9CD28}"/>
              </a:ext>
            </a:extLst>
          </p:cNvPr>
          <p:cNvSpPr>
            <a:spLocks noGrp="1"/>
          </p:cNvSpPr>
          <p:nvPr>
            <p:ph type="body" sz="quarter" idx="11" hasCustomPrompt="1"/>
          </p:nvPr>
        </p:nvSpPr>
        <p:spPr>
          <a:xfrm>
            <a:off x="756493" y="1007189"/>
            <a:ext cx="8602112" cy="2249196"/>
          </a:xfrm>
        </p:spPr>
        <p:txBody>
          <a:bodyPr>
            <a:normAutofit/>
          </a:bodyPr>
          <a:lstStyle>
            <a:lvl1pPr marL="0" indent="0">
              <a:buNone/>
              <a:defRPr sz="8000" b="1">
                <a:solidFill>
                  <a:schemeClr val="bg1"/>
                </a:solidFill>
              </a:defRPr>
            </a:lvl1pPr>
          </a:lstStyle>
          <a:p>
            <a:pPr lvl="0"/>
            <a:r>
              <a:rPr lang="en-US"/>
              <a:t>Presentation cover title</a:t>
            </a:r>
            <a:endParaRPr lang="en-GB"/>
          </a:p>
        </p:txBody>
      </p:sp>
      <p:sp>
        <p:nvSpPr>
          <p:cNvPr id="7" name="Text Placeholder 7">
            <a:extLst>
              <a:ext uri="{FF2B5EF4-FFF2-40B4-BE49-F238E27FC236}">
                <a16:creationId xmlns:a16="http://schemas.microsoft.com/office/drawing/2014/main" id="{2928EA24-2C51-4F8A-8320-41969EF8EB6B}"/>
              </a:ext>
            </a:extLst>
          </p:cNvPr>
          <p:cNvSpPr>
            <a:spLocks noGrp="1"/>
          </p:cNvSpPr>
          <p:nvPr>
            <p:ph type="body" sz="quarter" idx="12" hasCustomPrompt="1"/>
          </p:nvPr>
        </p:nvSpPr>
        <p:spPr>
          <a:xfrm>
            <a:off x="756493" y="3601616"/>
            <a:ext cx="6215063" cy="466553"/>
          </a:xfrm>
        </p:spPr>
        <p:txBody>
          <a:bodyPr/>
          <a:lstStyle>
            <a:lvl1pPr marL="0" indent="0">
              <a:buNone/>
              <a:defRPr b="1">
                <a:solidFill>
                  <a:schemeClr val="bg1"/>
                </a:solidFill>
              </a:defRPr>
            </a:lvl1pPr>
          </a:lstStyle>
          <a:p>
            <a:pPr lvl="0"/>
            <a:r>
              <a:rPr lang="en-US"/>
              <a:t>Add your presentation subtitle here</a:t>
            </a:r>
            <a:endParaRPr lang="en-GB"/>
          </a:p>
        </p:txBody>
      </p:sp>
      <p:sp>
        <p:nvSpPr>
          <p:cNvPr id="8" name="Text Placeholder 7">
            <a:extLst>
              <a:ext uri="{FF2B5EF4-FFF2-40B4-BE49-F238E27FC236}">
                <a16:creationId xmlns:a16="http://schemas.microsoft.com/office/drawing/2014/main" id="{194A85C7-8081-421E-BED6-7D969D1A09E9}"/>
              </a:ext>
            </a:extLst>
          </p:cNvPr>
          <p:cNvSpPr>
            <a:spLocks noGrp="1"/>
          </p:cNvSpPr>
          <p:nvPr>
            <p:ph type="body" sz="quarter" idx="13" hasCustomPrompt="1"/>
          </p:nvPr>
        </p:nvSpPr>
        <p:spPr>
          <a:xfrm>
            <a:off x="756493" y="6168015"/>
            <a:ext cx="6215063" cy="354586"/>
          </a:xfrm>
        </p:spPr>
        <p:txBody>
          <a:bodyPr>
            <a:normAutofit/>
          </a:bodyPr>
          <a:lstStyle>
            <a:lvl1pPr marL="0" indent="0">
              <a:buNone/>
              <a:defRPr sz="1800" b="0">
                <a:solidFill>
                  <a:schemeClr val="bg1"/>
                </a:solidFill>
              </a:defRPr>
            </a:lvl1pPr>
          </a:lstStyle>
          <a:p>
            <a:pPr lvl="0"/>
            <a:r>
              <a:rPr lang="en-US"/>
              <a:t>shawtrust.org.uk</a:t>
            </a:r>
            <a:endParaRPr lang="en-GB"/>
          </a:p>
        </p:txBody>
      </p:sp>
    </p:spTree>
    <p:extLst>
      <p:ext uri="{BB962C8B-B14F-4D97-AF65-F5344CB8AC3E}">
        <p14:creationId xmlns:p14="http://schemas.microsoft.com/office/powerpoint/2010/main" val="3049571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4" y="941475"/>
            <a:ext cx="12186461" cy="5217645"/>
          </a:xfrm>
          <a:prstGeom prst="rect">
            <a:avLst/>
          </a:prstGeom>
        </p:spPr>
      </p:pic>
      <p:sp>
        <p:nvSpPr>
          <p:cNvPr id="7" name="Title 1">
            <a:extLst>
              <a:ext uri="{FF2B5EF4-FFF2-40B4-BE49-F238E27FC236}">
                <a16:creationId xmlns:a16="http://schemas.microsoft.com/office/drawing/2014/main" id="{BE745A56-6CA2-448F-9C52-B90540D0A318}"/>
              </a:ext>
            </a:extLst>
          </p:cNvPr>
          <p:cNvSpPr>
            <a:spLocks noGrp="1"/>
          </p:cNvSpPr>
          <p:nvPr>
            <p:ph type="title"/>
          </p:nvPr>
        </p:nvSpPr>
        <p:spPr>
          <a:xfrm>
            <a:off x="-4386" y="0"/>
            <a:ext cx="12196387" cy="1143000"/>
          </a:xfrm>
        </p:spPr>
        <p:txBody>
          <a:bodyPr/>
          <a:lstStyle>
            <a:lvl1pPr>
              <a:defRPr b="1">
                <a:latin typeface="+mj-lt"/>
              </a:defRPr>
            </a:lvl1pPr>
          </a:lstStyle>
          <a:p>
            <a:r>
              <a:rPr lang="en-US" dirty="0"/>
              <a:t>Click to edit Master title style</a:t>
            </a:r>
          </a:p>
        </p:txBody>
      </p:sp>
      <p:sp>
        <p:nvSpPr>
          <p:cNvPr id="5" name="Rectangle 4">
            <a:extLst>
              <a:ext uri="{FF2B5EF4-FFF2-40B4-BE49-F238E27FC236}">
                <a16:creationId xmlns:a16="http://schemas.microsoft.com/office/drawing/2014/main" id="{5C9AA869-E63E-4BD4-A41A-4BB39566FC3A}"/>
              </a:ext>
            </a:extLst>
          </p:cNvPr>
          <p:cNvSpPr/>
          <p:nvPr userDrawn="1"/>
        </p:nvSpPr>
        <p:spPr>
          <a:xfrm>
            <a:off x="-51389" y="3520614"/>
            <a:ext cx="12254844" cy="3399633"/>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sp>
        <p:nvSpPr>
          <p:cNvPr id="8" name="Rectangle: Diagonal Corners Rounded 7">
            <a:extLst>
              <a:ext uri="{FF2B5EF4-FFF2-40B4-BE49-F238E27FC236}">
                <a16:creationId xmlns:a16="http://schemas.microsoft.com/office/drawing/2014/main" id="{DA1EFD3F-4C30-4EA3-802C-AA858A40D9A8}"/>
              </a:ext>
            </a:extLst>
          </p:cNvPr>
          <p:cNvSpPr/>
          <p:nvPr userDrawn="1"/>
        </p:nvSpPr>
        <p:spPr>
          <a:xfrm>
            <a:off x="316364" y="3693072"/>
            <a:ext cx="11554888" cy="3054717"/>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endParaRPr kumimoji="0" lang="en-GB" sz="2176"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Emergency and Safety arrangements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Mobile phones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Timings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Breaks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Facilities</a:t>
            </a:r>
          </a:p>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GB" sz="1632"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Graphic 8" descr="Coffee">
            <a:extLst>
              <a:ext uri="{FF2B5EF4-FFF2-40B4-BE49-F238E27FC236}">
                <a16:creationId xmlns:a16="http://schemas.microsoft.com/office/drawing/2014/main" id="{398DC28F-78B6-4505-BC30-E6A75356DF0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13" y="5532513"/>
            <a:ext cx="615677" cy="489673"/>
          </a:xfrm>
          <a:prstGeom prst="rect">
            <a:avLst/>
          </a:prstGeom>
        </p:spPr>
      </p:pic>
      <p:pic>
        <p:nvPicPr>
          <p:cNvPr id="10" name="Graphic 9" descr="Stopwatch">
            <a:extLst>
              <a:ext uri="{FF2B5EF4-FFF2-40B4-BE49-F238E27FC236}">
                <a16:creationId xmlns:a16="http://schemas.microsoft.com/office/drawing/2014/main" id="{5490EBF2-454A-4E4E-A132-9E02310088B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0646" y="4893982"/>
            <a:ext cx="820903" cy="652897"/>
          </a:xfrm>
          <a:prstGeom prst="rect">
            <a:avLst/>
          </a:prstGeom>
        </p:spPr>
      </p:pic>
      <p:pic>
        <p:nvPicPr>
          <p:cNvPr id="11" name="Graphic 10" descr="Man and Woman">
            <a:extLst>
              <a:ext uri="{FF2B5EF4-FFF2-40B4-BE49-F238E27FC236}">
                <a16:creationId xmlns:a16="http://schemas.microsoft.com/office/drawing/2014/main" id="{D0F8DA2D-6104-4D5B-932C-42102648B0BE}"/>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6732" y="6159119"/>
            <a:ext cx="615677" cy="489673"/>
          </a:xfrm>
          <a:prstGeom prst="rect">
            <a:avLst/>
          </a:prstGeom>
        </p:spPr>
      </p:pic>
      <p:pic>
        <p:nvPicPr>
          <p:cNvPr id="12" name="Graphic 11" descr="Remote control">
            <a:extLst>
              <a:ext uri="{FF2B5EF4-FFF2-40B4-BE49-F238E27FC236}">
                <a16:creationId xmlns:a16="http://schemas.microsoft.com/office/drawing/2014/main" id="{5F60480B-19D4-4F46-A32D-3073B30E243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4856" y="4358290"/>
            <a:ext cx="820903" cy="652897"/>
          </a:xfrm>
          <a:prstGeom prst="rect">
            <a:avLst/>
          </a:prstGeom>
        </p:spPr>
      </p:pic>
      <p:pic>
        <p:nvPicPr>
          <p:cNvPr id="13" name="Graphic 12" descr="Fork and knife">
            <a:extLst>
              <a:ext uri="{FF2B5EF4-FFF2-40B4-BE49-F238E27FC236}">
                <a16:creationId xmlns:a16="http://schemas.microsoft.com/office/drawing/2014/main" id="{91CF7304-EC5D-4225-A6F7-84F87A96DE8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2571" y="5583362"/>
            <a:ext cx="615677" cy="489673"/>
          </a:xfrm>
          <a:prstGeom prst="rect">
            <a:avLst/>
          </a:prstGeom>
        </p:spPr>
      </p:pic>
      <p:grpSp>
        <p:nvGrpSpPr>
          <p:cNvPr id="14" name="Group 13">
            <a:extLst>
              <a:ext uri="{FF2B5EF4-FFF2-40B4-BE49-F238E27FC236}">
                <a16:creationId xmlns:a16="http://schemas.microsoft.com/office/drawing/2014/main" id="{F88D5330-067E-44C5-A6CA-8530E4AFBA30}"/>
              </a:ext>
            </a:extLst>
          </p:cNvPr>
          <p:cNvGrpSpPr/>
          <p:nvPr userDrawn="1"/>
        </p:nvGrpSpPr>
        <p:grpSpPr>
          <a:xfrm>
            <a:off x="7703798" y="3843589"/>
            <a:ext cx="820903" cy="652897"/>
            <a:chOff x="7038958" y="4086225"/>
            <a:chExt cx="720000" cy="720000"/>
          </a:xfrm>
        </p:grpSpPr>
        <p:pic>
          <p:nvPicPr>
            <p:cNvPr id="15" name="Graphic 14" descr="Run">
              <a:extLst>
                <a:ext uri="{FF2B5EF4-FFF2-40B4-BE49-F238E27FC236}">
                  <a16:creationId xmlns:a16="http://schemas.microsoft.com/office/drawing/2014/main" id="{029EC66C-631B-48DC-99EB-64B8CA0BAF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8958" y="4086225"/>
              <a:ext cx="720000" cy="720000"/>
            </a:xfrm>
            <a:prstGeom prst="rect">
              <a:avLst/>
            </a:prstGeom>
          </p:spPr>
        </p:pic>
        <p:sp>
          <p:nvSpPr>
            <p:cNvPr id="16" name="Arrow: Right 15">
              <a:extLst>
                <a:ext uri="{FF2B5EF4-FFF2-40B4-BE49-F238E27FC236}">
                  <a16:creationId xmlns:a16="http://schemas.microsoft.com/office/drawing/2014/main" id="{FB06D7D8-2C1E-417D-BAE5-64D0ACD128C0}"/>
                </a:ext>
              </a:extLst>
            </p:cNvPr>
            <p:cNvSpPr/>
            <p:nvPr/>
          </p:nvSpPr>
          <p:spPr>
            <a:xfrm>
              <a:off x="7038958" y="4086225"/>
              <a:ext cx="228600" cy="1383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GB" sz="1632"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24811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nduction Title Slide">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D25EF871-CD91-4770-BD60-BF1DBA4C64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8182"/>
          <a:stretch/>
        </p:blipFill>
        <p:spPr>
          <a:xfrm>
            <a:off x="0" y="1425151"/>
            <a:ext cx="12192000" cy="4003290"/>
          </a:xfrm>
          <a:prstGeom prst="rect">
            <a:avLst/>
          </a:prstGeom>
        </p:spPr>
      </p:pic>
      <p:sp>
        <p:nvSpPr>
          <p:cNvPr id="2" name="Title 1"/>
          <p:cNvSpPr>
            <a:spLocks noGrp="1"/>
          </p:cNvSpPr>
          <p:nvPr>
            <p:ph type="ctrTitle"/>
          </p:nvPr>
        </p:nvSpPr>
        <p:spPr>
          <a:xfrm>
            <a:off x="6" y="-44858"/>
            <a:ext cx="12253836" cy="1470025"/>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5" name="object 3">
            <a:extLst>
              <a:ext uri="{FF2B5EF4-FFF2-40B4-BE49-F238E27FC236}">
                <a16:creationId xmlns:a16="http://schemas.microsoft.com/office/drawing/2014/main" id="{9839936F-B2AC-439C-A4A7-C30620519DAD}"/>
              </a:ext>
            </a:extLst>
          </p:cNvPr>
          <p:cNvSpPr/>
          <p:nvPr userDrawn="1"/>
        </p:nvSpPr>
        <p:spPr>
          <a:xfrm>
            <a:off x="-59020" y="2485748"/>
            <a:ext cx="12251023" cy="437225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1F3C"/>
          </a:solidFill>
          <a:ln>
            <a:noFill/>
          </a:ln>
        </p:spPr>
        <p:txBody>
          <a:bodyPr wrap="square" lIns="0" tIns="0" rIns="0" bIns="0" rtlCol="0"/>
          <a:lstStyle/>
          <a:p>
            <a:pPr defTabSz="828884"/>
            <a:endParaRPr sz="1632" dirty="0">
              <a:solidFill>
                <a:prstClr val="black"/>
              </a:solidFill>
            </a:endParaRPr>
          </a:p>
        </p:txBody>
      </p:sp>
      <p:sp>
        <p:nvSpPr>
          <p:cNvPr id="3" name="Rectangle: Diagonal Corners Rounded 2">
            <a:extLst>
              <a:ext uri="{FF2B5EF4-FFF2-40B4-BE49-F238E27FC236}">
                <a16:creationId xmlns:a16="http://schemas.microsoft.com/office/drawing/2014/main" id="{B6F8B3E7-6156-4FF4-8B1B-BD4E53C9BD35}"/>
              </a:ext>
            </a:extLst>
          </p:cNvPr>
          <p:cNvSpPr/>
          <p:nvPr userDrawn="1"/>
        </p:nvSpPr>
        <p:spPr>
          <a:xfrm>
            <a:off x="309568" y="2748083"/>
            <a:ext cx="11572864" cy="387170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7" name="Table Placeholder 6"/>
          <p:cNvSpPr>
            <a:spLocks noGrp="1"/>
          </p:cNvSpPr>
          <p:nvPr>
            <p:ph type="tbl" sz="quarter" idx="10"/>
          </p:nvPr>
        </p:nvSpPr>
        <p:spPr>
          <a:xfrm>
            <a:off x="839840" y="2991029"/>
            <a:ext cx="10512343" cy="3385814"/>
          </a:xfrm>
          <a:prstGeom prst="rect">
            <a:avLst/>
          </a:prstGeom>
          <a:noFill/>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474359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EE4526-E2F6-4842-8FB0-DEE847A9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79"/>
            <a:ext cx="12192000" cy="6573532"/>
          </a:xfrm>
          <a:prstGeom prst="rect">
            <a:avLst/>
          </a:prstGeom>
        </p:spPr>
      </p:pic>
      <p:sp>
        <p:nvSpPr>
          <p:cNvPr id="9" name="Title 1">
            <a:extLst>
              <a:ext uri="{FF2B5EF4-FFF2-40B4-BE49-F238E27FC236}">
                <a16:creationId xmlns:a16="http://schemas.microsoft.com/office/drawing/2014/main" id="{D5CB1DBB-1781-46A7-8410-83AF3EBBFE25}"/>
              </a:ext>
            </a:extLst>
          </p:cNvPr>
          <p:cNvSpPr>
            <a:spLocks noGrp="1"/>
          </p:cNvSpPr>
          <p:nvPr>
            <p:ph type="title"/>
          </p:nvPr>
        </p:nvSpPr>
        <p:spPr>
          <a:xfrm>
            <a:off x="0" y="-164093"/>
            <a:ext cx="12192000" cy="1324837"/>
          </a:xfrm>
        </p:spPr>
        <p:txBody>
          <a:bodyPr/>
          <a:lstStyle>
            <a:lvl1pPr>
              <a:defRPr b="1">
                <a:latin typeface="+mj-lt"/>
              </a:defRPr>
            </a:lvl1pPr>
          </a:lstStyle>
          <a:p>
            <a:r>
              <a:rPr lang="en-US" dirty="0"/>
              <a:t>Click to edit Master title style</a:t>
            </a:r>
            <a:endParaRPr lang="en-GB" dirty="0"/>
          </a:p>
        </p:txBody>
      </p:sp>
      <p:sp>
        <p:nvSpPr>
          <p:cNvPr id="2" name="Rectangle: Diagonal Corners Rounded 1">
            <a:extLst>
              <a:ext uri="{FF2B5EF4-FFF2-40B4-BE49-F238E27FC236}">
                <a16:creationId xmlns:a16="http://schemas.microsoft.com/office/drawing/2014/main" id="{F15F5099-2DE5-4A70-8558-5803A931865C}"/>
              </a:ext>
            </a:extLst>
          </p:cNvPr>
          <p:cNvSpPr/>
          <p:nvPr userDrawn="1"/>
        </p:nvSpPr>
        <p:spPr>
          <a:xfrm>
            <a:off x="361997" y="1522478"/>
            <a:ext cx="11554888" cy="515413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4" name="Content Placeholder 3">
            <a:extLst>
              <a:ext uri="{FF2B5EF4-FFF2-40B4-BE49-F238E27FC236}">
                <a16:creationId xmlns:a16="http://schemas.microsoft.com/office/drawing/2014/main" id="{AB8A05FB-7956-4868-A56D-1B08700C7321}"/>
              </a:ext>
            </a:extLst>
          </p:cNvPr>
          <p:cNvSpPr>
            <a:spLocks noGrp="1"/>
          </p:cNvSpPr>
          <p:nvPr>
            <p:ph sz="quarter" idx="10"/>
          </p:nvPr>
        </p:nvSpPr>
        <p:spPr>
          <a:xfrm>
            <a:off x="796394" y="1839743"/>
            <a:ext cx="10686100" cy="4491385"/>
          </a:xfrm>
          <a:prstGeom prst="rect">
            <a:avLst/>
          </a:prstGeom>
          <a:no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721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4" y="941479"/>
            <a:ext cx="12186461" cy="5217645"/>
          </a:xfrm>
          <a:prstGeom prst="rect">
            <a:avLst/>
          </a:prstGeom>
        </p:spPr>
      </p:pic>
      <p:sp>
        <p:nvSpPr>
          <p:cNvPr id="6" name="object 3">
            <a:extLst>
              <a:ext uri="{FF2B5EF4-FFF2-40B4-BE49-F238E27FC236}">
                <a16:creationId xmlns:a16="http://schemas.microsoft.com/office/drawing/2014/main" id="{E8955503-28AC-4561-AFC2-CB2E1522C10C}"/>
              </a:ext>
            </a:extLst>
          </p:cNvPr>
          <p:cNvSpPr/>
          <p:nvPr userDrawn="1"/>
        </p:nvSpPr>
        <p:spPr>
          <a:xfrm>
            <a:off x="-16936" y="3429000"/>
            <a:ext cx="12211573" cy="3429000"/>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chemeClr val="bg1"/>
          </a:solidFill>
        </p:spPr>
        <p:txBody>
          <a:bodyPr wrap="square" lIns="0" tIns="0" rIns="0" bIns="0" rtlCol="0"/>
          <a:lstStyle/>
          <a:p>
            <a:pPr defTabSz="828884"/>
            <a:endParaRPr sz="1632" dirty="0">
              <a:solidFill>
                <a:prstClr val="black"/>
              </a:solidFill>
            </a:endParaRPr>
          </a:p>
        </p:txBody>
      </p:sp>
      <p:sp>
        <p:nvSpPr>
          <p:cNvPr id="7" name="Title 1">
            <a:extLst>
              <a:ext uri="{FF2B5EF4-FFF2-40B4-BE49-F238E27FC236}">
                <a16:creationId xmlns:a16="http://schemas.microsoft.com/office/drawing/2014/main" id="{BE745A56-6CA2-448F-9C52-B90540D0A318}"/>
              </a:ext>
            </a:extLst>
          </p:cNvPr>
          <p:cNvSpPr>
            <a:spLocks noGrp="1"/>
          </p:cNvSpPr>
          <p:nvPr>
            <p:ph type="title"/>
          </p:nvPr>
        </p:nvSpPr>
        <p:spPr>
          <a:xfrm>
            <a:off x="-4381" y="0"/>
            <a:ext cx="12196386" cy="1143000"/>
          </a:xfrm>
        </p:spPr>
        <p:txBody>
          <a:bodyPr/>
          <a:lstStyle>
            <a:lvl1pPr>
              <a:defRPr b="1">
                <a:latin typeface="+mj-lt"/>
              </a:defRPr>
            </a:lvl1pPr>
          </a:lstStyle>
          <a:p>
            <a:r>
              <a:rPr lang="en-US" dirty="0"/>
              <a:t>Click to edit Master title style</a:t>
            </a:r>
          </a:p>
        </p:txBody>
      </p:sp>
      <p:sp>
        <p:nvSpPr>
          <p:cNvPr id="5" name="Rectangle 4">
            <a:extLst>
              <a:ext uri="{FF2B5EF4-FFF2-40B4-BE49-F238E27FC236}">
                <a16:creationId xmlns:a16="http://schemas.microsoft.com/office/drawing/2014/main" id="{5C9AA869-E63E-4BD4-A41A-4BB39566FC3A}"/>
              </a:ext>
            </a:extLst>
          </p:cNvPr>
          <p:cNvSpPr/>
          <p:nvPr userDrawn="1"/>
        </p:nvSpPr>
        <p:spPr>
          <a:xfrm>
            <a:off x="-16939" y="3458371"/>
            <a:ext cx="12232947" cy="3399633"/>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algn="ctr" defTabSz="828884"/>
            <a:endParaRPr lang="en-GB" sz="1632" dirty="0">
              <a:solidFill>
                <a:prstClr val="white"/>
              </a:solidFill>
            </a:endParaRPr>
          </a:p>
        </p:txBody>
      </p:sp>
      <p:sp>
        <p:nvSpPr>
          <p:cNvPr id="8" name="Rectangle: Diagonal Corners Rounded 7">
            <a:extLst>
              <a:ext uri="{FF2B5EF4-FFF2-40B4-BE49-F238E27FC236}">
                <a16:creationId xmlns:a16="http://schemas.microsoft.com/office/drawing/2014/main" id="{DA1EFD3F-4C30-4EA3-802C-AA858A40D9A8}"/>
              </a:ext>
            </a:extLst>
          </p:cNvPr>
          <p:cNvSpPr/>
          <p:nvPr userDrawn="1"/>
        </p:nvSpPr>
        <p:spPr>
          <a:xfrm>
            <a:off x="316362" y="3630537"/>
            <a:ext cx="11554888" cy="3054717"/>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lIns="82889" tIns="41444" rIns="82889" bIns="41444" rtlCol="0" anchor="ctr"/>
          <a:lstStyle/>
          <a:p>
            <a:pPr marL="558345" indent="-310831" defTabSz="727013">
              <a:spcBef>
                <a:spcPts val="1088"/>
              </a:spcBef>
              <a:spcAft>
                <a:spcPts val="1088"/>
              </a:spcAft>
              <a:buClr>
                <a:prstClr val="white"/>
              </a:buClr>
              <a:buFont typeface="Arial" panose="020B0604020202020204" pitchFamily="34" charset="0"/>
              <a:buChar char="•"/>
              <a:defRPr/>
            </a:pPr>
            <a:endParaRPr lang="en-GB" sz="2176"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Emergency and Safety arrangements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Mobile phones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Timings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Breaks</a:t>
            </a:r>
          </a:p>
          <a:p>
            <a:pPr marL="558345" indent="-310831" defTabSz="727013">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Facilities</a:t>
            </a:r>
          </a:p>
          <a:p>
            <a:pPr algn="ctr" defTabSz="828884">
              <a:defRPr/>
            </a:pPr>
            <a:endParaRPr lang="en-GB" sz="1632" dirty="0">
              <a:solidFill>
                <a:prstClr val="white"/>
              </a:solidFill>
            </a:endParaRPr>
          </a:p>
        </p:txBody>
      </p:sp>
      <p:pic>
        <p:nvPicPr>
          <p:cNvPr id="9" name="Graphic 8" descr="Coffee">
            <a:extLst>
              <a:ext uri="{FF2B5EF4-FFF2-40B4-BE49-F238E27FC236}">
                <a16:creationId xmlns:a16="http://schemas.microsoft.com/office/drawing/2014/main" id="{398DC28F-78B6-4505-BC30-E6A75356DF0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13" y="5532517"/>
            <a:ext cx="615677" cy="489673"/>
          </a:xfrm>
          <a:prstGeom prst="rect">
            <a:avLst/>
          </a:prstGeom>
        </p:spPr>
      </p:pic>
      <p:pic>
        <p:nvPicPr>
          <p:cNvPr id="10" name="Graphic 9" descr="Stopwatch">
            <a:extLst>
              <a:ext uri="{FF2B5EF4-FFF2-40B4-BE49-F238E27FC236}">
                <a16:creationId xmlns:a16="http://schemas.microsoft.com/office/drawing/2014/main" id="{5490EBF2-454A-4E4E-A132-9E02310088B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0651" y="4893982"/>
            <a:ext cx="820903" cy="652897"/>
          </a:xfrm>
          <a:prstGeom prst="rect">
            <a:avLst/>
          </a:prstGeom>
        </p:spPr>
      </p:pic>
      <p:pic>
        <p:nvPicPr>
          <p:cNvPr id="11" name="Graphic 10" descr="Man and Woman">
            <a:extLst>
              <a:ext uri="{FF2B5EF4-FFF2-40B4-BE49-F238E27FC236}">
                <a16:creationId xmlns:a16="http://schemas.microsoft.com/office/drawing/2014/main" id="{D0F8DA2D-6104-4D5B-932C-42102648B0BE}"/>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6732" y="6159123"/>
            <a:ext cx="615677" cy="489673"/>
          </a:xfrm>
          <a:prstGeom prst="rect">
            <a:avLst/>
          </a:prstGeom>
        </p:spPr>
      </p:pic>
      <p:pic>
        <p:nvPicPr>
          <p:cNvPr id="12" name="Graphic 11" descr="Remote control">
            <a:extLst>
              <a:ext uri="{FF2B5EF4-FFF2-40B4-BE49-F238E27FC236}">
                <a16:creationId xmlns:a16="http://schemas.microsoft.com/office/drawing/2014/main" id="{5F60480B-19D4-4F46-A32D-3073B30E243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4856" y="4358290"/>
            <a:ext cx="820903" cy="652897"/>
          </a:xfrm>
          <a:prstGeom prst="rect">
            <a:avLst/>
          </a:prstGeom>
        </p:spPr>
      </p:pic>
      <p:pic>
        <p:nvPicPr>
          <p:cNvPr id="13" name="Graphic 12" descr="Fork and knife">
            <a:extLst>
              <a:ext uri="{FF2B5EF4-FFF2-40B4-BE49-F238E27FC236}">
                <a16:creationId xmlns:a16="http://schemas.microsoft.com/office/drawing/2014/main" id="{91CF7304-EC5D-4225-A6F7-84F87A96DE8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2571" y="5583366"/>
            <a:ext cx="615677" cy="489673"/>
          </a:xfrm>
          <a:prstGeom prst="rect">
            <a:avLst/>
          </a:prstGeom>
        </p:spPr>
      </p:pic>
      <p:grpSp>
        <p:nvGrpSpPr>
          <p:cNvPr id="14" name="Group 13">
            <a:extLst>
              <a:ext uri="{FF2B5EF4-FFF2-40B4-BE49-F238E27FC236}">
                <a16:creationId xmlns:a16="http://schemas.microsoft.com/office/drawing/2014/main" id="{F88D5330-067E-44C5-A6CA-8530E4AFBA30}"/>
              </a:ext>
            </a:extLst>
          </p:cNvPr>
          <p:cNvGrpSpPr/>
          <p:nvPr userDrawn="1"/>
        </p:nvGrpSpPr>
        <p:grpSpPr>
          <a:xfrm>
            <a:off x="7703799" y="3843589"/>
            <a:ext cx="820903" cy="652897"/>
            <a:chOff x="7038958" y="4086225"/>
            <a:chExt cx="720000" cy="720000"/>
          </a:xfrm>
        </p:grpSpPr>
        <p:pic>
          <p:nvPicPr>
            <p:cNvPr id="15" name="Graphic 14" descr="Run">
              <a:extLst>
                <a:ext uri="{FF2B5EF4-FFF2-40B4-BE49-F238E27FC236}">
                  <a16:creationId xmlns:a16="http://schemas.microsoft.com/office/drawing/2014/main" id="{029EC66C-631B-48DC-99EB-64B8CA0BAF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8958" y="4086225"/>
              <a:ext cx="720000" cy="720000"/>
            </a:xfrm>
            <a:prstGeom prst="rect">
              <a:avLst/>
            </a:prstGeom>
          </p:spPr>
        </p:pic>
        <p:sp>
          <p:nvSpPr>
            <p:cNvPr id="16" name="Arrow: Right 15">
              <a:extLst>
                <a:ext uri="{FF2B5EF4-FFF2-40B4-BE49-F238E27FC236}">
                  <a16:creationId xmlns:a16="http://schemas.microsoft.com/office/drawing/2014/main" id="{FB06D7D8-2C1E-417D-BAE5-64D0ACD128C0}"/>
                </a:ext>
              </a:extLst>
            </p:cNvPr>
            <p:cNvSpPr/>
            <p:nvPr/>
          </p:nvSpPr>
          <p:spPr>
            <a:xfrm>
              <a:off x="7038958" y="4086225"/>
              <a:ext cx="228600" cy="1383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884">
                <a:defRPr/>
              </a:pPr>
              <a:endParaRPr lang="en-GB" sz="1632" dirty="0">
                <a:solidFill>
                  <a:prstClr val="white"/>
                </a:solidFill>
              </a:endParaRPr>
            </a:p>
          </p:txBody>
        </p:sp>
      </p:grpSp>
    </p:spTree>
    <p:extLst>
      <p:ext uri="{BB962C8B-B14F-4D97-AF65-F5344CB8AC3E}">
        <p14:creationId xmlns:p14="http://schemas.microsoft.com/office/powerpoint/2010/main" val="479131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Picture 3" descr="A picture containing object&#10;&#10;Description generated with very high confidence">
            <a:extLst>
              <a:ext uri="{FF2B5EF4-FFF2-40B4-BE49-F238E27FC236}">
                <a16:creationId xmlns:a16="http://schemas.microsoft.com/office/drawing/2014/main" id="{76E3EA19-3A3C-4EC4-BBE9-C28EB58C8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53010"/>
          </a:xfrm>
          <a:prstGeom prst="rect">
            <a:avLst/>
          </a:prstGeom>
        </p:spPr>
      </p:pic>
    </p:spTree>
    <p:extLst>
      <p:ext uri="{BB962C8B-B14F-4D97-AF65-F5344CB8AC3E}">
        <p14:creationId xmlns:p14="http://schemas.microsoft.com/office/powerpoint/2010/main" val="3314060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Induction Title Slide">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D25EF871-CD91-4770-BD60-BF1DBA4C64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8182"/>
          <a:stretch/>
        </p:blipFill>
        <p:spPr>
          <a:xfrm>
            <a:off x="0" y="1425151"/>
            <a:ext cx="12192000" cy="4003290"/>
          </a:xfrm>
          <a:prstGeom prst="rect">
            <a:avLst/>
          </a:prstGeom>
        </p:spPr>
      </p:pic>
      <p:sp>
        <p:nvSpPr>
          <p:cNvPr id="2" name="Title 1"/>
          <p:cNvSpPr>
            <a:spLocks noGrp="1"/>
          </p:cNvSpPr>
          <p:nvPr>
            <p:ph type="ctrTitle"/>
          </p:nvPr>
        </p:nvSpPr>
        <p:spPr>
          <a:xfrm>
            <a:off x="0" y="-44862"/>
            <a:ext cx="12253836" cy="1470025"/>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5" name="object 3">
            <a:extLst>
              <a:ext uri="{FF2B5EF4-FFF2-40B4-BE49-F238E27FC236}">
                <a16:creationId xmlns:a16="http://schemas.microsoft.com/office/drawing/2014/main" id="{9839936F-B2AC-439C-A4A7-C30620519DAD}"/>
              </a:ext>
            </a:extLst>
          </p:cNvPr>
          <p:cNvSpPr/>
          <p:nvPr userDrawn="1"/>
        </p:nvSpPr>
        <p:spPr>
          <a:xfrm>
            <a:off x="-59023" y="2485748"/>
            <a:ext cx="12251023" cy="437225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1F3C"/>
          </a:solidFill>
          <a:ln>
            <a:noFill/>
          </a:ln>
        </p:spPr>
        <p:txBody>
          <a:bodyPr wrap="square" lIns="0" tIns="0" rIns="0" bIns="0" rtlCol="0"/>
          <a:lstStyle/>
          <a:p>
            <a:endParaRPr sz="1632" dirty="0"/>
          </a:p>
        </p:txBody>
      </p:sp>
      <p:sp>
        <p:nvSpPr>
          <p:cNvPr id="3" name="Rectangle: Diagonal Corners Rounded 2">
            <a:extLst>
              <a:ext uri="{FF2B5EF4-FFF2-40B4-BE49-F238E27FC236}">
                <a16:creationId xmlns:a16="http://schemas.microsoft.com/office/drawing/2014/main" id="{B6F8B3E7-6156-4FF4-8B1B-BD4E53C9BD35}"/>
              </a:ext>
            </a:extLst>
          </p:cNvPr>
          <p:cNvSpPr/>
          <p:nvPr userDrawn="1"/>
        </p:nvSpPr>
        <p:spPr>
          <a:xfrm>
            <a:off x="309568" y="2748083"/>
            <a:ext cx="11572864" cy="387170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sp>
        <p:nvSpPr>
          <p:cNvPr id="7" name="Table Placeholder 6"/>
          <p:cNvSpPr>
            <a:spLocks noGrp="1"/>
          </p:cNvSpPr>
          <p:nvPr>
            <p:ph type="tbl" sz="quarter" idx="10"/>
          </p:nvPr>
        </p:nvSpPr>
        <p:spPr>
          <a:xfrm>
            <a:off x="839829" y="2991029"/>
            <a:ext cx="10512342" cy="3385814"/>
          </a:xfrm>
          <a:prstGeom prst="rect">
            <a:avLst/>
          </a:prstGeom>
          <a:noFill/>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210033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EE4526-E2F6-4842-8FB0-DEE847A9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79"/>
            <a:ext cx="12192000" cy="6573532"/>
          </a:xfrm>
          <a:prstGeom prst="rect">
            <a:avLst/>
          </a:prstGeom>
        </p:spPr>
      </p:pic>
      <p:sp>
        <p:nvSpPr>
          <p:cNvPr id="9" name="Title 1">
            <a:extLst>
              <a:ext uri="{FF2B5EF4-FFF2-40B4-BE49-F238E27FC236}">
                <a16:creationId xmlns:a16="http://schemas.microsoft.com/office/drawing/2014/main" id="{D5CB1DBB-1781-46A7-8410-83AF3EBBFE25}"/>
              </a:ext>
            </a:extLst>
          </p:cNvPr>
          <p:cNvSpPr>
            <a:spLocks noGrp="1"/>
          </p:cNvSpPr>
          <p:nvPr>
            <p:ph type="title"/>
          </p:nvPr>
        </p:nvSpPr>
        <p:spPr>
          <a:xfrm>
            <a:off x="0" y="-164097"/>
            <a:ext cx="12192000" cy="1324837"/>
          </a:xfrm>
        </p:spPr>
        <p:txBody>
          <a:bodyPr/>
          <a:lstStyle>
            <a:lvl1pPr>
              <a:defRPr b="1">
                <a:latin typeface="+mj-lt"/>
              </a:defRPr>
            </a:lvl1pPr>
          </a:lstStyle>
          <a:p>
            <a:r>
              <a:rPr lang="en-US" dirty="0"/>
              <a:t>Click to edit Master title style</a:t>
            </a:r>
            <a:endParaRPr lang="en-GB" dirty="0"/>
          </a:p>
        </p:txBody>
      </p:sp>
      <p:sp>
        <p:nvSpPr>
          <p:cNvPr id="2" name="Rectangle: Diagonal Corners Rounded 1">
            <a:extLst>
              <a:ext uri="{FF2B5EF4-FFF2-40B4-BE49-F238E27FC236}">
                <a16:creationId xmlns:a16="http://schemas.microsoft.com/office/drawing/2014/main" id="{F15F5099-2DE5-4A70-8558-5803A931865C}"/>
              </a:ext>
            </a:extLst>
          </p:cNvPr>
          <p:cNvSpPr/>
          <p:nvPr userDrawn="1"/>
        </p:nvSpPr>
        <p:spPr>
          <a:xfrm>
            <a:off x="361995" y="1522478"/>
            <a:ext cx="11554888" cy="515413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sp>
        <p:nvSpPr>
          <p:cNvPr id="4" name="Content Placeholder 3">
            <a:extLst>
              <a:ext uri="{FF2B5EF4-FFF2-40B4-BE49-F238E27FC236}">
                <a16:creationId xmlns:a16="http://schemas.microsoft.com/office/drawing/2014/main" id="{AB8A05FB-7956-4868-A56D-1B08700C7321}"/>
              </a:ext>
            </a:extLst>
          </p:cNvPr>
          <p:cNvSpPr>
            <a:spLocks noGrp="1"/>
          </p:cNvSpPr>
          <p:nvPr>
            <p:ph sz="quarter" idx="10"/>
          </p:nvPr>
        </p:nvSpPr>
        <p:spPr>
          <a:xfrm>
            <a:off x="796389" y="1839743"/>
            <a:ext cx="10686100" cy="4491385"/>
          </a:xfrm>
          <a:prstGeom prst="rect">
            <a:avLst/>
          </a:prstGeom>
          <a:no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8845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4" y="941475"/>
            <a:ext cx="12186461" cy="5217645"/>
          </a:xfrm>
          <a:prstGeom prst="rect">
            <a:avLst/>
          </a:prstGeom>
        </p:spPr>
      </p:pic>
      <p:sp>
        <p:nvSpPr>
          <p:cNvPr id="6" name="object 3">
            <a:extLst>
              <a:ext uri="{FF2B5EF4-FFF2-40B4-BE49-F238E27FC236}">
                <a16:creationId xmlns:a16="http://schemas.microsoft.com/office/drawing/2014/main" id="{E8955503-28AC-4561-AFC2-CB2E1522C10C}"/>
              </a:ext>
            </a:extLst>
          </p:cNvPr>
          <p:cNvSpPr/>
          <p:nvPr userDrawn="1"/>
        </p:nvSpPr>
        <p:spPr>
          <a:xfrm>
            <a:off x="-16943" y="3429000"/>
            <a:ext cx="12211574" cy="3429000"/>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chemeClr val="bg1"/>
          </a:solidFill>
        </p:spPr>
        <p:txBody>
          <a:bodyPr wrap="square" lIns="0" tIns="0" rIns="0" bIns="0" rtlCol="0"/>
          <a:lstStyle/>
          <a:p>
            <a:endParaRPr sz="1632" dirty="0"/>
          </a:p>
        </p:txBody>
      </p:sp>
      <p:sp>
        <p:nvSpPr>
          <p:cNvPr id="7" name="Title 1">
            <a:extLst>
              <a:ext uri="{FF2B5EF4-FFF2-40B4-BE49-F238E27FC236}">
                <a16:creationId xmlns:a16="http://schemas.microsoft.com/office/drawing/2014/main" id="{BE745A56-6CA2-448F-9C52-B90540D0A318}"/>
              </a:ext>
            </a:extLst>
          </p:cNvPr>
          <p:cNvSpPr>
            <a:spLocks noGrp="1"/>
          </p:cNvSpPr>
          <p:nvPr>
            <p:ph type="title"/>
          </p:nvPr>
        </p:nvSpPr>
        <p:spPr>
          <a:xfrm>
            <a:off x="-4386" y="0"/>
            <a:ext cx="12196387" cy="1143000"/>
          </a:xfrm>
        </p:spPr>
        <p:txBody>
          <a:bodyPr/>
          <a:lstStyle>
            <a:lvl1pPr>
              <a:defRPr b="1">
                <a:latin typeface="+mj-lt"/>
              </a:defRPr>
            </a:lvl1pPr>
          </a:lstStyle>
          <a:p>
            <a:r>
              <a:rPr lang="en-US" dirty="0"/>
              <a:t>Click to edit Master title style</a:t>
            </a:r>
          </a:p>
        </p:txBody>
      </p:sp>
      <p:sp>
        <p:nvSpPr>
          <p:cNvPr id="5" name="Rectangle 4">
            <a:extLst>
              <a:ext uri="{FF2B5EF4-FFF2-40B4-BE49-F238E27FC236}">
                <a16:creationId xmlns:a16="http://schemas.microsoft.com/office/drawing/2014/main" id="{5C9AA869-E63E-4BD4-A41A-4BB39566FC3A}"/>
              </a:ext>
            </a:extLst>
          </p:cNvPr>
          <p:cNvSpPr/>
          <p:nvPr userDrawn="1"/>
        </p:nvSpPr>
        <p:spPr>
          <a:xfrm>
            <a:off x="-16939" y="3458371"/>
            <a:ext cx="12232947" cy="3399633"/>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p>
        </p:txBody>
      </p:sp>
      <p:sp>
        <p:nvSpPr>
          <p:cNvPr id="8" name="Rectangle: Diagonal Corners Rounded 7">
            <a:extLst>
              <a:ext uri="{FF2B5EF4-FFF2-40B4-BE49-F238E27FC236}">
                <a16:creationId xmlns:a16="http://schemas.microsoft.com/office/drawing/2014/main" id="{DA1EFD3F-4C30-4EA3-802C-AA858A40D9A8}"/>
              </a:ext>
            </a:extLst>
          </p:cNvPr>
          <p:cNvSpPr/>
          <p:nvPr userDrawn="1"/>
        </p:nvSpPr>
        <p:spPr>
          <a:xfrm>
            <a:off x="316362" y="3630537"/>
            <a:ext cx="11554888" cy="3054717"/>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endParaRPr kumimoji="0" lang="en-GB" sz="2176"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Emergency and Safety arrangements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Mobile phones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Timings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Breaks</a:t>
            </a:r>
          </a:p>
          <a:p>
            <a:pPr marL="558543" marR="0" lvl="0" indent="-310942" algn="l" defTabSz="727272" rtl="0" eaLnBrk="1" fontAlgn="auto" latinLnBrk="0" hangingPunct="1">
              <a:lnSpc>
                <a:spcPct val="100000"/>
              </a:lnSpc>
              <a:spcBef>
                <a:spcPts val="1088"/>
              </a:spcBef>
              <a:spcAft>
                <a:spcPts val="1088"/>
              </a:spcAft>
              <a:buClr>
                <a:prstClr val="white"/>
              </a:buClr>
              <a:buSzTx/>
              <a:buFont typeface="Arial" panose="020B0604020202020204" pitchFamily="34" charset="0"/>
              <a:buChar char="•"/>
              <a:tabLst/>
              <a:defRPr/>
            </a:pPr>
            <a:r>
              <a:rPr kumimoji="0" lang="en-GB" sz="2176" b="0"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Facilities</a:t>
            </a:r>
          </a:p>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GB" sz="1632"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Graphic 8" descr="Coffee">
            <a:extLst>
              <a:ext uri="{FF2B5EF4-FFF2-40B4-BE49-F238E27FC236}">
                <a16:creationId xmlns:a16="http://schemas.microsoft.com/office/drawing/2014/main" id="{398DC28F-78B6-4505-BC30-E6A75356DF0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13" y="5532513"/>
            <a:ext cx="615677" cy="489673"/>
          </a:xfrm>
          <a:prstGeom prst="rect">
            <a:avLst/>
          </a:prstGeom>
        </p:spPr>
      </p:pic>
      <p:pic>
        <p:nvPicPr>
          <p:cNvPr id="10" name="Graphic 9" descr="Stopwatch">
            <a:extLst>
              <a:ext uri="{FF2B5EF4-FFF2-40B4-BE49-F238E27FC236}">
                <a16:creationId xmlns:a16="http://schemas.microsoft.com/office/drawing/2014/main" id="{5490EBF2-454A-4E4E-A132-9E02310088B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0646" y="4893982"/>
            <a:ext cx="820903" cy="652897"/>
          </a:xfrm>
          <a:prstGeom prst="rect">
            <a:avLst/>
          </a:prstGeom>
        </p:spPr>
      </p:pic>
      <p:pic>
        <p:nvPicPr>
          <p:cNvPr id="11" name="Graphic 10" descr="Man and Woman">
            <a:extLst>
              <a:ext uri="{FF2B5EF4-FFF2-40B4-BE49-F238E27FC236}">
                <a16:creationId xmlns:a16="http://schemas.microsoft.com/office/drawing/2014/main" id="{D0F8DA2D-6104-4D5B-932C-42102648B0BE}"/>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6732" y="6159119"/>
            <a:ext cx="615677" cy="489673"/>
          </a:xfrm>
          <a:prstGeom prst="rect">
            <a:avLst/>
          </a:prstGeom>
        </p:spPr>
      </p:pic>
      <p:pic>
        <p:nvPicPr>
          <p:cNvPr id="12" name="Graphic 11" descr="Remote control">
            <a:extLst>
              <a:ext uri="{FF2B5EF4-FFF2-40B4-BE49-F238E27FC236}">
                <a16:creationId xmlns:a16="http://schemas.microsoft.com/office/drawing/2014/main" id="{5F60480B-19D4-4F46-A32D-3073B30E243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4856" y="4358290"/>
            <a:ext cx="820903" cy="652897"/>
          </a:xfrm>
          <a:prstGeom prst="rect">
            <a:avLst/>
          </a:prstGeom>
        </p:spPr>
      </p:pic>
      <p:pic>
        <p:nvPicPr>
          <p:cNvPr id="13" name="Graphic 12" descr="Fork and knife">
            <a:extLst>
              <a:ext uri="{FF2B5EF4-FFF2-40B4-BE49-F238E27FC236}">
                <a16:creationId xmlns:a16="http://schemas.microsoft.com/office/drawing/2014/main" id="{91CF7304-EC5D-4225-A6F7-84F87A96DE8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2571" y="5583362"/>
            <a:ext cx="615677" cy="489673"/>
          </a:xfrm>
          <a:prstGeom prst="rect">
            <a:avLst/>
          </a:prstGeom>
        </p:spPr>
      </p:pic>
      <p:grpSp>
        <p:nvGrpSpPr>
          <p:cNvPr id="14" name="Group 13">
            <a:extLst>
              <a:ext uri="{FF2B5EF4-FFF2-40B4-BE49-F238E27FC236}">
                <a16:creationId xmlns:a16="http://schemas.microsoft.com/office/drawing/2014/main" id="{F88D5330-067E-44C5-A6CA-8530E4AFBA30}"/>
              </a:ext>
            </a:extLst>
          </p:cNvPr>
          <p:cNvGrpSpPr/>
          <p:nvPr userDrawn="1"/>
        </p:nvGrpSpPr>
        <p:grpSpPr>
          <a:xfrm>
            <a:off x="7703798" y="3843589"/>
            <a:ext cx="820903" cy="652897"/>
            <a:chOff x="7038958" y="4086225"/>
            <a:chExt cx="720000" cy="720000"/>
          </a:xfrm>
        </p:grpSpPr>
        <p:pic>
          <p:nvPicPr>
            <p:cNvPr id="15" name="Graphic 14" descr="Run">
              <a:extLst>
                <a:ext uri="{FF2B5EF4-FFF2-40B4-BE49-F238E27FC236}">
                  <a16:creationId xmlns:a16="http://schemas.microsoft.com/office/drawing/2014/main" id="{029EC66C-631B-48DC-99EB-64B8CA0BAF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8958" y="4086225"/>
              <a:ext cx="720000" cy="720000"/>
            </a:xfrm>
            <a:prstGeom prst="rect">
              <a:avLst/>
            </a:prstGeom>
          </p:spPr>
        </p:pic>
        <p:sp>
          <p:nvSpPr>
            <p:cNvPr id="16" name="Arrow: Right 15">
              <a:extLst>
                <a:ext uri="{FF2B5EF4-FFF2-40B4-BE49-F238E27FC236}">
                  <a16:creationId xmlns:a16="http://schemas.microsoft.com/office/drawing/2014/main" id="{FB06D7D8-2C1E-417D-BAE5-64D0ACD128C0}"/>
                </a:ext>
              </a:extLst>
            </p:cNvPr>
            <p:cNvSpPr/>
            <p:nvPr/>
          </p:nvSpPr>
          <p:spPr>
            <a:xfrm>
              <a:off x="7038958" y="4086225"/>
              <a:ext cx="228600" cy="1383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GB" sz="1632"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06618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4" name="Picture 3" descr="A picture containing object&#10;&#10;Description generated with very high confidence">
            <a:extLst>
              <a:ext uri="{FF2B5EF4-FFF2-40B4-BE49-F238E27FC236}">
                <a16:creationId xmlns:a16="http://schemas.microsoft.com/office/drawing/2014/main" id="{76E3EA19-3A3C-4EC4-BBE9-C28EB58C8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53010"/>
          </a:xfrm>
          <a:prstGeom prst="rect">
            <a:avLst/>
          </a:prstGeom>
        </p:spPr>
      </p:pic>
    </p:spTree>
    <p:extLst>
      <p:ext uri="{BB962C8B-B14F-4D97-AF65-F5344CB8AC3E}">
        <p14:creationId xmlns:p14="http://schemas.microsoft.com/office/powerpoint/2010/main" val="747155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Induction Title Slide">
    <p:spTree>
      <p:nvGrpSpPr>
        <p:cNvPr id="1" name=""/>
        <p:cNvGrpSpPr/>
        <p:nvPr/>
      </p:nvGrpSpPr>
      <p:grpSpPr>
        <a:xfrm>
          <a:off x="0" y="0"/>
          <a:ext cx="0" cy="0"/>
          <a:chOff x="0" y="0"/>
          <a:chExt cx="0" cy="0"/>
        </a:xfrm>
      </p:grpSpPr>
      <p:pic>
        <p:nvPicPr>
          <p:cNvPr id="4" name="Picture 3" descr="A person in a blue shirt&#10;&#10;Description generated with high confidence">
            <a:extLst>
              <a:ext uri="{FF2B5EF4-FFF2-40B4-BE49-F238E27FC236}">
                <a16:creationId xmlns:a16="http://schemas.microsoft.com/office/drawing/2014/main" id="{D25EF871-CD91-4770-BD60-BF1DBA4C64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8182"/>
          <a:stretch/>
        </p:blipFill>
        <p:spPr>
          <a:xfrm>
            <a:off x="0" y="1425151"/>
            <a:ext cx="12192000" cy="4003290"/>
          </a:xfrm>
          <a:prstGeom prst="rect">
            <a:avLst/>
          </a:prstGeom>
        </p:spPr>
      </p:pic>
      <p:sp>
        <p:nvSpPr>
          <p:cNvPr id="2" name="Title 1"/>
          <p:cNvSpPr>
            <a:spLocks noGrp="1"/>
          </p:cNvSpPr>
          <p:nvPr>
            <p:ph type="ctrTitle"/>
          </p:nvPr>
        </p:nvSpPr>
        <p:spPr>
          <a:xfrm>
            <a:off x="0" y="-44867"/>
            <a:ext cx="12253836" cy="1470025"/>
          </a:xfrm>
          <a:solidFill>
            <a:srgbClr val="001F3C"/>
          </a:solidFill>
        </p:spPr>
        <p:txBody>
          <a:bodyPr>
            <a:normAutofit/>
          </a:bodyPr>
          <a:lstStyle>
            <a:lvl1pPr>
              <a:defRPr sz="3990" b="1">
                <a:solidFill>
                  <a:schemeClr val="bg1"/>
                </a:solidFill>
                <a:latin typeface="+mj-lt"/>
              </a:defRPr>
            </a:lvl1pPr>
          </a:lstStyle>
          <a:p>
            <a:r>
              <a:rPr lang="en-US" dirty="0"/>
              <a:t>Click to edit Master title style</a:t>
            </a:r>
            <a:endParaRPr lang="en-GB" dirty="0"/>
          </a:p>
        </p:txBody>
      </p:sp>
      <p:sp>
        <p:nvSpPr>
          <p:cNvPr id="5" name="object 3">
            <a:extLst>
              <a:ext uri="{FF2B5EF4-FFF2-40B4-BE49-F238E27FC236}">
                <a16:creationId xmlns:a16="http://schemas.microsoft.com/office/drawing/2014/main" id="{9839936F-B2AC-439C-A4A7-C30620519DAD}"/>
              </a:ext>
            </a:extLst>
          </p:cNvPr>
          <p:cNvSpPr/>
          <p:nvPr userDrawn="1"/>
        </p:nvSpPr>
        <p:spPr>
          <a:xfrm>
            <a:off x="-59023" y="2485748"/>
            <a:ext cx="12251023" cy="4372252"/>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rgbClr val="001F3C"/>
          </a:solidFill>
          <a:ln>
            <a:noFill/>
          </a:ln>
        </p:spPr>
        <p:txBody>
          <a:bodyPr wrap="square" lIns="0" tIns="0" rIns="0" bIns="0" rtlCol="0"/>
          <a:lstStyle/>
          <a:p>
            <a:endParaRPr sz="1632" dirty="0">
              <a:solidFill>
                <a:prstClr val="black"/>
              </a:solidFill>
            </a:endParaRPr>
          </a:p>
        </p:txBody>
      </p:sp>
      <p:sp>
        <p:nvSpPr>
          <p:cNvPr id="3" name="Rectangle: Diagonal Corners Rounded 2">
            <a:extLst>
              <a:ext uri="{FF2B5EF4-FFF2-40B4-BE49-F238E27FC236}">
                <a16:creationId xmlns:a16="http://schemas.microsoft.com/office/drawing/2014/main" id="{B6F8B3E7-6156-4FF4-8B1B-BD4E53C9BD35}"/>
              </a:ext>
            </a:extLst>
          </p:cNvPr>
          <p:cNvSpPr/>
          <p:nvPr userDrawn="1"/>
        </p:nvSpPr>
        <p:spPr>
          <a:xfrm>
            <a:off x="309568" y="2748083"/>
            <a:ext cx="11572864" cy="3871706"/>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7" name="Table Placeholder 6"/>
          <p:cNvSpPr>
            <a:spLocks noGrp="1"/>
          </p:cNvSpPr>
          <p:nvPr>
            <p:ph type="tbl" sz="quarter" idx="10"/>
          </p:nvPr>
        </p:nvSpPr>
        <p:spPr>
          <a:xfrm>
            <a:off x="839829" y="2991029"/>
            <a:ext cx="10512342" cy="3385814"/>
          </a:xfrm>
          <a:prstGeom prst="rect">
            <a:avLst/>
          </a:prstGeom>
          <a:noFill/>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827358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slide-whit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FB5AF13-2F92-4760-AB95-531CBB52A1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10" name="Date Placeholder 3">
            <a:extLst>
              <a:ext uri="{FF2B5EF4-FFF2-40B4-BE49-F238E27FC236}">
                <a16:creationId xmlns:a16="http://schemas.microsoft.com/office/drawing/2014/main" id="{0BE8A7DA-7AF9-4478-8874-FD1722C6B690}"/>
              </a:ext>
            </a:extLst>
          </p:cNvPr>
          <p:cNvSpPr txBox="1">
            <a:spLocks/>
          </p:cNvSpPr>
          <p:nvPr userDrawn="1"/>
        </p:nvSpPr>
        <p:spPr>
          <a:xfrm>
            <a:off x="2764495" y="603098"/>
            <a:ext cx="1273492" cy="245265"/>
          </a:xfrm>
          <a:prstGeom prst="rect">
            <a:avLst/>
          </a:prstGeom>
        </p:spPr>
        <p:txBody>
          <a:bodyPr/>
          <a:lstStyle>
            <a:defPPr>
              <a:defRPr lang="en-US"/>
            </a:defPPr>
            <a:lvl1pPr marL="0" algn="l" defTabSz="914400" rtl="0" eaLnBrk="1" latinLnBrk="0" hangingPunct="1">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Date Placeholder 3">
            <a:extLst>
              <a:ext uri="{FF2B5EF4-FFF2-40B4-BE49-F238E27FC236}">
                <a16:creationId xmlns:a16="http://schemas.microsoft.com/office/drawing/2014/main" id="{F16489FF-B318-43C2-A546-4FAC60B6DA20}"/>
              </a:ext>
            </a:extLst>
          </p:cNvPr>
          <p:cNvSpPr>
            <a:spLocks noGrp="1"/>
          </p:cNvSpPr>
          <p:nvPr>
            <p:ph type="dt" sz="half" idx="10"/>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A7DFD168-4A4C-42FF-B4EE-84B396C6E2CC}" type="datetime3">
              <a:rPr lang="en-US" smtClean="0"/>
              <a:pPr/>
              <a:t>12 May 2022</a:t>
            </a:fld>
            <a:endParaRPr lang="en-GB"/>
          </a:p>
        </p:txBody>
      </p:sp>
      <p:sp>
        <p:nvSpPr>
          <p:cNvPr id="19" name="Footer Placeholder 3">
            <a:extLst>
              <a:ext uri="{FF2B5EF4-FFF2-40B4-BE49-F238E27FC236}">
                <a16:creationId xmlns:a16="http://schemas.microsoft.com/office/drawing/2014/main" id="{FA6F6AFE-A011-4544-A099-D3D840AAB391}"/>
              </a:ext>
            </a:extLst>
          </p:cNvPr>
          <p:cNvSpPr>
            <a:spLocks noGrp="1"/>
          </p:cNvSpPr>
          <p:nvPr>
            <p:ph type="ftr" sz="quarter" idx="11"/>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sp>
        <p:nvSpPr>
          <p:cNvPr id="20" name="TextBox 19">
            <a:extLst>
              <a:ext uri="{FF2B5EF4-FFF2-40B4-BE49-F238E27FC236}">
                <a16:creationId xmlns:a16="http://schemas.microsoft.com/office/drawing/2014/main" id="{DA947987-4287-47F6-8ADC-4786F28020E7}"/>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rgbClr val="00185E"/>
                </a:solidFill>
                <a:latin typeface="Arial" panose="020B0604020202020204" pitchFamily="34" charset="0"/>
                <a:cs typeface="Arial" panose="020B0604020202020204" pitchFamily="34" charset="0"/>
              </a:rPr>
              <a:pPr algn="r"/>
              <a:t>‹#›</a:t>
            </a:fld>
            <a:endParaRPr lang="en-GB" sz="1000">
              <a:solidFill>
                <a:srgbClr val="00185E"/>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4526FB4F-615E-40F2-BC9E-889CE667D4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Tree>
    <p:extLst>
      <p:ext uri="{BB962C8B-B14F-4D97-AF65-F5344CB8AC3E}">
        <p14:creationId xmlns:p14="http://schemas.microsoft.com/office/powerpoint/2010/main" val="39571983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EE4526-E2F6-4842-8FB0-DEE847A9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479"/>
            <a:ext cx="12192000" cy="6573532"/>
          </a:xfrm>
          <a:prstGeom prst="rect">
            <a:avLst/>
          </a:prstGeom>
        </p:spPr>
      </p:pic>
      <p:sp>
        <p:nvSpPr>
          <p:cNvPr id="9" name="Title 1">
            <a:extLst>
              <a:ext uri="{FF2B5EF4-FFF2-40B4-BE49-F238E27FC236}">
                <a16:creationId xmlns:a16="http://schemas.microsoft.com/office/drawing/2014/main" id="{D5CB1DBB-1781-46A7-8410-83AF3EBBFE25}"/>
              </a:ext>
            </a:extLst>
          </p:cNvPr>
          <p:cNvSpPr>
            <a:spLocks noGrp="1"/>
          </p:cNvSpPr>
          <p:nvPr>
            <p:ph type="title"/>
          </p:nvPr>
        </p:nvSpPr>
        <p:spPr>
          <a:xfrm>
            <a:off x="0" y="-164102"/>
            <a:ext cx="12192000" cy="1324837"/>
          </a:xfrm>
        </p:spPr>
        <p:txBody>
          <a:bodyPr/>
          <a:lstStyle>
            <a:lvl1pPr>
              <a:defRPr b="1">
                <a:latin typeface="+mj-lt"/>
              </a:defRPr>
            </a:lvl1pPr>
          </a:lstStyle>
          <a:p>
            <a:r>
              <a:rPr lang="en-US" dirty="0"/>
              <a:t>Click to edit Master title style</a:t>
            </a:r>
            <a:endParaRPr lang="en-GB" dirty="0"/>
          </a:p>
        </p:txBody>
      </p:sp>
      <p:sp>
        <p:nvSpPr>
          <p:cNvPr id="2" name="Rectangle: Diagonal Corners Rounded 1">
            <a:extLst>
              <a:ext uri="{FF2B5EF4-FFF2-40B4-BE49-F238E27FC236}">
                <a16:creationId xmlns:a16="http://schemas.microsoft.com/office/drawing/2014/main" id="{F15F5099-2DE5-4A70-8558-5803A931865C}"/>
              </a:ext>
            </a:extLst>
          </p:cNvPr>
          <p:cNvSpPr/>
          <p:nvPr userDrawn="1"/>
        </p:nvSpPr>
        <p:spPr>
          <a:xfrm>
            <a:off x="361995" y="1522478"/>
            <a:ext cx="11554888" cy="5154139"/>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4" name="Content Placeholder 3">
            <a:extLst>
              <a:ext uri="{FF2B5EF4-FFF2-40B4-BE49-F238E27FC236}">
                <a16:creationId xmlns:a16="http://schemas.microsoft.com/office/drawing/2014/main" id="{AB8A05FB-7956-4868-A56D-1B08700C7321}"/>
              </a:ext>
            </a:extLst>
          </p:cNvPr>
          <p:cNvSpPr>
            <a:spLocks noGrp="1"/>
          </p:cNvSpPr>
          <p:nvPr>
            <p:ph sz="quarter" idx="10"/>
          </p:nvPr>
        </p:nvSpPr>
        <p:spPr>
          <a:xfrm>
            <a:off x="796389" y="1839743"/>
            <a:ext cx="10686100" cy="4491385"/>
          </a:xfrm>
          <a:prstGeom prst="rect">
            <a:avLst/>
          </a:prstGeom>
          <a:noFill/>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7046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A person in a suit and tie&#10;&#10;Description generated with very high confidence">
            <a:extLst>
              <a:ext uri="{FF2B5EF4-FFF2-40B4-BE49-F238E27FC236}">
                <a16:creationId xmlns:a16="http://schemas.microsoft.com/office/drawing/2014/main" id="{49E7298F-042F-41B0-B20D-64224D371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4" y="941470"/>
            <a:ext cx="12186461" cy="5217645"/>
          </a:xfrm>
          <a:prstGeom prst="rect">
            <a:avLst/>
          </a:prstGeom>
        </p:spPr>
      </p:pic>
      <p:sp>
        <p:nvSpPr>
          <p:cNvPr id="6" name="object 3">
            <a:extLst>
              <a:ext uri="{FF2B5EF4-FFF2-40B4-BE49-F238E27FC236}">
                <a16:creationId xmlns:a16="http://schemas.microsoft.com/office/drawing/2014/main" id="{E8955503-28AC-4561-AFC2-CB2E1522C10C}"/>
              </a:ext>
            </a:extLst>
          </p:cNvPr>
          <p:cNvSpPr/>
          <p:nvPr userDrawn="1"/>
        </p:nvSpPr>
        <p:spPr>
          <a:xfrm>
            <a:off x="-16943" y="3429000"/>
            <a:ext cx="12211574" cy="3429000"/>
          </a:xfrm>
          <a:custGeom>
            <a:avLst/>
            <a:gdLst/>
            <a:ahLst/>
            <a:cxnLst/>
            <a:rect l="l" t="t" r="r" b="b"/>
            <a:pathLst>
              <a:path w="10692130" h="2882900">
                <a:moveTo>
                  <a:pt x="0" y="2882747"/>
                </a:moveTo>
                <a:lnTo>
                  <a:pt x="10692003" y="2882747"/>
                </a:lnTo>
                <a:lnTo>
                  <a:pt x="10692003" y="0"/>
                </a:lnTo>
                <a:lnTo>
                  <a:pt x="0" y="0"/>
                </a:lnTo>
                <a:lnTo>
                  <a:pt x="0" y="2882747"/>
                </a:lnTo>
                <a:close/>
              </a:path>
            </a:pathLst>
          </a:custGeom>
          <a:solidFill>
            <a:schemeClr val="bg1"/>
          </a:solidFill>
        </p:spPr>
        <p:txBody>
          <a:bodyPr wrap="square" lIns="0" tIns="0" rIns="0" bIns="0" rtlCol="0"/>
          <a:lstStyle/>
          <a:p>
            <a:endParaRPr sz="1632" dirty="0">
              <a:solidFill>
                <a:prstClr val="black"/>
              </a:solidFill>
            </a:endParaRPr>
          </a:p>
        </p:txBody>
      </p:sp>
      <p:sp>
        <p:nvSpPr>
          <p:cNvPr id="7" name="Title 1">
            <a:extLst>
              <a:ext uri="{FF2B5EF4-FFF2-40B4-BE49-F238E27FC236}">
                <a16:creationId xmlns:a16="http://schemas.microsoft.com/office/drawing/2014/main" id="{BE745A56-6CA2-448F-9C52-B90540D0A318}"/>
              </a:ext>
            </a:extLst>
          </p:cNvPr>
          <p:cNvSpPr>
            <a:spLocks noGrp="1"/>
          </p:cNvSpPr>
          <p:nvPr>
            <p:ph type="title"/>
          </p:nvPr>
        </p:nvSpPr>
        <p:spPr>
          <a:xfrm>
            <a:off x="-4386" y="0"/>
            <a:ext cx="12196387" cy="1143000"/>
          </a:xfrm>
        </p:spPr>
        <p:txBody>
          <a:bodyPr/>
          <a:lstStyle>
            <a:lvl1pPr>
              <a:defRPr b="1">
                <a:latin typeface="+mj-lt"/>
              </a:defRPr>
            </a:lvl1pPr>
          </a:lstStyle>
          <a:p>
            <a:r>
              <a:rPr lang="en-US" dirty="0"/>
              <a:t>Click to edit Master title style</a:t>
            </a:r>
          </a:p>
        </p:txBody>
      </p:sp>
      <p:sp>
        <p:nvSpPr>
          <p:cNvPr id="5" name="Rectangle 4">
            <a:extLst>
              <a:ext uri="{FF2B5EF4-FFF2-40B4-BE49-F238E27FC236}">
                <a16:creationId xmlns:a16="http://schemas.microsoft.com/office/drawing/2014/main" id="{5C9AA869-E63E-4BD4-A41A-4BB39566FC3A}"/>
              </a:ext>
            </a:extLst>
          </p:cNvPr>
          <p:cNvSpPr/>
          <p:nvPr userDrawn="1"/>
        </p:nvSpPr>
        <p:spPr>
          <a:xfrm>
            <a:off x="-16939" y="3458371"/>
            <a:ext cx="12232947" cy="3399633"/>
          </a:xfrm>
          <a:prstGeom prst="rect">
            <a:avLst/>
          </a:prstGeom>
          <a:solidFill>
            <a:srgbClr val="001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solidFill>
                <a:prstClr val="white"/>
              </a:solidFill>
            </a:endParaRPr>
          </a:p>
        </p:txBody>
      </p:sp>
      <p:sp>
        <p:nvSpPr>
          <p:cNvPr id="8" name="Rectangle: Diagonal Corners Rounded 7">
            <a:extLst>
              <a:ext uri="{FF2B5EF4-FFF2-40B4-BE49-F238E27FC236}">
                <a16:creationId xmlns:a16="http://schemas.microsoft.com/office/drawing/2014/main" id="{DA1EFD3F-4C30-4EA3-802C-AA858A40D9A8}"/>
              </a:ext>
            </a:extLst>
          </p:cNvPr>
          <p:cNvSpPr/>
          <p:nvPr userDrawn="1"/>
        </p:nvSpPr>
        <p:spPr>
          <a:xfrm>
            <a:off x="316362" y="3630537"/>
            <a:ext cx="11554888" cy="3054717"/>
          </a:xfrm>
          <a:prstGeom prst="round2DiagRect">
            <a:avLst/>
          </a:prstGeom>
          <a:solidFill>
            <a:srgbClr val="00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8543" indent="-310942" defTabSz="727272">
              <a:spcBef>
                <a:spcPts val="1088"/>
              </a:spcBef>
              <a:spcAft>
                <a:spcPts val="1088"/>
              </a:spcAft>
              <a:buClr>
                <a:prstClr val="white"/>
              </a:buClr>
              <a:buFont typeface="Arial" panose="020B0604020202020204" pitchFamily="34" charset="0"/>
              <a:buChar char="•"/>
              <a:defRPr/>
            </a:pPr>
            <a:endParaRPr lang="en-GB" sz="2176"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Emergency and Safety arrangements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Mobile phones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Timings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Breaks</a:t>
            </a:r>
          </a:p>
          <a:p>
            <a:pPr marL="558543" indent="-310942" defTabSz="727272">
              <a:spcBef>
                <a:spcPts val="1088"/>
              </a:spcBef>
              <a:spcAft>
                <a:spcPts val="1088"/>
              </a:spcAft>
              <a:buClr>
                <a:prstClr val="white"/>
              </a:buClr>
              <a:buFont typeface="Arial" panose="020B0604020202020204" pitchFamily="34" charset="0"/>
              <a:buChar char="•"/>
              <a:defRPr/>
            </a:pPr>
            <a:r>
              <a:rPr lang="en-GB" sz="2176" dirty="0">
                <a:solidFill>
                  <a:prstClr val="white"/>
                </a:solidFill>
                <a:ea typeface="Open Sans" panose="020B0606030504020204" pitchFamily="34" charset="0"/>
                <a:cs typeface="Open Sans" panose="020B0606030504020204" pitchFamily="34" charset="0"/>
              </a:rPr>
              <a:t>Facilities</a:t>
            </a:r>
          </a:p>
          <a:p>
            <a:pPr algn="ctr">
              <a:defRPr/>
            </a:pPr>
            <a:endParaRPr lang="en-GB" sz="1632" dirty="0">
              <a:solidFill>
                <a:prstClr val="white"/>
              </a:solidFill>
            </a:endParaRPr>
          </a:p>
        </p:txBody>
      </p:sp>
      <p:pic>
        <p:nvPicPr>
          <p:cNvPr id="9" name="Graphic 8" descr="Coffee">
            <a:extLst>
              <a:ext uri="{FF2B5EF4-FFF2-40B4-BE49-F238E27FC236}">
                <a16:creationId xmlns:a16="http://schemas.microsoft.com/office/drawing/2014/main" id="{398DC28F-78B6-4505-BC30-E6A75356DF0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13" y="5532508"/>
            <a:ext cx="615677" cy="489673"/>
          </a:xfrm>
          <a:prstGeom prst="rect">
            <a:avLst/>
          </a:prstGeom>
        </p:spPr>
      </p:pic>
      <p:pic>
        <p:nvPicPr>
          <p:cNvPr id="10" name="Graphic 9" descr="Stopwatch">
            <a:extLst>
              <a:ext uri="{FF2B5EF4-FFF2-40B4-BE49-F238E27FC236}">
                <a16:creationId xmlns:a16="http://schemas.microsoft.com/office/drawing/2014/main" id="{5490EBF2-454A-4E4E-A132-9E02310088B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0646" y="4893982"/>
            <a:ext cx="820903" cy="652897"/>
          </a:xfrm>
          <a:prstGeom prst="rect">
            <a:avLst/>
          </a:prstGeom>
        </p:spPr>
      </p:pic>
      <p:pic>
        <p:nvPicPr>
          <p:cNvPr id="11" name="Graphic 10" descr="Man and Woman">
            <a:extLst>
              <a:ext uri="{FF2B5EF4-FFF2-40B4-BE49-F238E27FC236}">
                <a16:creationId xmlns:a16="http://schemas.microsoft.com/office/drawing/2014/main" id="{D0F8DA2D-6104-4D5B-932C-42102648B0BE}"/>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6732" y="6159114"/>
            <a:ext cx="615677" cy="489673"/>
          </a:xfrm>
          <a:prstGeom prst="rect">
            <a:avLst/>
          </a:prstGeom>
        </p:spPr>
      </p:pic>
      <p:pic>
        <p:nvPicPr>
          <p:cNvPr id="12" name="Graphic 11" descr="Remote control">
            <a:extLst>
              <a:ext uri="{FF2B5EF4-FFF2-40B4-BE49-F238E27FC236}">
                <a16:creationId xmlns:a16="http://schemas.microsoft.com/office/drawing/2014/main" id="{5F60480B-19D4-4F46-A32D-3073B30E243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4856" y="4358290"/>
            <a:ext cx="820903" cy="652897"/>
          </a:xfrm>
          <a:prstGeom prst="rect">
            <a:avLst/>
          </a:prstGeom>
        </p:spPr>
      </p:pic>
      <p:pic>
        <p:nvPicPr>
          <p:cNvPr id="13" name="Graphic 12" descr="Fork and knife">
            <a:extLst>
              <a:ext uri="{FF2B5EF4-FFF2-40B4-BE49-F238E27FC236}">
                <a16:creationId xmlns:a16="http://schemas.microsoft.com/office/drawing/2014/main" id="{91CF7304-EC5D-4225-A6F7-84F87A96DE8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2571" y="5583357"/>
            <a:ext cx="615677" cy="489673"/>
          </a:xfrm>
          <a:prstGeom prst="rect">
            <a:avLst/>
          </a:prstGeom>
        </p:spPr>
      </p:pic>
      <p:grpSp>
        <p:nvGrpSpPr>
          <p:cNvPr id="14" name="Group 13">
            <a:extLst>
              <a:ext uri="{FF2B5EF4-FFF2-40B4-BE49-F238E27FC236}">
                <a16:creationId xmlns:a16="http://schemas.microsoft.com/office/drawing/2014/main" id="{F88D5330-067E-44C5-A6CA-8530E4AFBA30}"/>
              </a:ext>
            </a:extLst>
          </p:cNvPr>
          <p:cNvGrpSpPr/>
          <p:nvPr userDrawn="1"/>
        </p:nvGrpSpPr>
        <p:grpSpPr>
          <a:xfrm>
            <a:off x="7703798" y="3843589"/>
            <a:ext cx="820903" cy="652897"/>
            <a:chOff x="7038958" y="4086225"/>
            <a:chExt cx="720000" cy="720000"/>
          </a:xfrm>
        </p:grpSpPr>
        <p:pic>
          <p:nvPicPr>
            <p:cNvPr id="15" name="Graphic 14" descr="Run">
              <a:extLst>
                <a:ext uri="{FF2B5EF4-FFF2-40B4-BE49-F238E27FC236}">
                  <a16:creationId xmlns:a16="http://schemas.microsoft.com/office/drawing/2014/main" id="{029EC66C-631B-48DC-99EB-64B8CA0BAF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8958" y="4086225"/>
              <a:ext cx="720000" cy="720000"/>
            </a:xfrm>
            <a:prstGeom prst="rect">
              <a:avLst/>
            </a:prstGeom>
          </p:spPr>
        </p:pic>
        <p:sp>
          <p:nvSpPr>
            <p:cNvPr id="16" name="Arrow: Right 15">
              <a:extLst>
                <a:ext uri="{FF2B5EF4-FFF2-40B4-BE49-F238E27FC236}">
                  <a16:creationId xmlns:a16="http://schemas.microsoft.com/office/drawing/2014/main" id="{FB06D7D8-2C1E-417D-BAE5-64D0ACD128C0}"/>
                </a:ext>
              </a:extLst>
            </p:cNvPr>
            <p:cNvSpPr/>
            <p:nvPr/>
          </p:nvSpPr>
          <p:spPr>
            <a:xfrm>
              <a:off x="7038958" y="4086225"/>
              <a:ext cx="228600" cy="1383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32" dirty="0">
                <a:solidFill>
                  <a:prstClr val="white"/>
                </a:solidFill>
              </a:endParaRPr>
            </a:p>
          </p:txBody>
        </p:sp>
      </p:grpSp>
    </p:spTree>
    <p:extLst>
      <p:ext uri="{BB962C8B-B14F-4D97-AF65-F5344CB8AC3E}">
        <p14:creationId xmlns:p14="http://schemas.microsoft.com/office/powerpoint/2010/main" val="1985325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4" name="Picture 3" descr="A picture containing object&#10;&#10;Description generated with very high confidence">
            <a:extLst>
              <a:ext uri="{FF2B5EF4-FFF2-40B4-BE49-F238E27FC236}">
                <a16:creationId xmlns:a16="http://schemas.microsoft.com/office/drawing/2014/main" id="{76E3EA19-3A3C-4EC4-BBE9-C28EB58C8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53010"/>
          </a:xfrm>
          <a:prstGeom prst="rect">
            <a:avLst/>
          </a:prstGeom>
        </p:spPr>
      </p:pic>
    </p:spTree>
    <p:extLst>
      <p:ext uri="{BB962C8B-B14F-4D97-AF65-F5344CB8AC3E}">
        <p14:creationId xmlns:p14="http://schemas.microsoft.com/office/powerpoint/2010/main" val="26088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B594-1D94-456C-9778-C66A00AE752F}"/>
              </a:ext>
            </a:extLst>
          </p:cNvPr>
          <p:cNvSpPr>
            <a:spLocks noGrp="1"/>
          </p:cNvSpPr>
          <p:nvPr>
            <p:ph type="title" hasCustomPrompt="1"/>
          </p:nvPr>
        </p:nvSpPr>
        <p:spPr>
          <a:xfrm>
            <a:off x="1877041" y="1071258"/>
            <a:ext cx="7016587" cy="1578721"/>
          </a:xfrm>
        </p:spPr>
        <p:txBody>
          <a:bodyPr>
            <a:normAutofit/>
          </a:bodyPr>
          <a:lstStyle>
            <a:lvl1pPr>
              <a:defRPr sz="3800">
                <a:solidFill>
                  <a:srgbClr val="E2405E"/>
                </a:solidFill>
              </a:defRPr>
            </a:lvl1pPr>
          </a:lstStyle>
          <a:p>
            <a:r>
              <a:rPr lang="en-US"/>
              <a:t>Click to add title. </a:t>
            </a:r>
            <a:endParaRPr lang="en-GB"/>
          </a:p>
        </p:txBody>
      </p:sp>
      <p:sp>
        <p:nvSpPr>
          <p:cNvPr id="11" name="Text Placeholder 10">
            <a:extLst>
              <a:ext uri="{FF2B5EF4-FFF2-40B4-BE49-F238E27FC236}">
                <a16:creationId xmlns:a16="http://schemas.microsoft.com/office/drawing/2014/main" id="{2B805107-F15F-467C-B8FF-76F1BC356D1D}"/>
              </a:ext>
            </a:extLst>
          </p:cNvPr>
          <p:cNvSpPr>
            <a:spLocks noGrp="1"/>
          </p:cNvSpPr>
          <p:nvPr>
            <p:ph type="body" sz="quarter" idx="13" hasCustomPrompt="1"/>
          </p:nvPr>
        </p:nvSpPr>
        <p:spPr>
          <a:xfrm>
            <a:off x="1875453" y="2827081"/>
            <a:ext cx="4114800" cy="2631095"/>
          </a:xfrm>
        </p:spPr>
        <p:txBody>
          <a:bodyPr>
            <a:normAutofit/>
          </a:bodyPr>
          <a:lstStyle>
            <a:lvl1pPr marL="0" indent="0">
              <a:buNone/>
              <a:defRPr sz="1800">
                <a:solidFill>
                  <a:schemeClr val="tx1">
                    <a:lumMod val="85000"/>
                    <a:lumOff val="15000"/>
                  </a:schemeClr>
                </a:solidFill>
              </a:defRPr>
            </a:lvl1pPr>
          </a:lstStyle>
          <a:p>
            <a:pPr lvl="0"/>
            <a:r>
              <a:rPr lang="en-US"/>
              <a:t>Click to insert large text</a:t>
            </a:r>
          </a:p>
        </p:txBody>
      </p:sp>
      <p:pic>
        <p:nvPicPr>
          <p:cNvPr id="12" name="Graphic 11">
            <a:extLst>
              <a:ext uri="{FF2B5EF4-FFF2-40B4-BE49-F238E27FC236}">
                <a16:creationId xmlns:a16="http://schemas.microsoft.com/office/drawing/2014/main" id="{B40E6D1E-5252-44D4-A9F4-182D65E93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13" name="Text Placeholder 10">
            <a:extLst>
              <a:ext uri="{FF2B5EF4-FFF2-40B4-BE49-F238E27FC236}">
                <a16:creationId xmlns:a16="http://schemas.microsoft.com/office/drawing/2014/main" id="{49EAFBA8-9285-453A-80D4-C4F836D0759A}"/>
              </a:ext>
            </a:extLst>
          </p:cNvPr>
          <p:cNvSpPr>
            <a:spLocks noGrp="1"/>
          </p:cNvSpPr>
          <p:nvPr>
            <p:ph type="body" sz="quarter" idx="14" hasCustomPrompt="1"/>
          </p:nvPr>
        </p:nvSpPr>
        <p:spPr>
          <a:xfrm>
            <a:off x="6122436" y="2827082"/>
            <a:ext cx="4114800" cy="298676"/>
          </a:xfrm>
        </p:spPr>
        <p:txBody>
          <a:bodyPr>
            <a:normAutofit/>
          </a:bodyPr>
          <a:lstStyle>
            <a:lvl1pPr marL="0" indent="0">
              <a:buNone/>
              <a:defRPr sz="1400" b="1">
                <a:solidFill>
                  <a:schemeClr val="tx1">
                    <a:lumMod val="85000"/>
                    <a:lumOff val="15000"/>
                  </a:schemeClr>
                </a:solidFill>
              </a:defRPr>
            </a:lvl1pPr>
          </a:lstStyle>
          <a:p>
            <a:pPr lvl="0"/>
            <a:r>
              <a:rPr lang="en-US"/>
              <a:t>Subheading</a:t>
            </a:r>
          </a:p>
        </p:txBody>
      </p:sp>
      <p:sp>
        <p:nvSpPr>
          <p:cNvPr id="16" name="Text Placeholder 10">
            <a:extLst>
              <a:ext uri="{FF2B5EF4-FFF2-40B4-BE49-F238E27FC236}">
                <a16:creationId xmlns:a16="http://schemas.microsoft.com/office/drawing/2014/main" id="{56906A8A-5195-4178-80A5-074331131C95}"/>
              </a:ext>
            </a:extLst>
          </p:cNvPr>
          <p:cNvSpPr>
            <a:spLocks noGrp="1"/>
          </p:cNvSpPr>
          <p:nvPr>
            <p:ph type="body" sz="quarter" idx="17" hasCustomPrompt="1"/>
          </p:nvPr>
        </p:nvSpPr>
        <p:spPr>
          <a:xfrm>
            <a:off x="6122436" y="3302861"/>
            <a:ext cx="4114800" cy="2155316"/>
          </a:xfrm>
        </p:spPr>
        <p:txBody>
          <a:bodyPr>
            <a:normAutofit/>
          </a:bodyPr>
          <a:lstStyle>
            <a:lvl1pPr marL="0" indent="0">
              <a:buNone/>
              <a:defRPr sz="1400" b="0">
                <a:solidFill>
                  <a:schemeClr val="tx1">
                    <a:lumMod val="85000"/>
                    <a:lumOff val="15000"/>
                  </a:schemeClr>
                </a:solidFill>
              </a:defRPr>
            </a:lvl1pPr>
          </a:lstStyle>
          <a:p>
            <a:pPr lvl="0"/>
            <a:r>
              <a:rPr lang="en-US"/>
              <a:t>Body text</a:t>
            </a:r>
          </a:p>
        </p:txBody>
      </p:sp>
      <p:sp>
        <p:nvSpPr>
          <p:cNvPr id="22" name="TextBox 21">
            <a:extLst>
              <a:ext uri="{FF2B5EF4-FFF2-40B4-BE49-F238E27FC236}">
                <a16:creationId xmlns:a16="http://schemas.microsoft.com/office/drawing/2014/main" id="{031CC68B-44DE-4DDB-993D-86E146D3021A}"/>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rgbClr val="00185E"/>
                </a:solidFill>
                <a:latin typeface="Arial" panose="020B0604020202020204" pitchFamily="34" charset="0"/>
                <a:cs typeface="Arial" panose="020B0604020202020204" pitchFamily="34" charset="0"/>
              </a:rPr>
              <a:pPr algn="r"/>
              <a:t>‹#›</a:t>
            </a:fld>
            <a:endParaRPr lang="en-GB" sz="1000">
              <a:solidFill>
                <a:srgbClr val="00185E"/>
              </a:solidFill>
              <a:latin typeface="Arial" panose="020B0604020202020204" pitchFamily="34" charset="0"/>
              <a:cs typeface="Arial" panose="020B0604020202020204" pitchFamily="34" charset="0"/>
            </a:endParaRPr>
          </a:p>
        </p:txBody>
      </p:sp>
      <p:sp>
        <p:nvSpPr>
          <p:cNvPr id="25" name="Date Placeholder 3">
            <a:extLst>
              <a:ext uri="{FF2B5EF4-FFF2-40B4-BE49-F238E27FC236}">
                <a16:creationId xmlns:a16="http://schemas.microsoft.com/office/drawing/2014/main" id="{B8C796F6-1765-4DB5-9C7C-DEBFB0D8AF63}"/>
              </a:ext>
            </a:extLst>
          </p:cNvPr>
          <p:cNvSpPr>
            <a:spLocks noGrp="1"/>
          </p:cNvSpPr>
          <p:nvPr>
            <p:ph type="dt" sz="half" idx="10"/>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E10A9A26-1EEC-405D-B164-B60D79CC4045}" type="datetime3">
              <a:rPr lang="en-US" smtClean="0"/>
              <a:pPr/>
              <a:t>12 May 2022</a:t>
            </a:fld>
            <a:endParaRPr lang="en-GB"/>
          </a:p>
        </p:txBody>
      </p:sp>
      <p:sp>
        <p:nvSpPr>
          <p:cNvPr id="26" name="Footer Placeholder 3">
            <a:extLst>
              <a:ext uri="{FF2B5EF4-FFF2-40B4-BE49-F238E27FC236}">
                <a16:creationId xmlns:a16="http://schemas.microsoft.com/office/drawing/2014/main" id="{C703D7A0-886B-4D34-AF82-F4A047C7A6D6}"/>
              </a:ext>
            </a:extLst>
          </p:cNvPr>
          <p:cNvSpPr>
            <a:spLocks noGrp="1"/>
          </p:cNvSpPr>
          <p:nvPr>
            <p:ph type="ftr" sz="quarter" idx="11"/>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pic>
        <p:nvPicPr>
          <p:cNvPr id="17" name="Graphic 16">
            <a:extLst>
              <a:ext uri="{FF2B5EF4-FFF2-40B4-BE49-F238E27FC236}">
                <a16:creationId xmlns:a16="http://schemas.microsoft.com/office/drawing/2014/main" id="{388D5E81-F14F-48B5-B2D3-DF3F2AD8AE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Tree>
    <p:extLst>
      <p:ext uri="{BB962C8B-B14F-4D97-AF65-F5344CB8AC3E}">
        <p14:creationId xmlns:p14="http://schemas.microsoft.com/office/powerpoint/2010/main" val="416047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B594-1D94-456C-9778-C66A00AE752F}"/>
              </a:ext>
            </a:extLst>
          </p:cNvPr>
          <p:cNvSpPr>
            <a:spLocks noGrp="1"/>
          </p:cNvSpPr>
          <p:nvPr>
            <p:ph type="title" hasCustomPrompt="1"/>
          </p:nvPr>
        </p:nvSpPr>
        <p:spPr>
          <a:xfrm>
            <a:off x="1877041" y="1071258"/>
            <a:ext cx="7016587" cy="1578721"/>
          </a:xfrm>
        </p:spPr>
        <p:txBody>
          <a:bodyPr>
            <a:normAutofit/>
          </a:bodyPr>
          <a:lstStyle>
            <a:lvl1pPr>
              <a:defRPr sz="3800">
                <a:solidFill>
                  <a:srgbClr val="E2405E"/>
                </a:solidFill>
              </a:defRPr>
            </a:lvl1pPr>
          </a:lstStyle>
          <a:p>
            <a:r>
              <a:rPr lang="en-US"/>
              <a:t>Click to add title. </a:t>
            </a:r>
            <a:endParaRPr lang="en-GB"/>
          </a:p>
        </p:txBody>
      </p:sp>
      <p:sp>
        <p:nvSpPr>
          <p:cNvPr id="11" name="Text Placeholder 10">
            <a:extLst>
              <a:ext uri="{FF2B5EF4-FFF2-40B4-BE49-F238E27FC236}">
                <a16:creationId xmlns:a16="http://schemas.microsoft.com/office/drawing/2014/main" id="{2B805107-F15F-467C-B8FF-76F1BC356D1D}"/>
              </a:ext>
            </a:extLst>
          </p:cNvPr>
          <p:cNvSpPr>
            <a:spLocks noGrp="1"/>
          </p:cNvSpPr>
          <p:nvPr>
            <p:ph type="body" sz="quarter" idx="13" hasCustomPrompt="1"/>
          </p:nvPr>
        </p:nvSpPr>
        <p:spPr>
          <a:xfrm>
            <a:off x="1875453" y="2827081"/>
            <a:ext cx="4114800" cy="2631095"/>
          </a:xfrm>
        </p:spPr>
        <p:txBody>
          <a:bodyPr>
            <a:normAutofit/>
          </a:bodyPr>
          <a:lstStyle>
            <a:lvl1pPr marL="0" indent="0">
              <a:buNone/>
              <a:defRPr sz="1800">
                <a:solidFill>
                  <a:schemeClr val="tx1">
                    <a:lumMod val="85000"/>
                    <a:lumOff val="15000"/>
                  </a:schemeClr>
                </a:solidFill>
              </a:defRPr>
            </a:lvl1pPr>
          </a:lstStyle>
          <a:p>
            <a:pPr lvl="0"/>
            <a:r>
              <a:rPr lang="en-US"/>
              <a:t>Click to insert large text</a:t>
            </a:r>
          </a:p>
        </p:txBody>
      </p:sp>
      <p:pic>
        <p:nvPicPr>
          <p:cNvPr id="12" name="Graphic 11">
            <a:extLst>
              <a:ext uri="{FF2B5EF4-FFF2-40B4-BE49-F238E27FC236}">
                <a16:creationId xmlns:a16="http://schemas.microsoft.com/office/drawing/2014/main" id="{B40E6D1E-5252-44D4-A9F4-182D65E93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22" name="TextBox 21">
            <a:extLst>
              <a:ext uri="{FF2B5EF4-FFF2-40B4-BE49-F238E27FC236}">
                <a16:creationId xmlns:a16="http://schemas.microsoft.com/office/drawing/2014/main" id="{031CC68B-44DE-4DDB-993D-86E146D3021A}"/>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rgbClr val="00185E"/>
                </a:solidFill>
                <a:latin typeface="Arial" panose="020B0604020202020204" pitchFamily="34" charset="0"/>
                <a:cs typeface="Arial" panose="020B0604020202020204" pitchFamily="34" charset="0"/>
              </a:rPr>
              <a:pPr algn="r"/>
              <a:t>‹#›</a:t>
            </a:fld>
            <a:endParaRPr lang="en-GB" sz="1000">
              <a:solidFill>
                <a:srgbClr val="00185E"/>
              </a:solidFill>
              <a:latin typeface="Arial" panose="020B0604020202020204" pitchFamily="34" charset="0"/>
              <a:cs typeface="Arial" panose="020B0604020202020204" pitchFamily="34" charset="0"/>
            </a:endParaRPr>
          </a:p>
        </p:txBody>
      </p:sp>
      <p:sp>
        <p:nvSpPr>
          <p:cNvPr id="25" name="Date Placeholder 3">
            <a:extLst>
              <a:ext uri="{FF2B5EF4-FFF2-40B4-BE49-F238E27FC236}">
                <a16:creationId xmlns:a16="http://schemas.microsoft.com/office/drawing/2014/main" id="{B8C796F6-1765-4DB5-9C7C-DEBFB0D8AF63}"/>
              </a:ext>
            </a:extLst>
          </p:cNvPr>
          <p:cNvSpPr>
            <a:spLocks noGrp="1"/>
          </p:cNvSpPr>
          <p:nvPr>
            <p:ph type="dt" sz="half" idx="10"/>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FA0DCE78-7F87-4003-8A65-EA0B31DE4564}" type="datetime3">
              <a:rPr lang="en-US" smtClean="0"/>
              <a:pPr/>
              <a:t>12 May 2022</a:t>
            </a:fld>
            <a:endParaRPr lang="en-GB"/>
          </a:p>
        </p:txBody>
      </p:sp>
      <p:sp>
        <p:nvSpPr>
          <p:cNvPr id="26" name="Footer Placeholder 3">
            <a:extLst>
              <a:ext uri="{FF2B5EF4-FFF2-40B4-BE49-F238E27FC236}">
                <a16:creationId xmlns:a16="http://schemas.microsoft.com/office/drawing/2014/main" id="{C703D7A0-886B-4D34-AF82-F4A047C7A6D6}"/>
              </a:ext>
            </a:extLst>
          </p:cNvPr>
          <p:cNvSpPr>
            <a:spLocks noGrp="1"/>
          </p:cNvSpPr>
          <p:nvPr>
            <p:ph type="ftr" sz="quarter" idx="11"/>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pic>
        <p:nvPicPr>
          <p:cNvPr id="17" name="Graphic 16">
            <a:extLst>
              <a:ext uri="{FF2B5EF4-FFF2-40B4-BE49-F238E27FC236}">
                <a16:creationId xmlns:a16="http://schemas.microsoft.com/office/drawing/2014/main" id="{388D5E81-F14F-48B5-B2D3-DF3F2AD8AE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
        <p:nvSpPr>
          <p:cNvPr id="4" name="Picture Placeholder 3">
            <a:extLst>
              <a:ext uri="{FF2B5EF4-FFF2-40B4-BE49-F238E27FC236}">
                <a16:creationId xmlns:a16="http://schemas.microsoft.com/office/drawing/2014/main" id="{5E038137-48F9-4BB1-822C-CAFF49E487EA}"/>
              </a:ext>
            </a:extLst>
          </p:cNvPr>
          <p:cNvSpPr>
            <a:spLocks noGrp="1"/>
          </p:cNvSpPr>
          <p:nvPr>
            <p:ph type="pic" sz="quarter" idx="14" hasCustomPrompt="1"/>
          </p:nvPr>
        </p:nvSpPr>
        <p:spPr>
          <a:xfrm>
            <a:off x="6181725" y="2827338"/>
            <a:ext cx="4114800" cy="2630487"/>
          </a:xfrm>
          <a:solidFill>
            <a:schemeClr val="tx1">
              <a:lumMod val="50000"/>
              <a:lumOff val="50000"/>
            </a:schemeClr>
          </a:solidFill>
        </p:spPr>
        <p:txBody>
          <a:bodyPr anchor="ctr" anchorCtr="0"/>
          <a:lstStyle>
            <a:lvl1pPr>
              <a:defRPr/>
            </a:lvl1pPr>
          </a:lstStyle>
          <a:p>
            <a:r>
              <a:rPr lang="en-GB"/>
              <a:t>Click to add picture</a:t>
            </a:r>
          </a:p>
        </p:txBody>
      </p:sp>
    </p:spTree>
    <p:extLst>
      <p:ext uri="{BB962C8B-B14F-4D97-AF65-F5344CB8AC3E}">
        <p14:creationId xmlns:p14="http://schemas.microsoft.com/office/powerpoint/2010/main" val="2417098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column slid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038137-48F9-4BB1-822C-CAFF49E487EA}"/>
              </a:ext>
            </a:extLst>
          </p:cNvPr>
          <p:cNvSpPr>
            <a:spLocks noGrp="1"/>
          </p:cNvSpPr>
          <p:nvPr>
            <p:ph type="pic" sz="quarter" idx="14" hasCustomPrompt="1"/>
          </p:nvPr>
        </p:nvSpPr>
        <p:spPr>
          <a:xfrm>
            <a:off x="7553325" y="0"/>
            <a:ext cx="4658214" cy="6869724"/>
          </a:xfrm>
          <a:solidFill>
            <a:schemeClr val="tx1">
              <a:lumMod val="50000"/>
              <a:lumOff val="50000"/>
            </a:schemeClr>
          </a:solidFill>
        </p:spPr>
        <p:txBody>
          <a:bodyPr anchor="ctr" anchorCtr="0"/>
          <a:lstStyle>
            <a:lvl1pPr>
              <a:defRPr/>
            </a:lvl1pPr>
          </a:lstStyle>
          <a:p>
            <a:r>
              <a:rPr lang="en-GB"/>
              <a:t>Click to add picture</a:t>
            </a:r>
          </a:p>
        </p:txBody>
      </p:sp>
      <p:sp>
        <p:nvSpPr>
          <p:cNvPr id="2" name="Title 1">
            <a:extLst>
              <a:ext uri="{FF2B5EF4-FFF2-40B4-BE49-F238E27FC236}">
                <a16:creationId xmlns:a16="http://schemas.microsoft.com/office/drawing/2014/main" id="{4336B594-1D94-456C-9778-C66A00AE752F}"/>
              </a:ext>
            </a:extLst>
          </p:cNvPr>
          <p:cNvSpPr>
            <a:spLocks noGrp="1"/>
          </p:cNvSpPr>
          <p:nvPr>
            <p:ph type="title" hasCustomPrompt="1"/>
          </p:nvPr>
        </p:nvSpPr>
        <p:spPr>
          <a:xfrm>
            <a:off x="1877041" y="1071258"/>
            <a:ext cx="5152409" cy="1578721"/>
          </a:xfrm>
        </p:spPr>
        <p:txBody>
          <a:bodyPr>
            <a:normAutofit/>
          </a:bodyPr>
          <a:lstStyle>
            <a:lvl1pPr>
              <a:defRPr sz="3800">
                <a:solidFill>
                  <a:srgbClr val="E2405E"/>
                </a:solidFill>
              </a:defRPr>
            </a:lvl1pPr>
          </a:lstStyle>
          <a:p>
            <a:r>
              <a:rPr lang="en-US"/>
              <a:t>Click to add title. </a:t>
            </a:r>
            <a:endParaRPr lang="en-GB"/>
          </a:p>
        </p:txBody>
      </p:sp>
      <p:sp>
        <p:nvSpPr>
          <p:cNvPr id="11" name="Text Placeholder 10">
            <a:extLst>
              <a:ext uri="{FF2B5EF4-FFF2-40B4-BE49-F238E27FC236}">
                <a16:creationId xmlns:a16="http://schemas.microsoft.com/office/drawing/2014/main" id="{2B805107-F15F-467C-B8FF-76F1BC356D1D}"/>
              </a:ext>
            </a:extLst>
          </p:cNvPr>
          <p:cNvSpPr>
            <a:spLocks noGrp="1"/>
          </p:cNvSpPr>
          <p:nvPr>
            <p:ph type="body" sz="quarter" idx="13" hasCustomPrompt="1"/>
          </p:nvPr>
        </p:nvSpPr>
        <p:spPr>
          <a:xfrm>
            <a:off x="1875453" y="2827081"/>
            <a:ext cx="4114800" cy="2631095"/>
          </a:xfrm>
        </p:spPr>
        <p:txBody>
          <a:bodyPr>
            <a:normAutofit/>
          </a:bodyPr>
          <a:lstStyle>
            <a:lvl1pPr marL="0" indent="0">
              <a:buNone/>
              <a:defRPr sz="1400">
                <a:solidFill>
                  <a:schemeClr val="tx1">
                    <a:lumMod val="85000"/>
                    <a:lumOff val="15000"/>
                  </a:schemeClr>
                </a:solidFill>
              </a:defRPr>
            </a:lvl1pPr>
          </a:lstStyle>
          <a:p>
            <a:pPr lvl="0"/>
            <a:r>
              <a:rPr lang="en-US"/>
              <a:t>Click to body text</a:t>
            </a:r>
          </a:p>
        </p:txBody>
      </p:sp>
      <p:pic>
        <p:nvPicPr>
          <p:cNvPr id="12" name="Graphic 11">
            <a:extLst>
              <a:ext uri="{FF2B5EF4-FFF2-40B4-BE49-F238E27FC236}">
                <a16:creationId xmlns:a16="http://schemas.microsoft.com/office/drawing/2014/main" id="{B40E6D1E-5252-44D4-A9F4-182D65E93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22" name="TextBox 21">
            <a:extLst>
              <a:ext uri="{FF2B5EF4-FFF2-40B4-BE49-F238E27FC236}">
                <a16:creationId xmlns:a16="http://schemas.microsoft.com/office/drawing/2014/main" id="{031CC68B-44DE-4DDB-993D-86E146D3021A}"/>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chemeClr val="bg1"/>
                </a:solidFill>
                <a:latin typeface="Arial" panose="020B0604020202020204" pitchFamily="34" charset="0"/>
                <a:cs typeface="Arial" panose="020B0604020202020204" pitchFamily="34" charset="0"/>
              </a:rPr>
              <a:pPr algn="r"/>
              <a:t>‹#›</a:t>
            </a:fld>
            <a:endParaRPr lang="en-GB" sz="1000">
              <a:solidFill>
                <a:schemeClr val="bg1"/>
              </a:solidFill>
              <a:latin typeface="Arial" panose="020B0604020202020204" pitchFamily="34" charset="0"/>
              <a:cs typeface="Arial" panose="020B0604020202020204" pitchFamily="34" charset="0"/>
            </a:endParaRPr>
          </a:p>
        </p:txBody>
      </p:sp>
      <p:sp>
        <p:nvSpPr>
          <p:cNvPr id="25" name="Date Placeholder 3">
            <a:extLst>
              <a:ext uri="{FF2B5EF4-FFF2-40B4-BE49-F238E27FC236}">
                <a16:creationId xmlns:a16="http://schemas.microsoft.com/office/drawing/2014/main" id="{B8C796F6-1765-4DB5-9C7C-DEBFB0D8AF63}"/>
              </a:ext>
            </a:extLst>
          </p:cNvPr>
          <p:cNvSpPr>
            <a:spLocks noGrp="1"/>
          </p:cNvSpPr>
          <p:nvPr>
            <p:ph type="dt" sz="half" idx="10"/>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FA0DCE78-7F87-4003-8A65-EA0B31DE4564}" type="datetime3">
              <a:rPr lang="en-US" smtClean="0"/>
              <a:pPr/>
              <a:t>12 May 2022</a:t>
            </a:fld>
            <a:endParaRPr lang="en-GB"/>
          </a:p>
        </p:txBody>
      </p:sp>
      <p:sp>
        <p:nvSpPr>
          <p:cNvPr id="26" name="Footer Placeholder 3">
            <a:extLst>
              <a:ext uri="{FF2B5EF4-FFF2-40B4-BE49-F238E27FC236}">
                <a16:creationId xmlns:a16="http://schemas.microsoft.com/office/drawing/2014/main" id="{C703D7A0-886B-4D34-AF82-F4A047C7A6D6}"/>
              </a:ext>
            </a:extLst>
          </p:cNvPr>
          <p:cNvSpPr>
            <a:spLocks noGrp="1"/>
          </p:cNvSpPr>
          <p:nvPr>
            <p:ph type="ftr" sz="quarter" idx="11"/>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pic>
        <p:nvPicPr>
          <p:cNvPr id="17" name="Graphic 16">
            <a:extLst>
              <a:ext uri="{FF2B5EF4-FFF2-40B4-BE49-F238E27FC236}">
                <a16:creationId xmlns:a16="http://schemas.microsoft.com/office/drawing/2014/main" id="{388D5E81-F14F-48B5-B2D3-DF3F2AD8AE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Tree>
    <p:extLst>
      <p:ext uri="{BB962C8B-B14F-4D97-AF65-F5344CB8AC3E}">
        <p14:creationId xmlns:p14="http://schemas.microsoft.com/office/powerpoint/2010/main" val="375074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column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B594-1D94-456C-9778-C66A00AE752F}"/>
              </a:ext>
            </a:extLst>
          </p:cNvPr>
          <p:cNvSpPr>
            <a:spLocks noGrp="1"/>
          </p:cNvSpPr>
          <p:nvPr>
            <p:ph type="title" hasCustomPrompt="1"/>
          </p:nvPr>
        </p:nvSpPr>
        <p:spPr>
          <a:xfrm>
            <a:off x="1877041" y="1071258"/>
            <a:ext cx="7016587" cy="1578721"/>
          </a:xfrm>
        </p:spPr>
        <p:txBody>
          <a:bodyPr>
            <a:normAutofit/>
          </a:bodyPr>
          <a:lstStyle>
            <a:lvl1pPr>
              <a:defRPr sz="3800">
                <a:solidFill>
                  <a:srgbClr val="E2405E"/>
                </a:solidFill>
              </a:defRPr>
            </a:lvl1pPr>
          </a:lstStyle>
          <a:p>
            <a:r>
              <a:rPr lang="en-US"/>
              <a:t>Click to add title. </a:t>
            </a:r>
            <a:endParaRPr lang="en-GB"/>
          </a:p>
        </p:txBody>
      </p:sp>
      <p:sp>
        <p:nvSpPr>
          <p:cNvPr id="11" name="Text Placeholder 10">
            <a:extLst>
              <a:ext uri="{FF2B5EF4-FFF2-40B4-BE49-F238E27FC236}">
                <a16:creationId xmlns:a16="http://schemas.microsoft.com/office/drawing/2014/main" id="{2B805107-F15F-467C-B8FF-76F1BC356D1D}"/>
              </a:ext>
            </a:extLst>
          </p:cNvPr>
          <p:cNvSpPr>
            <a:spLocks noGrp="1"/>
          </p:cNvSpPr>
          <p:nvPr>
            <p:ph type="body" sz="quarter" idx="13" hasCustomPrompt="1"/>
          </p:nvPr>
        </p:nvSpPr>
        <p:spPr>
          <a:xfrm>
            <a:off x="1875453" y="2827081"/>
            <a:ext cx="4114800" cy="2631095"/>
          </a:xfrm>
        </p:spPr>
        <p:txBody>
          <a:bodyPr>
            <a:normAutofit/>
          </a:bodyPr>
          <a:lstStyle>
            <a:lvl1pPr marL="0" indent="0">
              <a:buNone/>
              <a:defRPr sz="1800">
                <a:solidFill>
                  <a:schemeClr val="tx1">
                    <a:lumMod val="85000"/>
                    <a:lumOff val="15000"/>
                  </a:schemeClr>
                </a:solidFill>
              </a:defRPr>
            </a:lvl1pPr>
          </a:lstStyle>
          <a:p>
            <a:pPr lvl="0"/>
            <a:r>
              <a:rPr lang="en-US"/>
              <a:t>Click to insert large text</a:t>
            </a:r>
          </a:p>
        </p:txBody>
      </p:sp>
      <p:pic>
        <p:nvPicPr>
          <p:cNvPr id="12" name="Graphic 11">
            <a:extLst>
              <a:ext uri="{FF2B5EF4-FFF2-40B4-BE49-F238E27FC236}">
                <a16:creationId xmlns:a16="http://schemas.microsoft.com/office/drawing/2014/main" id="{B40E6D1E-5252-44D4-A9F4-182D65E93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6236367"/>
            <a:ext cx="1515453" cy="245264"/>
          </a:xfrm>
          <a:prstGeom prst="rect">
            <a:avLst/>
          </a:prstGeom>
        </p:spPr>
      </p:pic>
      <p:sp>
        <p:nvSpPr>
          <p:cNvPr id="22" name="TextBox 21">
            <a:extLst>
              <a:ext uri="{FF2B5EF4-FFF2-40B4-BE49-F238E27FC236}">
                <a16:creationId xmlns:a16="http://schemas.microsoft.com/office/drawing/2014/main" id="{031CC68B-44DE-4DDB-993D-86E146D3021A}"/>
              </a:ext>
            </a:extLst>
          </p:cNvPr>
          <p:cNvSpPr txBox="1"/>
          <p:nvPr userDrawn="1"/>
        </p:nvSpPr>
        <p:spPr>
          <a:xfrm>
            <a:off x="10435462" y="237973"/>
            <a:ext cx="1396538" cy="246221"/>
          </a:xfrm>
          <a:prstGeom prst="rect">
            <a:avLst/>
          </a:prstGeom>
          <a:noFill/>
        </p:spPr>
        <p:txBody>
          <a:bodyPr wrap="square" rtlCol="0">
            <a:spAutoFit/>
          </a:bodyPr>
          <a:lstStyle/>
          <a:p>
            <a:pPr algn="r"/>
            <a:fld id="{3F8E0AE2-036E-41AA-885F-2795208417D5}" type="slidenum">
              <a:rPr lang="en-GB" sz="1000" smtClean="0">
                <a:solidFill>
                  <a:srgbClr val="00185E"/>
                </a:solidFill>
                <a:latin typeface="Arial" panose="020B0604020202020204" pitchFamily="34" charset="0"/>
                <a:cs typeface="Arial" panose="020B0604020202020204" pitchFamily="34" charset="0"/>
              </a:rPr>
              <a:pPr algn="r"/>
              <a:t>‹#›</a:t>
            </a:fld>
            <a:endParaRPr lang="en-GB" sz="1000">
              <a:solidFill>
                <a:srgbClr val="00185E"/>
              </a:solidFill>
              <a:latin typeface="Arial" panose="020B0604020202020204" pitchFamily="34" charset="0"/>
              <a:cs typeface="Arial" panose="020B0604020202020204" pitchFamily="34" charset="0"/>
            </a:endParaRPr>
          </a:p>
        </p:txBody>
      </p:sp>
      <p:sp>
        <p:nvSpPr>
          <p:cNvPr id="25" name="Date Placeholder 3">
            <a:extLst>
              <a:ext uri="{FF2B5EF4-FFF2-40B4-BE49-F238E27FC236}">
                <a16:creationId xmlns:a16="http://schemas.microsoft.com/office/drawing/2014/main" id="{B8C796F6-1765-4DB5-9C7C-DEBFB0D8AF63}"/>
              </a:ext>
            </a:extLst>
          </p:cNvPr>
          <p:cNvSpPr>
            <a:spLocks noGrp="1"/>
          </p:cNvSpPr>
          <p:nvPr>
            <p:ph type="dt" sz="half" idx="10"/>
          </p:nvPr>
        </p:nvSpPr>
        <p:spPr>
          <a:xfrm>
            <a:off x="395368" y="508081"/>
            <a:ext cx="1273492" cy="365125"/>
          </a:xfrm>
          <a:prstGeom prst="rect">
            <a:avLst/>
          </a:prstGeom>
        </p:spPr>
        <p:txBody>
          <a:bodyPr/>
          <a:lstStyle>
            <a:lvl1pPr>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fld id="{FA0DCE78-7F87-4003-8A65-EA0B31DE4564}" type="datetime3">
              <a:rPr lang="en-US" smtClean="0"/>
              <a:pPr/>
              <a:t>12 May 2022</a:t>
            </a:fld>
            <a:endParaRPr lang="en-GB"/>
          </a:p>
        </p:txBody>
      </p:sp>
      <p:sp>
        <p:nvSpPr>
          <p:cNvPr id="26" name="Footer Placeholder 3">
            <a:extLst>
              <a:ext uri="{FF2B5EF4-FFF2-40B4-BE49-F238E27FC236}">
                <a16:creationId xmlns:a16="http://schemas.microsoft.com/office/drawing/2014/main" id="{C703D7A0-886B-4D34-AF82-F4A047C7A6D6}"/>
              </a:ext>
            </a:extLst>
          </p:cNvPr>
          <p:cNvSpPr>
            <a:spLocks noGrp="1"/>
          </p:cNvSpPr>
          <p:nvPr>
            <p:ph type="ftr" sz="quarter" idx="11"/>
          </p:nvPr>
        </p:nvSpPr>
        <p:spPr>
          <a:xfrm>
            <a:off x="395368" y="237973"/>
            <a:ext cx="4114800" cy="365125"/>
          </a:xfrm>
          <a:prstGeom prst="rect">
            <a:avLst/>
          </a:prstGeom>
        </p:spPr>
        <p:txBody>
          <a:bodyPr/>
          <a:lstStyle>
            <a:lvl1pPr algn="l">
              <a:defRPr sz="900">
                <a:solidFill>
                  <a:srgbClr val="00185E"/>
                </a:solidFill>
                <a:latin typeface="Arial" panose="020B0604020202020204" pitchFamily="34" charset="0"/>
                <a:ea typeface="Arial" panose="020B0604020202020204" pitchFamily="34" charset="0"/>
                <a:cs typeface="Arial" panose="020B0604020202020204" pitchFamily="34" charset="0"/>
              </a:defRPr>
            </a:lvl1pPr>
          </a:lstStyle>
          <a:p>
            <a:r>
              <a:rPr lang="en-GB"/>
              <a:t>Presentation template</a:t>
            </a:r>
          </a:p>
        </p:txBody>
      </p:sp>
      <p:pic>
        <p:nvPicPr>
          <p:cNvPr id="17" name="Graphic 16">
            <a:extLst>
              <a:ext uri="{FF2B5EF4-FFF2-40B4-BE49-F238E27FC236}">
                <a16:creationId xmlns:a16="http://schemas.microsoft.com/office/drawing/2014/main" id="{388D5E81-F14F-48B5-B2D3-DF3F2AD8AE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03950" y="6480757"/>
            <a:ext cx="907590" cy="388967"/>
          </a:xfrm>
          <a:prstGeom prst="rect">
            <a:avLst/>
          </a:prstGeom>
        </p:spPr>
      </p:pic>
      <p:sp>
        <p:nvSpPr>
          <p:cNvPr id="5" name="Chart Placeholder 4">
            <a:extLst>
              <a:ext uri="{FF2B5EF4-FFF2-40B4-BE49-F238E27FC236}">
                <a16:creationId xmlns:a16="http://schemas.microsoft.com/office/drawing/2014/main" id="{F76BA119-B9FE-4C3F-B6DE-09BE90FFD309}"/>
              </a:ext>
            </a:extLst>
          </p:cNvPr>
          <p:cNvSpPr>
            <a:spLocks noGrp="1"/>
          </p:cNvSpPr>
          <p:nvPr>
            <p:ph type="chart" sz="quarter" idx="14" hasCustomPrompt="1"/>
          </p:nvPr>
        </p:nvSpPr>
        <p:spPr>
          <a:xfrm>
            <a:off x="6172200" y="2827338"/>
            <a:ext cx="5038726" cy="3163887"/>
          </a:xfrm>
          <a:solidFill>
            <a:schemeClr val="bg1">
              <a:lumMod val="85000"/>
            </a:schemeClr>
          </a:solidFill>
        </p:spPr>
        <p:txBody>
          <a:bodyPr/>
          <a:lstStyle>
            <a:lvl1pPr>
              <a:defRPr/>
            </a:lvl1pPr>
          </a:lstStyle>
          <a:p>
            <a:r>
              <a:rPr lang="en-GB"/>
              <a:t>Click to add chart</a:t>
            </a:r>
          </a:p>
        </p:txBody>
      </p:sp>
    </p:spTree>
    <p:extLst>
      <p:ext uri="{BB962C8B-B14F-4D97-AF65-F5344CB8AC3E}">
        <p14:creationId xmlns:p14="http://schemas.microsoft.com/office/powerpoint/2010/main" val="51246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E42C3-E8FF-4721-BDF5-751BF94323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708093-B4FB-43F7-9A80-CA1022137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21702041"/>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67" r:id="rId4"/>
    <p:sldLayoutId id="2147483649" r:id="rId5"/>
    <p:sldLayoutId id="2147483653" r:id="rId6"/>
    <p:sldLayoutId id="2147483659" r:id="rId7"/>
    <p:sldLayoutId id="2147483663" r:id="rId8"/>
    <p:sldLayoutId id="2147483660" r:id="rId9"/>
    <p:sldLayoutId id="2147483661" r:id="rId10"/>
    <p:sldLayoutId id="2147483654" r:id="rId11"/>
    <p:sldLayoutId id="2147483658" r:id="rId12"/>
    <p:sldLayoutId id="2147483656" r:id="rId13"/>
    <p:sldLayoutId id="2147483662" r:id="rId14"/>
    <p:sldLayoutId id="2147483657" r:id="rId15"/>
    <p:sldLayoutId id="2147483664" r:id="rId16"/>
    <p:sldLayoutId id="2147483665" r:id="rId17"/>
    <p:sldLayoutId id="2147483670" r:id="rId18"/>
    <p:sldLayoutId id="2147483706" r:id="rId19"/>
  </p:sldLayoutIdLst>
  <p:hf sldNum="0"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7729"/>
            <a:ext cx="12192000" cy="1143000"/>
          </a:xfrm>
          <a:prstGeom prst="rect">
            <a:avLst/>
          </a:prstGeom>
          <a:solidFill>
            <a:srgbClr val="001F3C"/>
          </a:solidFill>
        </p:spPr>
        <p:txBody>
          <a:bodyPr vert="horz" lIns="91408" tIns="45704" rIns="91408" bIns="45704"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23"/>
            <a:ext cx="10972800" cy="4525963"/>
          </a:xfrm>
          <a:prstGeom prst="rect">
            <a:avLst/>
          </a:prstGeom>
          <a:solidFill>
            <a:schemeClr val="bg1"/>
          </a:solidFill>
        </p:spPr>
        <p:txBody>
          <a:bodyPr vert="horz" lIns="91408" tIns="45704" rIns="91408" bIns="4570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1807371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xStyles>
    <p:titleStyle>
      <a:lvl1pPr algn="ctr" defTabSz="727013" rtl="0" eaLnBrk="1" latinLnBrk="0" hangingPunct="1">
        <a:spcBef>
          <a:spcPct val="0"/>
        </a:spcBef>
        <a:buNone/>
        <a:defRPr sz="3990" kern="1200">
          <a:solidFill>
            <a:schemeClr val="bg1"/>
          </a:solidFill>
          <a:latin typeface="Monseratt"/>
          <a:ea typeface="+mj-ea"/>
          <a:cs typeface="+mj-cs"/>
        </a:defRPr>
      </a:lvl1pPr>
    </p:titleStyle>
    <p:bodyStyle>
      <a:lvl1pPr marL="272630" indent="-272630" algn="l" defTabSz="727013" rtl="0" eaLnBrk="1" latinLnBrk="0" hangingPunct="1">
        <a:spcBef>
          <a:spcPct val="20000"/>
        </a:spcBef>
        <a:buFont typeface="Arial" pitchFamily="34" charset="0"/>
        <a:buChar char="•"/>
        <a:defRPr sz="2630" kern="1200">
          <a:solidFill>
            <a:schemeClr val="tx1"/>
          </a:solidFill>
          <a:latin typeface="+mj-lt"/>
          <a:ea typeface="Open Sans" panose="020B0606030504020204" pitchFamily="34" charset="0"/>
          <a:cs typeface="Open Sans" panose="020B0606030504020204" pitchFamily="34" charset="0"/>
        </a:defRPr>
      </a:lvl1pPr>
      <a:lvl2pPr marL="590699" indent="-227191" algn="l" defTabSz="727013" rtl="0" eaLnBrk="1" latinLnBrk="0" hangingPunct="1">
        <a:spcBef>
          <a:spcPct val="20000"/>
        </a:spcBef>
        <a:buFont typeface="Arial" pitchFamily="34" charset="0"/>
        <a:buChar char="–"/>
        <a:defRPr sz="2267" kern="1200">
          <a:solidFill>
            <a:schemeClr val="tx1"/>
          </a:solidFill>
          <a:latin typeface="+mj-lt"/>
          <a:ea typeface="Open Sans" panose="020B0606030504020204" pitchFamily="34" charset="0"/>
          <a:cs typeface="Open Sans" panose="020B0606030504020204" pitchFamily="34" charset="0"/>
        </a:defRPr>
      </a:lvl2pPr>
      <a:lvl3pPr marL="908767" indent="-181754" algn="l" defTabSz="727013" rtl="0" eaLnBrk="1" latinLnBrk="0" hangingPunct="1">
        <a:spcBef>
          <a:spcPct val="20000"/>
        </a:spcBef>
        <a:buFont typeface="Arial" pitchFamily="34" charset="0"/>
        <a:buChar char="•"/>
        <a:defRPr sz="1904" kern="1200">
          <a:solidFill>
            <a:schemeClr val="tx1"/>
          </a:solidFill>
          <a:latin typeface="+mj-lt"/>
          <a:ea typeface="Open Sans" panose="020B0606030504020204" pitchFamily="34" charset="0"/>
          <a:cs typeface="Open Sans" panose="020B0606030504020204" pitchFamily="34" charset="0"/>
        </a:defRPr>
      </a:lvl3pPr>
      <a:lvl4pPr marL="1272274" indent="-181754" algn="l" defTabSz="727013" rtl="0" eaLnBrk="1" latinLnBrk="0" hangingPunct="1">
        <a:spcBef>
          <a:spcPct val="20000"/>
        </a:spcBef>
        <a:buFont typeface="Arial" pitchFamily="34" charset="0"/>
        <a:buChar char="–"/>
        <a:defRPr sz="1542" kern="1200">
          <a:solidFill>
            <a:schemeClr val="tx1"/>
          </a:solidFill>
          <a:latin typeface="+mj-lt"/>
          <a:ea typeface="Open Sans" panose="020B0606030504020204" pitchFamily="34" charset="0"/>
          <a:cs typeface="Open Sans" panose="020B0606030504020204" pitchFamily="34" charset="0"/>
        </a:defRPr>
      </a:lvl4pPr>
      <a:lvl5pPr marL="1635781" indent="-181754" algn="l" defTabSz="727013" rtl="0" eaLnBrk="1" latinLnBrk="0" hangingPunct="1">
        <a:spcBef>
          <a:spcPct val="20000"/>
        </a:spcBef>
        <a:buFont typeface="Arial" pitchFamily="34" charset="0"/>
        <a:buChar char="»"/>
        <a:defRPr sz="1542" kern="1200">
          <a:solidFill>
            <a:schemeClr val="tx1"/>
          </a:solidFill>
          <a:latin typeface="+mj-lt"/>
          <a:ea typeface="Open Sans" panose="020B0606030504020204" pitchFamily="34" charset="0"/>
          <a:cs typeface="Open Sans" panose="020B0606030504020204" pitchFamily="34" charset="0"/>
        </a:defRPr>
      </a:lvl5pPr>
      <a:lvl6pPr marL="1999287" indent="-181754" algn="l" defTabSz="727013" rtl="0" eaLnBrk="1" latinLnBrk="0" hangingPunct="1">
        <a:spcBef>
          <a:spcPct val="20000"/>
        </a:spcBef>
        <a:buFont typeface="Arial" pitchFamily="34" charset="0"/>
        <a:buChar char="•"/>
        <a:defRPr sz="1542" kern="1200">
          <a:solidFill>
            <a:schemeClr val="tx1"/>
          </a:solidFill>
          <a:latin typeface="+mn-lt"/>
          <a:ea typeface="+mn-ea"/>
          <a:cs typeface="+mn-cs"/>
        </a:defRPr>
      </a:lvl6pPr>
      <a:lvl7pPr marL="2362794" indent="-181754" algn="l" defTabSz="727013" rtl="0" eaLnBrk="1" latinLnBrk="0" hangingPunct="1">
        <a:spcBef>
          <a:spcPct val="20000"/>
        </a:spcBef>
        <a:buFont typeface="Arial" pitchFamily="34" charset="0"/>
        <a:buChar char="•"/>
        <a:defRPr sz="1542" kern="1200">
          <a:solidFill>
            <a:schemeClr val="tx1"/>
          </a:solidFill>
          <a:latin typeface="+mn-lt"/>
          <a:ea typeface="+mn-ea"/>
          <a:cs typeface="+mn-cs"/>
        </a:defRPr>
      </a:lvl7pPr>
      <a:lvl8pPr marL="2726301" indent="-181754" algn="l" defTabSz="727013" rtl="0" eaLnBrk="1" latinLnBrk="0" hangingPunct="1">
        <a:spcBef>
          <a:spcPct val="20000"/>
        </a:spcBef>
        <a:buFont typeface="Arial" pitchFamily="34" charset="0"/>
        <a:buChar char="•"/>
        <a:defRPr sz="1542" kern="1200">
          <a:solidFill>
            <a:schemeClr val="tx1"/>
          </a:solidFill>
          <a:latin typeface="+mn-lt"/>
          <a:ea typeface="+mn-ea"/>
          <a:cs typeface="+mn-cs"/>
        </a:defRPr>
      </a:lvl8pPr>
      <a:lvl9pPr marL="3089809" indent="-181754" algn="l" defTabSz="727013" rtl="0" eaLnBrk="1" latinLnBrk="0" hangingPunct="1">
        <a:spcBef>
          <a:spcPct val="20000"/>
        </a:spcBef>
        <a:buFont typeface="Arial" pitchFamily="34" charset="0"/>
        <a:buChar char="•"/>
        <a:defRPr sz="1542" kern="1200">
          <a:solidFill>
            <a:schemeClr val="tx1"/>
          </a:solidFill>
          <a:latin typeface="+mn-lt"/>
          <a:ea typeface="+mn-ea"/>
          <a:cs typeface="+mn-cs"/>
        </a:defRPr>
      </a:lvl9pPr>
    </p:bodyStyle>
    <p:otherStyle>
      <a:defPPr>
        <a:defRPr lang="en-US"/>
      </a:defPPr>
      <a:lvl1pPr marL="0" algn="l" defTabSz="727013" rtl="0" eaLnBrk="1" latinLnBrk="0" hangingPunct="1">
        <a:defRPr sz="1451" kern="1200">
          <a:solidFill>
            <a:schemeClr val="tx1"/>
          </a:solidFill>
          <a:latin typeface="+mn-lt"/>
          <a:ea typeface="+mn-ea"/>
          <a:cs typeface="+mn-cs"/>
        </a:defRPr>
      </a:lvl1pPr>
      <a:lvl2pPr marL="363506" algn="l" defTabSz="727013" rtl="0" eaLnBrk="1" latinLnBrk="0" hangingPunct="1">
        <a:defRPr sz="1451" kern="1200">
          <a:solidFill>
            <a:schemeClr val="tx1"/>
          </a:solidFill>
          <a:latin typeface="+mn-lt"/>
          <a:ea typeface="+mn-ea"/>
          <a:cs typeface="+mn-cs"/>
        </a:defRPr>
      </a:lvl2pPr>
      <a:lvl3pPr marL="727013" algn="l" defTabSz="727013" rtl="0" eaLnBrk="1" latinLnBrk="0" hangingPunct="1">
        <a:defRPr sz="1451" kern="1200">
          <a:solidFill>
            <a:schemeClr val="tx1"/>
          </a:solidFill>
          <a:latin typeface="+mn-lt"/>
          <a:ea typeface="+mn-ea"/>
          <a:cs typeface="+mn-cs"/>
        </a:defRPr>
      </a:lvl3pPr>
      <a:lvl4pPr marL="1090519" algn="l" defTabSz="727013" rtl="0" eaLnBrk="1" latinLnBrk="0" hangingPunct="1">
        <a:defRPr sz="1451" kern="1200">
          <a:solidFill>
            <a:schemeClr val="tx1"/>
          </a:solidFill>
          <a:latin typeface="+mn-lt"/>
          <a:ea typeface="+mn-ea"/>
          <a:cs typeface="+mn-cs"/>
        </a:defRPr>
      </a:lvl4pPr>
      <a:lvl5pPr marL="1454027" algn="l" defTabSz="727013" rtl="0" eaLnBrk="1" latinLnBrk="0" hangingPunct="1">
        <a:defRPr sz="1451" kern="1200">
          <a:solidFill>
            <a:schemeClr val="tx1"/>
          </a:solidFill>
          <a:latin typeface="+mn-lt"/>
          <a:ea typeface="+mn-ea"/>
          <a:cs typeface="+mn-cs"/>
        </a:defRPr>
      </a:lvl5pPr>
      <a:lvl6pPr marL="1817535" algn="l" defTabSz="727013" rtl="0" eaLnBrk="1" latinLnBrk="0" hangingPunct="1">
        <a:defRPr sz="1451" kern="1200">
          <a:solidFill>
            <a:schemeClr val="tx1"/>
          </a:solidFill>
          <a:latin typeface="+mn-lt"/>
          <a:ea typeface="+mn-ea"/>
          <a:cs typeface="+mn-cs"/>
        </a:defRPr>
      </a:lvl6pPr>
      <a:lvl7pPr marL="2181041" algn="l" defTabSz="727013" rtl="0" eaLnBrk="1" latinLnBrk="0" hangingPunct="1">
        <a:defRPr sz="1451" kern="1200">
          <a:solidFill>
            <a:schemeClr val="tx1"/>
          </a:solidFill>
          <a:latin typeface="+mn-lt"/>
          <a:ea typeface="+mn-ea"/>
          <a:cs typeface="+mn-cs"/>
        </a:defRPr>
      </a:lvl7pPr>
      <a:lvl8pPr marL="2544547" algn="l" defTabSz="727013" rtl="0" eaLnBrk="1" latinLnBrk="0" hangingPunct="1">
        <a:defRPr sz="1451" kern="1200">
          <a:solidFill>
            <a:schemeClr val="tx1"/>
          </a:solidFill>
          <a:latin typeface="+mn-lt"/>
          <a:ea typeface="+mn-ea"/>
          <a:cs typeface="+mn-cs"/>
        </a:defRPr>
      </a:lvl8pPr>
      <a:lvl9pPr marL="2908055" algn="l" defTabSz="727013" rtl="0" eaLnBrk="1" latinLnBrk="0" hangingPunct="1">
        <a:defRPr sz="14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7729"/>
            <a:ext cx="12192000" cy="1143000"/>
          </a:xfrm>
          <a:prstGeom prst="rect">
            <a:avLst/>
          </a:prstGeom>
          <a:solidFill>
            <a:srgbClr val="001F3C"/>
          </a:solidFill>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14"/>
            <a:ext cx="10972800" cy="4525963"/>
          </a:xfrm>
          <a:prstGeom prst="rect">
            <a:avLst/>
          </a:prstGeom>
          <a:solidFill>
            <a:schemeClr val="bg1"/>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2651609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ctr" defTabSz="727272" rtl="0" eaLnBrk="1" latinLnBrk="0" hangingPunct="1">
        <a:spcBef>
          <a:spcPct val="0"/>
        </a:spcBef>
        <a:buNone/>
        <a:defRPr sz="3990" kern="1200">
          <a:solidFill>
            <a:schemeClr val="bg1"/>
          </a:solidFill>
          <a:latin typeface="Monseratt"/>
          <a:ea typeface="+mj-ea"/>
          <a:cs typeface="+mj-cs"/>
        </a:defRPr>
      </a:lvl1pPr>
    </p:titleStyle>
    <p:bodyStyle>
      <a:lvl1pPr marL="272727" indent="-272727" algn="l" defTabSz="727272" rtl="0" eaLnBrk="1" latinLnBrk="0" hangingPunct="1">
        <a:spcBef>
          <a:spcPct val="20000"/>
        </a:spcBef>
        <a:buFont typeface="Arial" pitchFamily="34" charset="0"/>
        <a:buChar char="•"/>
        <a:defRPr sz="2545" kern="1200">
          <a:solidFill>
            <a:schemeClr val="tx1"/>
          </a:solidFill>
          <a:latin typeface="+mj-lt"/>
          <a:ea typeface="Open Sans" panose="020B0606030504020204" pitchFamily="34" charset="0"/>
          <a:cs typeface="Open Sans" panose="020B0606030504020204" pitchFamily="34" charset="0"/>
        </a:defRPr>
      </a:lvl1pPr>
      <a:lvl2pPr marL="590908" indent="-227272" algn="l" defTabSz="727272" rtl="0" eaLnBrk="1" latinLnBrk="0" hangingPunct="1">
        <a:spcBef>
          <a:spcPct val="20000"/>
        </a:spcBef>
        <a:buFont typeface="Arial" pitchFamily="34" charset="0"/>
        <a:buChar char="–"/>
        <a:defRPr sz="2227" kern="1200">
          <a:solidFill>
            <a:schemeClr val="tx1"/>
          </a:solidFill>
          <a:latin typeface="+mj-lt"/>
          <a:ea typeface="Open Sans" panose="020B0606030504020204" pitchFamily="34" charset="0"/>
          <a:cs typeface="Open Sans" panose="020B0606030504020204" pitchFamily="34" charset="0"/>
        </a:defRPr>
      </a:lvl2pPr>
      <a:lvl3pPr marL="909090" indent="-181818" algn="l" defTabSz="727272" rtl="0" eaLnBrk="1" latinLnBrk="0" hangingPunct="1">
        <a:spcBef>
          <a:spcPct val="20000"/>
        </a:spcBef>
        <a:buFont typeface="Arial" pitchFamily="34" charset="0"/>
        <a:buChar char="•"/>
        <a:defRPr sz="1909" kern="1200">
          <a:solidFill>
            <a:schemeClr val="tx1"/>
          </a:solidFill>
          <a:latin typeface="+mj-lt"/>
          <a:ea typeface="Open Sans" panose="020B0606030504020204" pitchFamily="34" charset="0"/>
          <a:cs typeface="Open Sans" panose="020B0606030504020204" pitchFamily="34" charset="0"/>
        </a:defRPr>
      </a:lvl3pPr>
      <a:lvl4pPr marL="1272726" indent="-181818" algn="l" defTabSz="727272" rtl="0" eaLnBrk="1" latinLnBrk="0" hangingPunct="1">
        <a:spcBef>
          <a:spcPct val="20000"/>
        </a:spcBef>
        <a:buFont typeface="Arial" pitchFamily="34" charset="0"/>
        <a:buChar char="–"/>
        <a:defRPr sz="1591" kern="1200">
          <a:solidFill>
            <a:schemeClr val="tx1"/>
          </a:solidFill>
          <a:latin typeface="+mj-lt"/>
          <a:ea typeface="Open Sans" panose="020B0606030504020204" pitchFamily="34" charset="0"/>
          <a:cs typeface="Open Sans" panose="020B0606030504020204" pitchFamily="34" charset="0"/>
        </a:defRPr>
      </a:lvl4pPr>
      <a:lvl5pPr marL="1636362" indent="-181818" algn="l" defTabSz="727272" rtl="0" eaLnBrk="1" latinLnBrk="0" hangingPunct="1">
        <a:spcBef>
          <a:spcPct val="20000"/>
        </a:spcBef>
        <a:buFont typeface="Arial" pitchFamily="34" charset="0"/>
        <a:buChar char="»"/>
        <a:defRPr sz="1591" kern="1200">
          <a:solidFill>
            <a:schemeClr val="tx1"/>
          </a:solidFill>
          <a:latin typeface="+mj-lt"/>
          <a:ea typeface="Open Sans" panose="020B0606030504020204" pitchFamily="34" charset="0"/>
          <a:cs typeface="Open Sans" panose="020B0606030504020204" pitchFamily="34" charset="0"/>
        </a:defRPr>
      </a:lvl5pPr>
      <a:lvl6pPr marL="1999998" indent="-181818" algn="l" defTabSz="727272" rtl="0" eaLnBrk="1" latinLnBrk="0" hangingPunct="1">
        <a:spcBef>
          <a:spcPct val="20000"/>
        </a:spcBef>
        <a:buFont typeface="Arial" pitchFamily="34" charset="0"/>
        <a:buChar char="•"/>
        <a:defRPr sz="1591" kern="1200">
          <a:solidFill>
            <a:schemeClr val="tx1"/>
          </a:solidFill>
          <a:latin typeface="+mn-lt"/>
          <a:ea typeface="+mn-ea"/>
          <a:cs typeface="+mn-cs"/>
        </a:defRPr>
      </a:lvl6pPr>
      <a:lvl7pPr marL="2363634" indent="-181818" algn="l" defTabSz="727272" rtl="0" eaLnBrk="1" latinLnBrk="0" hangingPunct="1">
        <a:spcBef>
          <a:spcPct val="20000"/>
        </a:spcBef>
        <a:buFont typeface="Arial" pitchFamily="34" charset="0"/>
        <a:buChar char="•"/>
        <a:defRPr sz="1591" kern="1200">
          <a:solidFill>
            <a:schemeClr val="tx1"/>
          </a:solidFill>
          <a:latin typeface="+mn-lt"/>
          <a:ea typeface="+mn-ea"/>
          <a:cs typeface="+mn-cs"/>
        </a:defRPr>
      </a:lvl7pPr>
      <a:lvl8pPr marL="2727270" indent="-181818" algn="l" defTabSz="727272" rtl="0" eaLnBrk="1" latinLnBrk="0" hangingPunct="1">
        <a:spcBef>
          <a:spcPct val="20000"/>
        </a:spcBef>
        <a:buFont typeface="Arial" pitchFamily="34" charset="0"/>
        <a:buChar char="•"/>
        <a:defRPr sz="1591" kern="1200">
          <a:solidFill>
            <a:schemeClr val="tx1"/>
          </a:solidFill>
          <a:latin typeface="+mn-lt"/>
          <a:ea typeface="+mn-ea"/>
          <a:cs typeface="+mn-cs"/>
        </a:defRPr>
      </a:lvl8pPr>
      <a:lvl9pPr marL="3090906" indent="-181818" algn="l" defTabSz="727272" rtl="0" eaLnBrk="1" latinLnBrk="0" hangingPunct="1">
        <a:spcBef>
          <a:spcPct val="20000"/>
        </a:spcBef>
        <a:buFont typeface="Arial" pitchFamily="34" charset="0"/>
        <a:buChar char="•"/>
        <a:defRPr sz="1591" kern="1200">
          <a:solidFill>
            <a:schemeClr val="tx1"/>
          </a:solidFill>
          <a:latin typeface="+mn-lt"/>
          <a:ea typeface="+mn-ea"/>
          <a:cs typeface="+mn-cs"/>
        </a:defRPr>
      </a:lvl9pPr>
    </p:bodyStyle>
    <p:otherStyle>
      <a:defPPr>
        <a:defRPr lang="en-US"/>
      </a:defPPr>
      <a:lvl1pPr marL="0" algn="l" defTabSz="727272" rtl="0" eaLnBrk="1" latinLnBrk="0" hangingPunct="1">
        <a:defRPr sz="1432" kern="1200">
          <a:solidFill>
            <a:schemeClr val="tx1"/>
          </a:solidFill>
          <a:latin typeface="+mn-lt"/>
          <a:ea typeface="+mn-ea"/>
          <a:cs typeface="+mn-cs"/>
        </a:defRPr>
      </a:lvl1pPr>
      <a:lvl2pPr marL="363636" algn="l" defTabSz="727272" rtl="0" eaLnBrk="1" latinLnBrk="0" hangingPunct="1">
        <a:defRPr sz="1432" kern="1200">
          <a:solidFill>
            <a:schemeClr val="tx1"/>
          </a:solidFill>
          <a:latin typeface="+mn-lt"/>
          <a:ea typeface="+mn-ea"/>
          <a:cs typeface="+mn-cs"/>
        </a:defRPr>
      </a:lvl2pPr>
      <a:lvl3pPr marL="727272" algn="l" defTabSz="727272" rtl="0" eaLnBrk="1" latinLnBrk="0" hangingPunct="1">
        <a:defRPr sz="1432" kern="1200">
          <a:solidFill>
            <a:schemeClr val="tx1"/>
          </a:solidFill>
          <a:latin typeface="+mn-lt"/>
          <a:ea typeface="+mn-ea"/>
          <a:cs typeface="+mn-cs"/>
        </a:defRPr>
      </a:lvl3pPr>
      <a:lvl4pPr marL="1090908" algn="l" defTabSz="727272" rtl="0" eaLnBrk="1" latinLnBrk="0" hangingPunct="1">
        <a:defRPr sz="1432" kern="1200">
          <a:solidFill>
            <a:schemeClr val="tx1"/>
          </a:solidFill>
          <a:latin typeface="+mn-lt"/>
          <a:ea typeface="+mn-ea"/>
          <a:cs typeface="+mn-cs"/>
        </a:defRPr>
      </a:lvl4pPr>
      <a:lvl5pPr marL="1454543" algn="l" defTabSz="727272" rtl="0" eaLnBrk="1" latinLnBrk="0" hangingPunct="1">
        <a:defRPr sz="1432" kern="1200">
          <a:solidFill>
            <a:schemeClr val="tx1"/>
          </a:solidFill>
          <a:latin typeface="+mn-lt"/>
          <a:ea typeface="+mn-ea"/>
          <a:cs typeface="+mn-cs"/>
        </a:defRPr>
      </a:lvl5pPr>
      <a:lvl6pPr marL="1818180" algn="l" defTabSz="727272" rtl="0" eaLnBrk="1" latinLnBrk="0" hangingPunct="1">
        <a:defRPr sz="1432" kern="1200">
          <a:solidFill>
            <a:schemeClr val="tx1"/>
          </a:solidFill>
          <a:latin typeface="+mn-lt"/>
          <a:ea typeface="+mn-ea"/>
          <a:cs typeface="+mn-cs"/>
        </a:defRPr>
      </a:lvl6pPr>
      <a:lvl7pPr marL="2181816" algn="l" defTabSz="727272" rtl="0" eaLnBrk="1" latinLnBrk="0" hangingPunct="1">
        <a:defRPr sz="1432" kern="1200">
          <a:solidFill>
            <a:schemeClr val="tx1"/>
          </a:solidFill>
          <a:latin typeface="+mn-lt"/>
          <a:ea typeface="+mn-ea"/>
          <a:cs typeface="+mn-cs"/>
        </a:defRPr>
      </a:lvl7pPr>
      <a:lvl8pPr marL="2545452" algn="l" defTabSz="727272" rtl="0" eaLnBrk="1" latinLnBrk="0" hangingPunct="1">
        <a:defRPr sz="1432" kern="1200">
          <a:solidFill>
            <a:schemeClr val="tx1"/>
          </a:solidFill>
          <a:latin typeface="+mn-lt"/>
          <a:ea typeface="+mn-ea"/>
          <a:cs typeface="+mn-cs"/>
        </a:defRPr>
      </a:lvl8pPr>
      <a:lvl9pPr marL="2909088" algn="l" defTabSz="727272" rtl="0" eaLnBrk="1" latinLnBrk="0" hangingPunct="1">
        <a:defRPr sz="14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hyperlink" Target="file:///C:\Users\Sonia.Coltman\OneDrive%20-%20Shaw%20Trust%20Group\Desktop\OTJT%20Information%20sheet.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stituteforapprenticeships.org/media/3197/st0575_school-business-professional_l4_ap-for-publication_110619.pdf"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34.png"/><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3" Type="http://schemas.openxmlformats.org/officeDocument/2006/relationships/hyperlink" Target="https://www.elearning.prevent.homeoffice.gov.uk/edu/screen1.html"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7.xml"/><Relationship Id="rId7" Type="http://schemas.openxmlformats.org/officeDocument/2006/relationships/image" Target="../media/image6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63.png"/><Relationship Id="rId4" Type="http://schemas.openxmlformats.org/officeDocument/2006/relationships/hyperlink" Target="mailto:adam.waite@ixionholdings.com" TargetMode="Externa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cognassist.com/insights-hub/science-behind-cognassist/" TargetMode="External"/><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1.png"/><Relationship Id="rId4" Type="http://schemas.openxmlformats.org/officeDocument/2006/relationships/image" Target="../media/image36.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notesSlide" Target="../notesSlides/notesSlide19.xml"/><Relationship Id="rId7" Type="http://schemas.openxmlformats.org/officeDocument/2006/relationships/package" Target="../embeddings/Microsoft_Word_Document1.docx"/><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82.emf"/><Relationship Id="rId5" Type="http://schemas.openxmlformats.org/officeDocument/2006/relationships/oleObject" Target="../embeddings/oleObject1.bin"/><Relationship Id="rId10" Type="http://schemas.openxmlformats.org/officeDocument/2006/relationships/image" Target="../media/image84.emf"/><Relationship Id="rId4" Type="http://schemas.openxmlformats.org/officeDocument/2006/relationships/image" Target="../media/image36.png"/><Relationship Id="rId9" Type="http://schemas.openxmlformats.org/officeDocument/2006/relationships/package" Target="../embeddings/Microsoft_Word_Document2.docx"/></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mailto:Shell.Coltman@ixionholdings.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mailto:Tracey.Hilton@ixionholdings.com" TargetMode="External"/><Relationship Id="rId5" Type="http://schemas.openxmlformats.org/officeDocument/2006/relationships/image" Target="../media/image37.jp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emf"/><Relationship Id="rId3" Type="http://schemas.openxmlformats.org/officeDocument/2006/relationships/notesSlide" Target="../notesSlides/notesSlide6.xml"/><Relationship Id="rId7" Type="http://schemas.openxmlformats.org/officeDocument/2006/relationships/image" Target="../media/image44.svg"/><Relationship Id="rId12" Type="http://schemas.openxmlformats.org/officeDocument/2006/relationships/image" Target="../media/image49.png"/><Relationship Id="rId17" Type="http://schemas.microsoft.com/office/2007/relationships/hdphoto" Target="../media/hdphoto3.wdp"/><Relationship Id="rId2" Type="http://schemas.openxmlformats.org/officeDocument/2006/relationships/slideLayout" Target="../slideLayouts/slideLayout26.xml"/><Relationship Id="rId16" Type="http://schemas.openxmlformats.org/officeDocument/2006/relationships/image" Target="../media/image52.png"/><Relationship Id="rId1" Type="http://schemas.openxmlformats.org/officeDocument/2006/relationships/themeOverride" Target="../theme/themeOverride1.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microsoft.com/office/2007/relationships/hdphoto" Target="../media/hdphoto2.wdp"/><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hyperlink" Target="https://www.instituteforapprenticeships.org/media/3197/st0575_school-business-professional_l4_ap-for-publication_110619.pdf"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in a room&#10;&#10;Description automatically generated">
            <a:extLst>
              <a:ext uri="{FF2B5EF4-FFF2-40B4-BE49-F238E27FC236}">
                <a16:creationId xmlns:a16="http://schemas.microsoft.com/office/drawing/2014/main" id="{F3BF98E6-C453-4769-94D3-254960AC3B3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BC01FFA9-BE78-4D05-B9F4-21DD27764AC2}"/>
              </a:ext>
            </a:extLst>
          </p:cNvPr>
          <p:cNvSpPr>
            <a:spLocks noGrp="1"/>
          </p:cNvSpPr>
          <p:nvPr>
            <p:ph type="body" sz="quarter" idx="11"/>
          </p:nvPr>
        </p:nvSpPr>
        <p:spPr/>
        <p:txBody>
          <a:bodyPr vert="horz" lIns="91440" tIns="45720" rIns="91440" bIns="45720" rtlCol="0" anchor="t">
            <a:normAutofit/>
          </a:bodyPr>
          <a:lstStyle/>
          <a:p>
            <a:r>
              <a:rPr lang="en-GB" dirty="0">
                <a:latin typeface="Arial"/>
                <a:cs typeface="Arial"/>
              </a:rPr>
              <a:t>Induction</a:t>
            </a:r>
            <a:endParaRPr lang="en-US" dirty="0"/>
          </a:p>
        </p:txBody>
      </p:sp>
      <p:sp>
        <p:nvSpPr>
          <p:cNvPr id="8" name="Text Placeholder 7">
            <a:extLst>
              <a:ext uri="{FF2B5EF4-FFF2-40B4-BE49-F238E27FC236}">
                <a16:creationId xmlns:a16="http://schemas.microsoft.com/office/drawing/2014/main" id="{C44D9383-5ACA-407C-9982-FE9E9E0A6359}"/>
              </a:ext>
            </a:extLst>
          </p:cNvPr>
          <p:cNvSpPr>
            <a:spLocks noGrp="1"/>
          </p:cNvSpPr>
          <p:nvPr>
            <p:ph type="body" sz="quarter" idx="12"/>
          </p:nvPr>
        </p:nvSpPr>
        <p:spPr/>
        <p:txBody>
          <a:bodyPr/>
          <a:lstStyle/>
          <a:p>
            <a:r>
              <a:rPr lang="en-GB" dirty="0"/>
              <a:t>L4 School Business Professional</a:t>
            </a:r>
          </a:p>
        </p:txBody>
      </p:sp>
      <p:sp>
        <p:nvSpPr>
          <p:cNvPr id="9" name="Text Placeholder 8">
            <a:extLst>
              <a:ext uri="{FF2B5EF4-FFF2-40B4-BE49-F238E27FC236}">
                <a16:creationId xmlns:a16="http://schemas.microsoft.com/office/drawing/2014/main" id="{412E0817-A04F-44F5-8652-CB4379C12385}"/>
              </a:ext>
            </a:extLst>
          </p:cNvPr>
          <p:cNvSpPr>
            <a:spLocks noGrp="1"/>
          </p:cNvSpPr>
          <p:nvPr>
            <p:ph type="body" sz="quarter" idx="13"/>
          </p:nvPr>
        </p:nvSpPr>
        <p:spPr/>
        <p:txBody>
          <a:bodyPr vert="horz" lIns="91440" tIns="45720" rIns="91440" bIns="45720" rtlCol="0" anchor="t">
            <a:normAutofit/>
          </a:bodyPr>
          <a:lstStyle/>
          <a:p>
            <a:r>
              <a:rPr lang="en-GB" dirty="0">
                <a:latin typeface="Arial"/>
                <a:cs typeface="Arial"/>
              </a:rPr>
              <a:t>ixionholdings.com</a:t>
            </a:r>
            <a:endParaRPr lang="en-GB" dirty="0"/>
          </a:p>
        </p:txBody>
      </p:sp>
      <p:pic>
        <p:nvPicPr>
          <p:cNvPr id="2" name="Picture 2" descr="Logo&#10;&#10;Description automatically generated">
            <a:extLst>
              <a:ext uri="{FF2B5EF4-FFF2-40B4-BE49-F238E27FC236}">
                <a16:creationId xmlns:a16="http://schemas.microsoft.com/office/drawing/2014/main" id="{A61256E3-DD2D-4F4E-8EBD-A4F37A7E3245}"/>
              </a:ext>
            </a:extLst>
          </p:cNvPr>
          <p:cNvPicPr>
            <a:picLocks noChangeAspect="1"/>
          </p:cNvPicPr>
          <p:nvPr/>
        </p:nvPicPr>
        <p:blipFill>
          <a:blip r:embed="rId4"/>
          <a:stretch>
            <a:fillRect/>
          </a:stretch>
        </p:blipFill>
        <p:spPr>
          <a:xfrm>
            <a:off x="9997787" y="275061"/>
            <a:ext cx="1799359" cy="904605"/>
          </a:xfrm>
          <a:prstGeom prst="rect">
            <a:avLst/>
          </a:prstGeom>
        </p:spPr>
      </p:pic>
    </p:spTree>
    <p:extLst>
      <p:ext uri="{BB962C8B-B14F-4D97-AF65-F5344CB8AC3E}">
        <p14:creationId xmlns:p14="http://schemas.microsoft.com/office/powerpoint/2010/main" val="350490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7F94237-0536-4DB1-8C95-39E355CED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97A8D7A-8C3D-44BF-83FA-988AD152D812}"/>
              </a:ext>
            </a:extLst>
          </p:cNvPr>
          <p:cNvPicPr>
            <a:picLocks noChangeAspect="1"/>
          </p:cNvPicPr>
          <p:nvPr/>
        </p:nvPicPr>
        <p:blipFill rotWithShape="1">
          <a:blip r:embed="rId3">
            <a:duotone>
              <a:schemeClr val="accent1">
                <a:shade val="45000"/>
                <a:satMod val="135000"/>
              </a:schemeClr>
              <a:prstClr val="white"/>
            </a:duotone>
            <a:alphaModFix amt="14000"/>
          </a:blip>
          <a:srcRect b="4255"/>
          <a:stretch/>
        </p:blipFill>
        <p:spPr>
          <a:xfrm>
            <a:off x="19" y="74037"/>
            <a:ext cx="12191981" cy="6857989"/>
          </a:xfrm>
          <a:prstGeom prst="rect">
            <a:avLst/>
          </a:prstGeom>
        </p:spPr>
      </p:pic>
      <p:sp>
        <p:nvSpPr>
          <p:cNvPr id="7" name="Title 6">
            <a:extLst>
              <a:ext uri="{FF2B5EF4-FFF2-40B4-BE49-F238E27FC236}">
                <a16:creationId xmlns:a16="http://schemas.microsoft.com/office/drawing/2014/main" id="{C1F3751E-57AD-447B-B27E-82BC89CEC79C}"/>
              </a:ext>
            </a:extLst>
          </p:cNvPr>
          <p:cNvSpPr>
            <a:spLocks noGrp="1"/>
          </p:cNvSpPr>
          <p:nvPr>
            <p:ph type="title"/>
          </p:nvPr>
        </p:nvSpPr>
        <p:spPr>
          <a:xfrm>
            <a:off x="4689234" y="272507"/>
            <a:ext cx="7160357" cy="4164820"/>
          </a:xfrm>
        </p:spPr>
        <p:txBody>
          <a:bodyPr vert="horz" lIns="91440" tIns="45720" rIns="91440" bIns="45720" rtlCol="0" anchor="t">
            <a:normAutofit/>
          </a:bodyPr>
          <a:lstStyle/>
          <a:p>
            <a:pPr algn="r"/>
            <a:r>
              <a:rPr lang="en-US" sz="8000" dirty="0">
                <a:solidFill>
                  <a:srgbClr val="FFFFFF"/>
                </a:solidFill>
                <a:latin typeface="+mj-lt"/>
                <a:cs typeface="+mj-cs"/>
              </a:rPr>
              <a:t>Off The Job = On </a:t>
            </a:r>
            <a:r>
              <a:rPr lang="en-US" sz="8000" dirty="0" err="1">
                <a:solidFill>
                  <a:srgbClr val="FFFFFF"/>
                </a:solidFill>
                <a:latin typeface="+mj-lt"/>
                <a:cs typeface="+mj-cs"/>
              </a:rPr>
              <a:t>programme</a:t>
            </a:r>
            <a:r>
              <a:rPr lang="en-US" sz="8000" dirty="0">
                <a:solidFill>
                  <a:srgbClr val="FFFFFF"/>
                </a:solidFill>
                <a:latin typeface="+mj-lt"/>
                <a:cs typeface="+mj-cs"/>
              </a:rPr>
              <a:t> </a:t>
            </a:r>
            <a:r>
              <a:rPr lang="en-US" sz="8000" dirty="0">
                <a:solidFill>
                  <a:srgbClr val="FFFFFF"/>
                </a:solidFill>
                <a:latin typeface="+mj-lt"/>
                <a:cs typeface="+mj-cs"/>
                <a:hlinkClick r:id="rId4" action="ppaction://hlinkfile"/>
              </a:rPr>
              <a:t>training</a:t>
            </a:r>
            <a:endParaRPr lang="en-US" sz="8000" dirty="0">
              <a:solidFill>
                <a:srgbClr val="FFFFFF"/>
              </a:solidFill>
              <a:latin typeface="+mj-lt"/>
              <a:cs typeface="+mj-cs"/>
            </a:endParaRPr>
          </a:p>
        </p:txBody>
      </p:sp>
      <p:sp>
        <p:nvSpPr>
          <p:cNvPr id="8" name="Text Placeholder 7">
            <a:extLst>
              <a:ext uri="{FF2B5EF4-FFF2-40B4-BE49-F238E27FC236}">
                <a16:creationId xmlns:a16="http://schemas.microsoft.com/office/drawing/2014/main" id="{BFCD70D2-3063-4CF4-9748-EBD88572653D}"/>
              </a:ext>
            </a:extLst>
          </p:cNvPr>
          <p:cNvSpPr>
            <a:spLocks noGrp="1"/>
          </p:cNvSpPr>
          <p:nvPr>
            <p:ph type="body" sz="quarter" idx="13"/>
          </p:nvPr>
        </p:nvSpPr>
        <p:spPr>
          <a:xfrm>
            <a:off x="1070409" y="2288504"/>
            <a:ext cx="8578699" cy="4717559"/>
          </a:xfrm>
        </p:spPr>
        <p:txBody>
          <a:bodyPr vert="horz" lIns="91440" tIns="45720" rIns="91440" bIns="45720" rtlCol="0">
            <a:normAutofit/>
          </a:bodyPr>
          <a:lstStyle/>
          <a:p>
            <a:r>
              <a:rPr lang="en-GB" sz="2400" b="1" dirty="0">
                <a:solidFill>
                  <a:schemeClr val="tx1"/>
                </a:solidFill>
                <a:latin typeface="+mn-lt"/>
                <a:cs typeface="+mn-cs"/>
              </a:rPr>
              <a:t>Teaching of theory - face-to-face</a:t>
            </a:r>
          </a:p>
          <a:p>
            <a:r>
              <a:rPr lang="en-GB" sz="2400" b="1" dirty="0">
                <a:solidFill>
                  <a:schemeClr val="tx1"/>
                </a:solidFill>
                <a:latin typeface="+mn-lt"/>
                <a:cs typeface="+mn-cs"/>
              </a:rPr>
              <a:t>Simulated exercises and role play</a:t>
            </a:r>
          </a:p>
          <a:p>
            <a:r>
              <a:rPr lang="en-GB" sz="2400" b="1" dirty="0">
                <a:solidFill>
                  <a:schemeClr val="tx1"/>
                </a:solidFill>
                <a:latin typeface="+mn-lt"/>
                <a:cs typeface="+mn-cs"/>
              </a:rPr>
              <a:t>Attendance at relevant competitions</a:t>
            </a:r>
          </a:p>
          <a:p>
            <a:r>
              <a:rPr lang="en-GB" sz="2400" b="1" dirty="0">
                <a:solidFill>
                  <a:schemeClr val="tx1"/>
                </a:solidFill>
                <a:latin typeface="+mn-lt"/>
                <a:cs typeface="+mn-cs"/>
              </a:rPr>
              <a:t>Manufacturer training e.g. new equipment or technologies</a:t>
            </a:r>
          </a:p>
          <a:p>
            <a:r>
              <a:rPr lang="en-GB" sz="2400" b="1" dirty="0">
                <a:solidFill>
                  <a:schemeClr val="tx1"/>
                </a:solidFill>
                <a:latin typeface="+mn-lt"/>
                <a:cs typeface="+mn-cs"/>
              </a:rPr>
              <a:t>Some online learning e.g. webinars or blended learning</a:t>
            </a:r>
          </a:p>
          <a:p>
            <a:r>
              <a:rPr lang="en-GB" sz="2400" b="1" dirty="0">
                <a:solidFill>
                  <a:schemeClr val="tx1"/>
                </a:solidFill>
                <a:latin typeface="+mn-lt"/>
                <a:cs typeface="+mn-cs"/>
              </a:rPr>
              <a:t>Shadowing or being mentored</a:t>
            </a:r>
          </a:p>
          <a:p>
            <a:r>
              <a:rPr lang="en-GB" sz="2400" b="1" dirty="0">
                <a:solidFill>
                  <a:schemeClr val="tx1"/>
                </a:solidFill>
                <a:latin typeface="+mn-lt"/>
                <a:cs typeface="+mn-cs"/>
              </a:rPr>
              <a:t>Practical training to develop skills</a:t>
            </a:r>
          </a:p>
          <a:p>
            <a:r>
              <a:rPr lang="en-GB" sz="2400" b="1" dirty="0">
                <a:solidFill>
                  <a:schemeClr val="tx1"/>
                </a:solidFill>
                <a:latin typeface="+mn-lt"/>
                <a:cs typeface="+mn-cs"/>
              </a:rPr>
              <a:t>Visiting the employer's other departments</a:t>
            </a:r>
          </a:p>
          <a:p>
            <a:r>
              <a:rPr lang="en-GB" sz="2400" b="1" dirty="0">
                <a:solidFill>
                  <a:schemeClr val="tx1"/>
                </a:solidFill>
                <a:latin typeface="+mn-lt"/>
                <a:cs typeface="+mn-cs"/>
              </a:rPr>
              <a:t>Time spent by the apprentice writing assessments/assignments</a:t>
            </a:r>
          </a:p>
          <a:p>
            <a:endParaRPr lang="en-US" sz="2000" dirty="0">
              <a:solidFill>
                <a:srgbClr val="FFFFFF"/>
              </a:solidFill>
              <a:latin typeface="+mn-lt"/>
              <a:cs typeface="+mn-cs"/>
            </a:endParaRPr>
          </a:p>
        </p:txBody>
      </p:sp>
      <p:sp>
        <p:nvSpPr>
          <p:cNvPr id="36"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4"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4B4C7E6B-5C71-4545-B06D-82355ADFC4B3}"/>
              </a:ext>
            </a:extLst>
          </p:cNvPr>
          <p:cNvPicPr>
            <a:picLocks noChangeAspect="1"/>
          </p:cNvPicPr>
          <p:nvPr/>
        </p:nvPicPr>
        <p:blipFill>
          <a:blip r:embed="rId5"/>
          <a:stretch>
            <a:fillRect/>
          </a:stretch>
        </p:blipFill>
        <p:spPr>
          <a:xfrm>
            <a:off x="404958" y="313345"/>
            <a:ext cx="1083574" cy="540000"/>
          </a:xfrm>
          <a:prstGeom prst="rect">
            <a:avLst/>
          </a:prstGeom>
        </p:spPr>
      </p:pic>
    </p:spTree>
    <p:extLst>
      <p:ext uri="{BB962C8B-B14F-4D97-AF65-F5344CB8AC3E}">
        <p14:creationId xmlns:p14="http://schemas.microsoft.com/office/powerpoint/2010/main" val="315085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C1F3751E-57AD-447B-B27E-82BC89CEC79C}"/>
              </a:ext>
            </a:extLst>
          </p:cNvPr>
          <p:cNvSpPr>
            <a:spLocks noGrp="1"/>
          </p:cNvSpPr>
          <p:nvPr>
            <p:ph type="title"/>
          </p:nvPr>
        </p:nvSpPr>
        <p:spPr>
          <a:xfrm>
            <a:off x="804672" y="391168"/>
            <a:ext cx="3308130" cy="939901"/>
          </a:xfrm>
        </p:spPr>
        <p:txBody>
          <a:bodyPr vert="horz" lIns="91440" tIns="45720" rIns="91440" bIns="45720" rtlCol="0" anchor="b">
            <a:normAutofit/>
          </a:bodyPr>
          <a:lstStyle/>
          <a:p>
            <a:pPr algn="ctr"/>
            <a:r>
              <a:rPr lang="en-US" sz="6000" b="1" kern="1200" dirty="0">
                <a:solidFill>
                  <a:srgbClr val="FFFFFF"/>
                </a:solidFill>
                <a:latin typeface="+mj-lt"/>
                <a:ea typeface="+mj-ea"/>
                <a:cs typeface="+mj-cs"/>
              </a:rPr>
              <a:t>One File</a:t>
            </a:r>
          </a:p>
        </p:txBody>
      </p:sp>
      <p:sp>
        <p:nvSpPr>
          <p:cNvPr id="8" name="Text Placeholder 7">
            <a:extLst>
              <a:ext uri="{FF2B5EF4-FFF2-40B4-BE49-F238E27FC236}">
                <a16:creationId xmlns:a16="http://schemas.microsoft.com/office/drawing/2014/main" id="{BFCD70D2-3063-4CF4-9748-EBD88572653D}"/>
              </a:ext>
            </a:extLst>
          </p:cNvPr>
          <p:cNvSpPr>
            <a:spLocks noGrp="1"/>
          </p:cNvSpPr>
          <p:nvPr>
            <p:ph type="body" sz="quarter" idx="13"/>
          </p:nvPr>
        </p:nvSpPr>
        <p:spPr>
          <a:xfrm>
            <a:off x="596708" y="1468430"/>
            <a:ext cx="3516095" cy="3535563"/>
          </a:xfrm>
        </p:spPr>
        <p:txBody>
          <a:bodyPr vert="horz" lIns="91440" tIns="45720" rIns="91440" bIns="45720" rtlCol="0">
            <a:normAutofit fontScale="92500"/>
          </a:bodyPr>
          <a:lstStyle/>
          <a:p>
            <a:pPr marL="342900" indent="-342900">
              <a:buFont typeface="Arial" panose="020B0604020202020204" pitchFamily="34" charset="0"/>
              <a:buChar char="•"/>
            </a:pPr>
            <a:r>
              <a:rPr lang="en-US" sz="2400" kern="1200" dirty="0">
                <a:solidFill>
                  <a:srgbClr val="FFFFFF"/>
                </a:solidFill>
                <a:latin typeface="+mn-lt"/>
                <a:ea typeface="+mn-ea"/>
                <a:cs typeface="+mn-cs"/>
              </a:rPr>
              <a:t>Locate what is involved in your course in detail</a:t>
            </a:r>
          </a:p>
          <a:p>
            <a:pPr marL="342900" indent="-342900">
              <a:buFont typeface="Arial" panose="020B0604020202020204" pitchFamily="34" charset="0"/>
              <a:buChar char="•"/>
            </a:pPr>
            <a:r>
              <a:rPr lang="en-US" sz="2400" kern="1200" dirty="0">
                <a:solidFill>
                  <a:srgbClr val="FFFFFF"/>
                </a:solidFill>
                <a:latin typeface="+mn-lt"/>
                <a:ea typeface="+mn-ea"/>
                <a:cs typeface="+mn-cs"/>
              </a:rPr>
              <a:t>Find resources</a:t>
            </a:r>
          </a:p>
          <a:p>
            <a:pPr marL="342900" indent="-342900">
              <a:buFont typeface="Arial" panose="020B0604020202020204" pitchFamily="34" charset="0"/>
              <a:buChar char="•"/>
            </a:pPr>
            <a:r>
              <a:rPr lang="en-US" sz="2400" dirty="0">
                <a:solidFill>
                  <a:srgbClr val="FFFFFF"/>
                </a:solidFill>
                <a:latin typeface="+mn-lt"/>
                <a:cs typeface="+mn-cs"/>
              </a:rPr>
              <a:t>Find Assessments</a:t>
            </a:r>
          </a:p>
          <a:p>
            <a:pPr marL="342900" indent="-342900">
              <a:buFont typeface="Arial" panose="020B0604020202020204" pitchFamily="34" charset="0"/>
              <a:buChar char="•"/>
            </a:pPr>
            <a:r>
              <a:rPr lang="en-US" sz="2400" kern="1200" dirty="0">
                <a:solidFill>
                  <a:srgbClr val="FFFFFF"/>
                </a:solidFill>
                <a:latin typeface="+mn-lt"/>
                <a:ea typeface="+mn-ea"/>
                <a:cs typeface="+mn-cs"/>
              </a:rPr>
              <a:t>Gather and store evidence</a:t>
            </a:r>
          </a:p>
          <a:p>
            <a:pPr marL="342900" indent="-342900">
              <a:buFont typeface="Arial" panose="020B0604020202020204" pitchFamily="34" charset="0"/>
              <a:buChar char="•"/>
            </a:pPr>
            <a:r>
              <a:rPr lang="en-US" sz="2400" kern="1200" dirty="0">
                <a:solidFill>
                  <a:srgbClr val="FFFFFF"/>
                </a:solidFill>
                <a:latin typeface="+mn-lt"/>
                <a:ea typeface="+mn-ea"/>
                <a:cs typeface="+mn-cs"/>
              </a:rPr>
              <a:t>Communicate with your Teaching Assessor </a:t>
            </a:r>
          </a:p>
          <a:p>
            <a:pPr marL="342900" indent="-342900">
              <a:buFont typeface="Arial" panose="020B0604020202020204" pitchFamily="34" charset="0"/>
              <a:buChar char="•"/>
            </a:pPr>
            <a:r>
              <a:rPr lang="en-US" sz="2400" dirty="0">
                <a:solidFill>
                  <a:srgbClr val="FFFFFF"/>
                </a:solidFill>
                <a:latin typeface="+mn-lt"/>
                <a:cs typeface="+mn-cs"/>
              </a:rPr>
              <a:t>Watch your progress grow</a:t>
            </a:r>
            <a:endParaRPr lang="en-US" sz="2400" kern="1200" dirty="0">
              <a:solidFill>
                <a:srgbClr val="FFFFFF"/>
              </a:solidFill>
              <a:latin typeface="+mn-lt"/>
              <a:ea typeface="+mn-ea"/>
              <a:cs typeface="+mn-cs"/>
            </a:endParaRPr>
          </a:p>
        </p:txBody>
      </p:sp>
      <p:pic>
        <p:nvPicPr>
          <p:cNvPr id="6" name="Picture 5">
            <a:extLst>
              <a:ext uri="{FF2B5EF4-FFF2-40B4-BE49-F238E27FC236}">
                <a16:creationId xmlns:a16="http://schemas.microsoft.com/office/drawing/2014/main" id="{F3D2536F-296F-4F66-8187-82785F3A275A}"/>
              </a:ext>
            </a:extLst>
          </p:cNvPr>
          <p:cNvPicPr>
            <a:picLocks noChangeAspect="1"/>
          </p:cNvPicPr>
          <p:nvPr/>
        </p:nvPicPr>
        <p:blipFill>
          <a:blip r:embed="rId3"/>
          <a:stretch>
            <a:fillRect/>
          </a:stretch>
        </p:blipFill>
        <p:spPr>
          <a:xfrm>
            <a:off x="5320996" y="1366325"/>
            <a:ext cx="6274296" cy="4125350"/>
          </a:xfrm>
          <a:prstGeom prst="rect">
            <a:avLst/>
          </a:prstGeom>
        </p:spPr>
      </p:pic>
      <p:sp>
        <p:nvSpPr>
          <p:cNvPr id="4" name="Date Placeholder 3">
            <a:extLst>
              <a:ext uri="{FF2B5EF4-FFF2-40B4-BE49-F238E27FC236}">
                <a16:creationId xmlns:a16="http://schemas.microsoft.com/office/drawing/2014/main" id="{3A09D71F-72B5-4C9D-BF0F-3C6AE6681C58}"/>
              </a:ext>
            </a:extLst>
          </p:cNvPr>
          <p:cNvSpPr>
            <a:spLocks noGrp="1"/>
          </p:cNvSpPr>
          <p:nvPr>
            <p:ph type="dt" sz="half" idx="10"/>
          </p:nvPr>
        </p:nvSpPr>
        <p:spPr>
          <a:xfrm>
            <a:off x="5320996" y="6356350"/>
            <a:ext cx="2084639" cy="365125"/>
          </a:xfrm>
        </p:spPr>
        <p:txBody>
          <a:bodyPr vert="horz" lIns="91440" tIns="45720" rIns="91440" bIns="45720" rtlCol="0" anchor="ctr">
            <a:normAutofit/>
          </a:bodyPr>
          <a:lstStyle/>
          <a:p>
            <a:pPr>
              <a:spcAft>
                <a:spcPts val="600"/>
              </a:spcAft>
            </a:pPr>
            <a:fld id="{FA0DCE78-7F87-4003-8A65-EA0B31DE4564}" type="datetime3">
              <a:rPr lang="en-US" sz="1200">
                <a:solidFill>
                  <a:srgbClr val="404040"/>
                </a:solidFill>
                <a:latin typeface="+mn-lt"/>
                <a:ea typeface="+mn-ea"/>
                <a:cs typeface="+mn-cs"/>
              </a:rPr>
              <a:pPr>
                <a:spcAft>
                  <a:spcPts val="600"/>
                </a:spcAft>
              </a:pPr>
              <a:t>12 May 2022</a:t>
            </a:fld>
            <a:endParaRPr lang="en-US" sz="1200">
              <a:solidFill>
                <a:srgbClr val="404040"/>
              </a:solidFill>
              <a:latin typeface="+mn-lt"/>
              <a:ea typeface="+mn-ea"/>
              <a:cs typeface="+mn-cs"/>
            </a:endParaRPr>
          </a:p>
        </p:txBody>
      </p:sp>
      <p:sp>
        <p:nvSpPr>
          <p:cNvPr id="2" name="Rectangle 1">
            <a:extLst>
              <a:ext uri="{FF2B5EF4-FFF2-40B4-BE49-F238E27FC236}">
                <a16:creationId xmlns:a16="http://schemas.microsoft.com/office/drawing/2014/main" id="{15138D47-0903-4C7B-B871-17A89C531FC2}"/>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5ECAD412-FA88-4778-9CC4-CFBE1690BD2D}"/>
              </a:ext>
            </a:extLst>
          </p:cNvPr>
          <p:cNvPicPr>
            <a:picLocks noChangeAspect="1"/>
          </p:cNvPicPr>
          <p:nvPr/>
        </p:nvPicPr>
        <p:blipFill>
          <a:blip r:embed="rId4"/>
          <a:stretch>
            <a:fillRect/>
          </a:stretch>
        </p:blipFill>
        <p:spPr>
          <a:xfrm>
            <a:off x="249044" y="6088564"/>
            <a:ext cx="1083574" cy="540000"/>
          </a:xfrm>
          <a:prstGeom prst="rect">
            <a:avLst/>
          </a:prstGeom>
        </p:spPr>
      </p:pic>
    </p:spTree>
    <p:extLst>
      <p:ext uri="{BB962C8B-B14F-4D97-AF65-F5344CB8AC3E}">
        <p14:creationId xmlns:p14="http://schemas.microsoft.com/office/powerpoint/2010/main" val="304913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85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09D71F-72B5-4C9D-BF0F-3C6AE6681C58}"/>
              </a:ext>
            </a:extLst>
          </p:cNvPr>
          <p:cNvSpPr>
            <a:spLocks noGrp="1"/>
          </p:cNvSpPr>
          <p:nvPr>
            <p:ph type="dt" sz="half" idx="10"/>
          </p:nvPr>
        </p:nvSpPr>
        <p:spPr/>
        <p:txBody>
          <a:bodyPr/>
          <a:lstStyle/>
          <a:p>
            <a:fld id="{FA0DCE78-7F87-4003-8A65-EA0B31DE4564}" type="datetime3">
              <a:rPr lang="en-US" smtClean="0"/>
              <a:t>12 May 2022</a:t>
            </a:fld>
            <a:endParaRPr lang="en-GB"/>
          </a:p>
        </p:txBody>
      </p:sp>
      <p:sp>
        <p:nvSpPr>
          <p:cNvPr id="5" name="Footer Placeholder 4">
            <a:extLst>
              <a:ext uri="{FF2B5EF4-FFF2-40B4-BE49-F238E27FC236}">
                <a16:creationId xmlns:a16="http://schemas.microsoft.com/office/drawing/2014/main" id="{F12A1912-1ECF-4D39-9954-EF80EAE805FA}"/>
              </a:ext>
            </a:extLst>
          </p:cNvPr>
          <p:cNvSpPr>
            <a:spLocks noGrp="1"/>
          </p:cNvSpPr>
          <p:nvPr>
            <p:ph type="ftr" sz="quarter" idx="11"/>
          </p:nvPr>
        </p:nvSpPr>
        <p:spPr/>
        <p:txBody>
          <a:bodyPr/>
          <a:lstStyle/>
          <a:p>
            <a:r>
              <a:rPr lang="en-GB"/>
              <a:t>Presentation template</a:t>
            </a:r>
          </a:p>
        </p:txBody>
      </p:sp>
      <p:sp>
        <p:nvSpPr>
          <p:cNvPr id="2" name="Rectangle 1">
            <a:extLst>
              <a:ext uri="{FF2B5EF4-FFF2-40B4-BE49-F238E27FC236}">
                <a16:creationId xmlns:a16="http://schemas.microsoft.com/office/drawing/2014/main" id="{15138D47-0903-4C7B-B871-17A89C531FC2}"/>
              </a:ext>
            </a:extLst>
          </p:cNvPr>
          <p:cNvSpPr/>
          <p:nvPr/>
        </p:nvSpPr>
        <p:spPr>
          <a:xfrm>
            <a:off x="249044" y="5778190"/>
            <a:ext cx="1923584" cy="910682"/>
          </a:xfrm>
          <a:prstGeom prst="rect">
            <a:avLst/>
          </a:prstGeom>
          <a:solidFill>
            <a:srgbClr val="001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ogo&#10;&#10;Description automatically generated">
            <a:extLst>
              <a:ext uri="{FF2B5EF4-FFF2-40B4-BE49-F238E27FC236}">
                <a16:creationId xmlns:a16="http://schemas.microsoft.com/office/drawing/2014/main" id="{96276156-35E3-4BE4-A3E3-DE504EE9E289}"/>
              </a:ext>
            </a:extLst>
          </p:cNvPr>
          <p:cNvPicPr>
            <a:picLocks noChangeAspect="1"/>
          </p:cNvPicPr>
          <p:nvPr/>
        </p:nvPicPr>
        <p:blipFill>
          <a:blip r:embed="rId3"/>
          <a:stretch>
            <a:fillRect/>
          </a:stretch>
        </p:blipFill>
        <p:spPr>
          <a:xfrm>
            <a:off x="249045" y="6074177"/>
            <a:ext cx="1070353" cy="540000"/>
          </a:xfrm>
          <a:prstGeom prst="rect">
            <a:avLst/>
          </a:prstGeom>
        </p:spPr>
      </p:pic>
      <p:pic>
        <p:nvPicPr>
          <p:cNvPr id="3" name="Picture 2">
            <a:extLst>
              <a:ext uri="{FF2B5EF4-FFF2-40B4-BE49-F238E27FC236}">
                <a16:creationId xmlns:a16="http://schemas.microsoft.com/office/drawing/2014/main" id="{E727D213-E3E9-4214-AEC5-4C08F4CACCCD}"/>
              </a:ext>
            </a:extLst>
          </p:cNvPr>
          <p:cNvPicPr>
            <a:picLocks noChangeAspect="1"/>
          </p:cNvPicPr>
          <p:nvPr/>
        </p:nvPicPr>
        <p:blipFill>
          <a:blip r:embed="rId4"/>
          <a:stretch>
            <a:fillRect/>
          </a:stretch>
        </p:blipFill>
        <p:spPr>
          <a:xfrm>
            <a:off x="1449421" y="145947"/>
            <a:ext cx="9260349" cy="6542925"/>
          </a:xfrm>
          <a:prstGeom prst="rect">
            <a:avLst/>
          </a:prstGeom>
        </p:spPr>
      </p:pic>
    </p:spTree>
    <p:extLst>
      <p:ext uri="{BB962C8B-B14F-4D97-AF65-F5344CB8AC3E}">
        <p14:creationId xmlns:p14="http://schemas.microsoft.com/office/powerpoint/2010/main" val="183593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DF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1"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2"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43"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44"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5"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6"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7" name="Title 6">
            <a:extLst>
              <a:ext uri="{FF2B5EF4-FFF2-40B4-BE49-F238E27FC236}">
                <a16:creationId xmlns:a16="http://schemas.microsoft.com/office/drawing/2014/main" id="{49191EC4-A9BF-496D-AE94-42ABB59D5200}"/>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kern="1200">
                <a:solidFill>
                  <a:srgbClr val="FFFFFF"/>
                </a:solidFill>
                <a:latin typeface="+mj-lt"/>
                <a:ea typeface="+mj-ea"/>
                <a:cs typeface="+mj-cs"/>
              </a:rPr>
              <a:t>70-20-10 Model</a:t>
            </a:r>
          </a:p>
        </p:txBody>
      </p:sp>
      <p:grpSp>
        <p:nvGrpSpPr>
          <p:cNvPr id="5" name="Group 4">
            <a:extLst>
              <a:ext uri="{FF2B5EF4-FFF2-40B4-BE49-F238E27FC236}">
                <a16:creationId xmlns:a16="http://schemas.microsoft.com/office/drawing/2014/main" id="{949FA6C3-5464-4330-AE9C-9AFDFE5CB2B3}"/>
              </a:ext>
            </a:extLst>
          </p:cNvPr>
          <p:cNvGrpSpPr/>
          <p:nvPr/>
        </p:nvGrpSpPr>
        <p:grpSpPr>
          <a:xfrm>
            <a:off x="5010149" y="935757"/>
            <a:ext cx="6492877" cy="4605484"/>
            <a:chOff x="854082" y="1316025"/>
            <a:chExt cx="8202579" cy="5818200"/>
          </a:xfrm>
        </p:grpSpPr>
        <p:sp>
          <p:nvSpPr>
            <p:cNvPr id="13" name="Rectangle 12">
              <a:extLst>
                <a:ext uri="{FF2B5EF4-FFF2-40B4-BE49-F238E27FC236}">
                  <a16:creationId xmlns:a16="http://schemas.microsoft.com/office/drawing/2014/main" id="{53818502-4662-4DAA-9A29-032E67BB3042}"/>
                </a:ext>
              </a:extLst>
            </p:cNvPr>
            <p:cNvSpPr/>
            <p:nvPr/>
          </p:nvSpPr>
          <p:spPr>
            <a:xfrm>
              <a:off x="3679662" y="4543425"/>
              <a:ext cx="2514600" cy="2590800"/>
            </a:xfrm>
            <a:prstGeom prst="rect">
              <a:avLst/>
            </a:prstGeom>
            <a:solidFill>
              <a:srgbClr val="01C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Informal coaching and mentoring</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Working with &amp; observing role models</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1-2-1 coaching</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360 reviews</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Networking</a:t>
              </a:r>
            </a:p>
            <a:p>
              <a:pPr algn="ctr" defTabSz="829178">
                <a:lnSpc>
                  <a:spcPct val="90000"/>
                </a:lnSpc>
                <a:spcAft>
                  <a:spcPts val="600"/>
                </a:spcAft>
                <a:defRPr/>
              </a:pPr>
              <a:endParaRPr lang="en-GB" sz="1300">
                <a:solidFill>
                  <a:prstClr val="white"/>
                </a:solidFill>
                <a:latin typeface="Calibri"/>
              </a:endParaRPr>
            </a:p>
          </p:txBody>
        </p:sp>
        <p:sp>
          <p:nvSpPr>
            <p:cNvPr id="14" name="Rectangle 13">
              <a:extLst>
                <a:ext uri="{FF2B5EF4-FFF2-40B4-BE49-F238E27FC236}">
                  <a16:creationId xmlns:a16="http://schemas.microsoft.com/office/drawing/2014/main" id="{DABD8DB6-1C8A-47F3-A381-77D6DF890BF4}"/>
                </a:ext>
              </a:extLst>
            </p:cNvPr>
            <p:cNvSpPr/>
            <p:nvPr/>
          </p:nvSpPr>
          <p:spPr>
            <a:xfrm>
              <a:off x="6542061" y="4543425"/>
              <a:ext cx="2514600" cy="259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259118" indent="-259118" defTabSz="829178">
                <a:lnSpc>
                  <a:spcPct val="90000"/>
                </a:lnSpc>
                <a:spcAft>
                  <a:spcPts val="600"/>
                </a:spcAft>
                <a:buFont typeface="Arial" panose="020B0604020202020204" pitchFamily="34" charset="0"/>
                <a:buChar char="•"/>
                <a:defRPr/>
              </a:pPr>
              <a:endParaRPr lang="en-GB" sz="1600" dirty="0">
                <a:solidFill>
                  <a:prstClr val="white"/>
                </a:solidFill>
                <a:latin typeface="Calibri"/>
              </a:endParaRPr>
            </a:p>
            <a:p>
              <a:pPr marL="259118" indent="-259118" defTabSz="829178">
                <a:lnSpc>
                  <a:spcPct val="90000"/>
                </a:lnSpc>
                <a:spcAft>
                  <a:spcPts val="600"/>
                </a:spcAft>
                <a:buFont typeface="Arial" panose="020B0604020202020204" pitchFamily="34" charset="0"/>
                <a:buChar char="•"/>
                <a:defRPr/>
              </a:pPr>
              <a:r>
                <a:rPr lang="en-GB" sz="1600" dirty="0">
                  <a:solidFill>
                    <a:prstClr val="white"/>
                  </a:solidFill>
                  <a:latin typeface="Calibri"/>
                </a:rPr>
                <a:t>Classroom delivery</a:t>
              </a:r>
            </a:p>
            <a:p>
              <a:pPr marL="259118" indent="-259118" defTabSz="829178">
                <a:lnSpc>
                  <a:spcPct val="90000"/>
                </a:lnSpc>
                <a:spcAft>
                  <a:spcPts val="600"/>
                </a:spcAft>
                <a:buFont typeface="Arial" panose="020B0604020202020204" pitchFamily="34" charset="0"/>
                <a:buChar char="•"/>
                <a:defRPr/>
              </a:pPr>
              <a:r>
                <a:rPr lang="en-GB" sz="1600" dirty="0">
                  <a:solidFill>
                    <a:prstClr val="white"/>
                  </a:solidFill>
                  <a:latin typeface="Calibri"/>
                </a:rPr>
                <a:t>One File Modules</a:t>
              </a:r>
            </a:p>
            <a:p>
              <a:pPr marL="259118" indent="-259118" defTabSz="829178">
                <a:lnSpc>
                  <a:spcPct val="90000"/>
                </a:lnSpc>
                <a:spcAft>
                  <a:spcPts val="600"/>
                </a:spcAft>
                <a:buFont typeface="Arial" panose="020B0604020202020204" pitchFamily="34" charset="0"/>
                <a:buChar char="•"/>
                <a:defRPr/>
              </a:pPr>
              <a:r>
                <a:rPr lang="en-GB" sz="1600" dirty="0">
                  <a:solidFill>
                    <a:prstClr val="white"/>
                  </a:solidFill>
                  <a:latin typeface="Calibri"/>
                </a:rPr>
                <a:t>Internal courses</a:t>
              </a:r>
            </a:p>
            <a:p>
              <a:pPr marL="259118" indent="-259118" defTabSz="829178">
                <a:lnSpc>
                  <a:spcPct val="90000"/>
                </a:lnSpc>
                <a:spcAft>
                  <a:spcPts val="600"/>
                </a:spcAft>
                <a:buFont typeface="Arial" panose="020B0604020202020204" pitchFamily="34" charset="0"/>
                <a:buChar char="•"/>
                <a:defRPr/>
              </a:pPr>
              <a:r>
                <a:rPr lang="en-GB" sz="1600" dirty="0">
                  <a:solidFill>
                    <a:prstClr val="white"/>
                  </a:solidFill>
                  <a:latin typeface="Calibri"/>
                </a:rPr>
                <a:t>External courses</a:t>
              </a:r>
            </a:p>
            <a:p>
              <a:pPr marL="259118" indent="-259118" defTabSz="829178">
                <a:lnSpc>
                  <a:spcPct val="90000"/>
                </a:lnSpc>
                <a:spcAft>
                  <a:spcPts val="600"/>
                </a:spcAft>
                <a:buFont typeface="Arial" panose="020B0604020202020204" pitchFamily="34" charset="0"/>
                <a:buChar char="•"/>
                <a:defRPr/>
              </a:pPr>
              <a:r>
                <a:rPr lang="en-GB" sz="1600" dirty="0">
                  <a:solidFill>
                    <a:prstClr val="white"/>
                  </a:solidFill>
                  <a:latin typeface="Calibri"/>
                </a:rPr>
                <a:t>Reading</a:t>
              </a:r>
            </a:p>
            <a:p>
              <a:pPr algn="ctr" defTabSz="829178">
                <a:lnSpc>
                  <a:spcPct val="90000"/>
                </a:lnSpc>
                <a:spcAft>
                  <a:spcPts val="600"/>
                </a:spcAft>
                <a:defRPr/>
              </a:pPr>
              <a:endParaRPr lang="en-GB" sz="1600" dirty="0">
                <a:solidFill>
                  <a:prstClr val="white"/>
                </a:solidFill>
                <a:latin typeface="Calibri"/>
              </a:endParaRPr>
            </a:p>
            <a:p>
              <a:pPr algn="ctr" defTabSz="829178">
                <a:lnSpc>
                  <a:spcPct val="90000"/>
                </a:lnSpc>
                <a:spcAft>
                  <a:spcPts val="600"/>
                </a:spcAft>
                <a:defRPr/>
              </a:pPr>
              <a:endParaRPr lang="en-GB" sz="1600" dirty="0">
                <a:solidFill>
                  <a:prstClr val="white"/>
                </a:solidFill>
                <a:latin typeface="Calibri"/>
              </a:endParaRPr>
            </a:p>
          </p:txBody>
        </p:sp>
        <p:sp>
          <p:nvSpPr>
            <p:cNvPr id="17" name="Rectangle 16">
              <a:extLst>
                <a:ext uri="{FF2B5EF4-FFF2-40B4-BE49-F238E27FC236}">
                  <a16:creationId xmlns:a16="http://schemas.microsoft.com/office/drawing/2014/main" id="{83B2BB6C-0C3A-4BB6-8C99-4BF882AFC24F}"/>
                </a:ext>
              </a:extLst>
            </p:cNvPr>
            <p:cNvSpPr/>
            <p:nvPr/>
          </p:nvSpPr>
          <p:spPr>
            <a:xfrm>
              <a:off x="6542061" y="3458824"/>
              <a:ext cx="2484000" cy="10044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a:solidFill>
                  <a:prstClr val="white"/>
                </a:solidFill>
                <a:latin typeface="Calibri"/>
              </a:endParaRPr>
            </a:p>
          </p:txBody>
        </p:sp>
        <p:sp>
          <p:nvSpPr>
            <p:cNvPr id="27" name="Rectangle 26">
              <a:extLst>
                <a:ext uri="{FF2B5EF4-FFF2-40B4-BE49-F238E27FC236}">
                  <a16:creationId xmlns:a16="http://schemas.microsoft.com/office/drawing/2014/main" id="{CE9EC6F6-E073-48C3-B1BC-4EA9951522A0}"/>
                </a:ext>
              </a:extLst>
            </p:cNvPr>
            <p:cNvSpPr/>
            <p:nvPr/>
          </p:nvSpPr>
          <p:spPr>
            <a:xfrm>
              <a:off x="869599" y="4467225"/>
              <a:ext cx="2514600" cy="266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Workplace learning</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Job rotations</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Secondments</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Projects</a:t>
              </a:r>
            </a:p>
            <a:p>
              <a:pPr marL="259118" indent="-259118" defTabSz="829178">
                <a:lnSpc>
                  <a:spcPct val="90000"/>
                </a:lnSpc>
                <a:spcAft>
                  <a:spcPts val="600"/>
                </a:spcAft>
                <a:buFont typeface="Arial" panose="020B0604020202020204" pitchFamily="34" charset="0"/>
                <a:buChar char="•"/>
                <a:defRPr/>
              </a:pPr>
              <a:r>
                <a:rPr lang="en-GB" sz="1300">
                  <a:solidFill>
                    <a:prstClr val="white"/>
                  </a:solidFill>
                  <a:latin typeface="Calibri"/>
                </a:rPr>
                <a:t>Expanded scope, responsibilities or decision making authority</a:t>
              </a:r>
            </a:p>
          </p:txBody>
        </p:sp>
        <p:grpSp>
          <p:nvGrpSpPr>
            <p:cNvPr id="32" name="Group 31">
              <a:extLst>
                <a:ext uri="{FF2B5EF4-FFF2-40B4-BE49-F238E27FC236}">
                  <a16:creationId xmlns:a16="http://schemas.microsoft.com/office/drawing/2014/main" id="{38F6903A-CA47-489C-AB5B-CB7C71F65A0F}"/>
                </a:ext>
              </a:extLst>
            </p:cNvPr>
            <p:cNvGrpSpPr/>
            <p:nvPr/>
          </p:nvGrpSpPr>
          <p:grpSpPr>
            <a:xfrm>
              <a:off x="854082" y="1316025"/>
              <a:ext cx="2520000" cy="3102000"/>
              <a:chOff x="-623257" y="1399842"/>
              <a:chExt cx="2520000" cy="3102000"/>
            </a:xfrm>
            <a:solidFill>
              <a:srgbClr val="00B0F0"/>
            </a:solidFill>
          </p:grpSpPr>
          <p:grpSp>
            <p:nvGrpSpPr>
              <p:cNvPr id="26" name="Group 25">
                <a:extLst>
                  <a:ext uri="{FF2B5EF4-FFF2-40B4-BE49-F238E27FC236}">
                    <a16:creationId xmlns:a16="http://schemas.microsoft.com/office/drawing/2014/main" id="{A2D546DE-FEFC-4BC1-88BC-91656CE1458A}"/>
                  </a:ext>
                </a:extLst>
              </p:cNvPr>
              <p:cNvGrpSpPr/>
              <p:nvPr/>
            </p:nvGrpSpPr>
            <p:grpSpPr>
              <a:xfrm>
                <a:off x="-623257" y="1399842"/>
                <a:ext cx="2520000" cy="3102000"/>
                <a:chOff x="1491100" y="1343025"/>
                <a:chExt cx="2520000" cy="3102000"/>
              </a:xfrm>
              <a:grpFill/>
            </p:grpSpPr>
            <p:sp>
              <p:nvSpPr>
                <p:cNvPr id="11" name="Rectangle 10">
                  <a:extLst>
                    <a:ext uri="{FF2B5EF4-FFF2-40B4-BE49-F238E27FC236}">
                      <a16:creationId xmlns:a16="http://schemas.microsoft.com/office/drawing/2014/main" id="{9CC4E9D0-7F80-462B-9C31-49B009550300}"/>
                    </a:ext>
                  </a:extLst>
                </p:cNvPr>
                <p:cNvSpPr/>
                <p:nvPr/>
              </p:nvSpPr>
              <p:spPr>
                <a:xfrm>
                  <a:off x="1491100" y="2105025"/>
                  <a:ext cx="2520000" cy="23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a:solidFill>
                      <a:prstClr val="white"/>
                    </a:solidFill>
                    <a:latin typeface="Calibri"/>
                  </a:endParaRPr>
                </a:p>
              </p:txBody>
            </p:sp>
            <p:sp>
              <p:nvSpPr>
                <p:cNvPr id="23" name="Right Triangle 22">
                  <a:extLst>
                    <a:ext uri="{FF2B5EF4-FFF2-40B4-BE49-F238E27FC236}">
                      <a16:creationId xmlns:a16="http://schemas.microsoft.com/office/drawing/2014/main" id="{8BF3A5E1-280D-4E6C-8EA5-3771CE950643}"/>
                    </a:ext>
                  </a:extLst>
                </p:cNvPr>
                <p:cNvSpPr/>
                <p:nvPr/>
              </p:nvSpPr>
              <p:spPr>
                <a:xfrm>
                  <a:off x="1491100" y="1343025"/>
                  <a:ext cx="2520000" cy="7968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a:solidFill>
                      <a:prstClr val="white"/>
                    </a:solidFill>
                    <a:latin typeface="Calibri"/>
                  </a:endParaRPr>
                </a:p>
              </p:txBody>
            </p:sp>
          </p:grpSp>
          <p:sp>
            <p:nvSpPr>
              <p:cNvPr id="28" name="TextBox 27">
                <a:extLst>
                  <a:ext uri="{FF2B5EF4-FFF2-40B4-BE49-F238E27FC236}">
                    <a16:creationId xmlns:a16="http://schemas.microsoft.com/office/drawing/2014/main" id="{4075CB04-3C44-46C4-9DD4-CFE36D1FEEF4}"/>
                  </a:ext>
                </a:extLst>
              </p:cNvPr>
              <p:cNvSpPr txBox="1"/>
              <p:nvPr/>
            </p:nvSpPr>
            <p:spPr>
              <a:xfrm>
                <a:off x="-623257" y="2287965"/>
                <a:ext cx="2464757" cy="2133044"/>
              </a:xfrm>
              <a:prstGeom prst="rect">
                <a:avLst/>
              </a:prstGeom>
              <a:grpFill/>
            </p:spPr>
            <p:txBody>
              <a:bodyPr wrap="square" rtlCol="0">
                <a:normAutofit/>
              </a:bodyPr>
              <a:lstStyle/>
              <a:p>
                <a:pPr defTabSz="829178">
                  <a:lnSpc>
                    <a:spcPct val="90000"/>
                  </a:lnSpc>
                  <a:spcAft>
                    <a:spcPts val="600"/>
                  </a:spcAft>
                  <a:defRPr/>
                </a:pPr>
                <a:r>
                  <a:rPr lang="en-GB" sz="2400" b="1">
                    <a:solidFill>
                      <a:prstClr val="white"/>
                    </a:solidFill>
                    <a:latin typeface="Calibri"/>
                  </a:rPr>
                  <a:t>70%</a:t>
                </a:r>
              </a:p>
              <a:p>
                <a:pPr algn="ctr" defTabSz="829178">
                  <a:lnSpc>
                    <a:spcPct val="90000"/>
                  </a:lnSpc>
                  <a:spcAft>
                    <a:spcPts val="600"/>
                  </a:spcAft>
                  <a:defRPr/>
                </a:pPr>
                <a:endParaRPr lang="en-GB" sz="2400" b="1">
                  <a:solidFill>
                    <a:prstClr val="white"/>
                  </a:solidFill>
                  <a:latin typeface="Calibri"/>
                </a:endParaRPr>
              </a:p>
              <a:p>
                <a:pPr algn="ctr" defTabSz="829178">
                  <a:lnSpc>
                    <a:spcPct val="90000"/>
                  </a:lnSpc>
                  <a:spcAft>
                    <a:spcPts val="600"/>
                  </a:spcAft>
                  <a:defRPr/>
                </a:pPr>
                <a:r>
                  <a:rPr lang="en-GB" sz="2400" b="1">
                    <a:solidFill>
                      <a:prstClr val="white"/>
                    </a:solidFill>
                    <a:latin typeface="Calibri"/>
                  </a:rPr>
                  <a:t>Experiential  Learning</a:t>
                </a:r>
              </a:p>
            </p:txBody>
          </p:sp>
        </p:grpSp>
        <p:grpSp>
          <p:nvGrpSpPr>
            <p:cNvPr id="31" name="Group 30">
              <a:extLst>
                <a:ext uri="{FF2B5EF4-FFF2-40B4-BE49-F238E27FC236}">
                  <a16:creationId xmlns:a16="http://schemas.microsoft.com/office/drawing/2014/main" id="{CFADEFFD-73B5-4D6A-8125-D4F1675E9C6D}"/>
                </a:ext>
              </a:extLst>
            </p:cNvPr>
            <p:cNvGrpSpPr/>
            <p:nvPr/>
          </p:nvGrpSpPr>
          <p:grpSpPr>
            <a:xfrm>
              <a:off x="3670300" y="2132318"/>
              <a:ext cx="2547353" cy="2340001"/>
              <a:chOff x="1970119" y="1697026"/>
              <a:chExt cx="2547353" cy="2340001"/>
            </a:xfrm>
          </p:grpSpPr>
          <p:grpSp>
            <p:nvGrpSpPr>
              <p:cNvPr id="19" name="Group 18">
                <a:extLst>
                  <a:ext uri="{FF2B5EF4-FFF2-40B4-BE49-F238E27FC236}">
                    <a16:creationId xmlns:a16="http://schemas.microsoft.com/office/drawing/2014/main" id="{4B715B21-8313-4317-85F8-A54B5C56BFB4}"/>
                  </a:ext>
                </a:extLst>
              </p:cNvPr>
              <p:cNvGrpSpPr/>
              <p:nvPr/>
            </p:nvGrpSpPr>
            <p:grpSpPr>
              <a:xfrm>
                <a:off x="1970119" y="1697026"/>
                <a:ext cx="2523962" cy="2340001"/>
                <a:chOff x="4199019" y="1993983"/>
                <a:chExt cx="2523962" cy="2479758"/>
              </a:xfrm>
            </p:grpSpPr>
            <p:sp>
              <p:nvSpPr>
                <p:cNvPr id="16" name="Rectangle 15">
                  <a:extLst>
                    <a:ext uri="{FF2B5EF4-FFF2-40B4-BE49-F238E27FC236}">
                      <a16:creationId xmlns:a16="http://schemas.microsoft.com/office/drawing/2014/main" id="{01F88A6D-4774-42C9-B6DF-DB600D0CAFFF}"/>
                    </a:ext>
                  </a:extLst>
                </p:cNvPr>
                <p:cNvSpPr/>
                <p:nvPr/>
              </p:nvSpPr>
              <p:spPr>
                <a:xfrm>
                  <a:off x="4208381" y="2790825"/>
                  <a:ext cx="2514600" cy="1682916"/>
                </a:xfrm>
                <a:prstGeom prst="rect">
                  <a:avLst/>
                </a:prstGeom>
                <a:solidFill>
                  <a:srgbClr val="01C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a:solidFill>
                      <a:prstClr val="white"/>
                    </a:solidFill>
                    <a:latin typeface="Calibri"/>
                  </a:endParaRPr>
                </a:p>
              </p:txBody>
            </p:sp>
            <p:sp>
              <p:nvSpPr>
                <p:cNvPr id="18" name="Right Triangle 17">
                  <a:extLst>
                    <a:ext uri="{FF2B5EF4-FFF2-40B4-BE49-F238E27FC236}">
                      <a16:creationId xmlns:a16="http://schemas.microsoft.com/office/drawing/2014/main" id="{7A20D948-FED7-4F24-AE09-D1D61EF77BC9}"/>
                    </a:ext>
                  </a:extLst>
                </p:cNvPr>
                <p:cNvSpPr/>
                <p:nvPr/>
              </p:nvSpPr>
              <p:spPr>
                <a:xfrm>
                  <a:off x="4199019" y="1993983"/>
                  <a:ext cx="2514600" cy="796842"/>
                </a:xfrm>
                <a:prstGeom prst="rtTriangle">
                  <a:avLst/>
                </a:prstGeom>
                <a:solidFill>
                  <a:srgbClr val="01C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a:solidFill>
                      <a:prstClr val="white"/>
                    </a:solidFill>
                    <a:latin typeface="Calibri"/>
                  </a:endParaRPr>
                </a:p>
              </p:txBody>
            </p:sp>
          </p:grpSp>
          <p:sp>
            <p:nvSpPr>
              <p:cNvPr id="29" name="TextBox 28">
                <a:extLst>
                  <a:ext uri="{FF2B5EF4-FFF2-40B4-BE49-F238E27FC236}">
                    <a16:creationId xmlns:a16="http://schemas.microsoft.com/office/drawing/2014/main" id="{DF07B5A3-AA1F-43BA-BEFD-82F702FEAC35}"/>
                  </a:ext>
                </a:extLst>
              </p:cNvPr>
              <p:cNvSpPr txBox="1"/>
              <p:nvPr/>
            </p:nvSpPr>
            <p:spPr>
              <a:xfrm>
                <a:off x="2052715" y="2106882"/>
                <a:ext cx="2464757" cy="1834506"/>
              </a:xfrm>
              <a:prstGeom prst="rect">
                <a:avLst/>
              </a:prstGeom>
              <a:noFill/>
            </p:spPr>
            <p:txBody>
              <a:bodyPr wrap="square" rtlCol="0">
                <a:normAutofit/>
              </a:bodyPr>
              <a:lstStyle/>
              <a:p>
                <a:pPr defTabSz="829178">
                  <a:lnSpc>
                    <a:spcPct val="90000"/>
                  </a:lnSpc>
                  <a:defRPr/>
                </a:pPr>
                <a:r>
                  <a:rPr lang="en-GB" sz="2000" b="1">
                    <a:solidFill>
                      <a:prstClr val="white"/>
                    </a:solidFill>
                    <a:latin typeface="Calibri"/>
                  </a:rPr>
                  <a:t>20%</a:t>
                </a:r>
              </a:p>
              <a:p>
                <a:pPr algn="ctr" defTabSz="829178">
                  <a:lnSpc>
                    <a:spcPct val="90000"/>
                  </a:lnSpc>
                  <a:spcBef>
                    <a:spcPts val="544"/>
                  </a:spcBef>
                  <a:defRPr/>
                </a:pPr>
                <a:r>
                  <a:rPr lang="en-GB" sz="2000" b="1">
                    <a:solidFill>
                      <a:prstClr val="white"/>
                    </a:solidFill>
                    <a:latin typeface="Calibri"/>
                  </a:rPr>
                  <a:t>Learning and Developing from others</a:t>
                </a:r>
              </a:p>
            </p:txBody>
          </p:sp>
        </p:grpSp>
        <p:grpSp>
          <p:nvGrpSpPr>
            <p:cNvPr id="33" name="Group 32">
              <a:extLst>
                <a:ext uri="{FF2B5EF4-FFF2-40B4-BE49-F238E27FC236}">
                  <a16:creationId xmlns:a16="http://schemas.microsoft.com/office/drawing/2014/main" id="{5F70FB06-9038-4978-AF20-F2C7CADD256A}"/>
                </a:ext>
              </a:extLst>
            </p:cNvPr>
            <p:cNvGrpSpPr/>
            <p:nvPr/>
          </p:nvGrpSpPr>
          <p:grpSpPr>
            <a:xfrm>
              <a:off x="6418943" y="2879157"/>
              <a:ext cx="2607118" cy="1520014"/>
              <a:chOff x="6418943" y="2879157"/>
              <a:chExt cx="2607118" cy="1520014"/>
            </a:xfrm>
          </p:grpSpPr>
          <p:sp>
            <p:nvSpPr>
              <p:cNvPr id="24" name="Right Triangle 23">
                <a:extLst>
                  <a:ext uri="{FF2B5EF4-FFF2-40B4-BE49-F238E27FC236}">
                    <a16:creationId xmlns:a16="http://schemas.microsoft.com/office/drawing/2014/main" id="{C4D370C7-0C59-49A1-8D1B-7ED7731437D6}"/>
                  </a:ext>
                </a:extLst>
              </p:cNvPr>
              <p:cNvSpPr/>
              <p:nvPr/>
            </p:nvSpPr>
            <p:spPr>
              <a:xfrm>
                <a:off x="6542061" y="2879157"/>
                <a:ext cx="2484000" cy="597468"/>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a:solidFill>
                    <a:prstClr val="white"/>
                  </a:solidFill>
                  <a:latin typeface="Calibri"/>
                </a:endParaRPr>
              </a:p>
            </p:txBody>
          </p:sp>
          <p:sp>
            <p:nvSpPr>
              <p:cNvPr id="30" name="TextBox 29">
                <a:extLst>
                  <a:ext uri="{FF2B5EF4-FFF2-40B4-BE49-F238E27FC236}">
                    <a16:creationId xmlns:a16="http://schemas.microsoft.com/office/drawing/2014/main" id="{91CBA78E-1409-4B0A-8634-23BE84684D1F}"/>
                  </a:ext>
                </a:extLst>
              </p:cNvPr>
              <p:cNvSpPr txBox="1"/>
              <p:nvPr/>
            </p:nvSpPr>
            <p:spPr>
              <a:xfrm>
                <a:off x="6418943" y="3189319"/>
                <a:ext cx="2464757" cy="1209852"/>
              </a:xfrm>
              <a:prstGeom prst="rect">
                <a:avLst/>
              </a:prstGeom>
              <a:noFill/>
            </p:spPr>
            <p:txBody>
              <a:bodyPr wrap="square" rtlCol="0">
                <a:normAutofit/>
              </a:bodyPr>
              <a:lstStyle/>
              <a:p>
                <a:pPr algn="ctr" defTabSz="829178">
                  <a:lnSpc>
                    <a:spcPct val="90000"/>
                  </a:lnSpc>
                  <a:spcAft>
                    <a:spcPts val="600"/>
                  </a:spcAft>
                  <a:defRPr/>
                </a:pPr>
                <a:r>
                  <a:rPr lang="en-GB" sz="2000" b="1">
                    <a:solidFill>
                      <a:prstClr val="white"/>
                    </a:solidFill>
                    <a:latin typeface="Calibri"/>
                  </a:rPr>
                  <a:t>10%</a:t>
                </a:r>
              </a:p>
              <a:p>
                <a:pPr algn="ctr" defTabSz="829178">
                  <a:lnSpc>
                    <a:spcPct val="90000"/>
                  </a:lnSpc>
                  <a:spcAft>
                    <a:spcPts val="600"/>
                  </a:spcAft>
                  <a:defRPr/>
                </a:pPr>
                <a:r>
                  <a:rPr lang="en-GB" sz="2000" b="1">
                    <a:solidFill>
                      <a:prstClr val="white"/>
                    </a:solidFill>
                    <a:latin typeface="Calibri"/>
                  </a:rPr>
                  <a:t>Formal  Learning</a:t>
                </a:r>
              </a:p>
            </p:txBody>
          </p:sp>
        </p:grpSp>
      </p:grpSp>
    </p:spTree>
    <p:extLst>
      <p:ext uri="{BB962C8B-B14F-4D97-AF65-F5344CB8AC3E}">
        <p14:creationId xmlns:p14="http://schemas.microsoft.com/office/powerpoint/2010/main" val="1174236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1" name="Freeform: Shape 20">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58215B12-C7B4-4411-92A9-4F43D08C04EB}"/>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End Point </a:t>
            </a:r>
            <a:r>
              <a:rPr lang="en-US" sz="4400" kern="1200">
                <a:solidFill>
                  <a:schemeClr val="bg1"/>
                </a:solidFill>
                <a:latin typeface="+mj-lt"/>
                <a:ea typeface="+mj-ea"/>
                <a:cs typeface="+mj-cs"/>
                <a:hlinkClick r:id="rId3"/>
              </a:rPr>
              <a:t>Assessment</a:t>
            </a:r>
            <a:endParaRPr lang="en-US" sz="4400" kern="1200">
              <a:solidFill>
                <a:schemeClr val="bg1"/>
              </a:solidFill>
              <a:latin typeface="+mj-lt"/>
              <a:ea typeface="+mj-ea"/>
              <a:cs typeface="+mj-cs"/>
            </a:endParaRPr>
          </a:p>
        </p:txBody>
      </p:sp>
      <p:sp>
        <p:nvSpPr>
          <p:cNvPr id="8" name="TextBox 7">
            <a:extLst>
              <a:ext uri="{FF2B5EF4-FFF2-40B4-BE49-F238E27FC236}">
                <a16:creationId xmlns:a16="http://schemas.microsoft.com/office/drawing/2014/main" id="{5D050A26-7B9F-44CD-8C4B-8F0A3196AC17}"/>
              </a:ext>
            </a:extLst>
          </p:cNvPr>
          <p:cNvSpPr txBox="1"/>
          <p:nvPr/>
        </p:nvSpPr>
        <p:spPr>
          <a:xfrm>
            <a:off x="765051" y="2286000"/>
            <a:ext cx="3384000" cy="38448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dirty="0">
                <a:solidFill>
                  <a:schemeClr val="bg1">
                    <a:alpha val="60000"/>
                  </a:schemeClr>
                </a:solidFill>
              </a:rPr>
              <a:t>Assessment Method 1</a:t>
            </a:r>
          </a:p>
          <a:p>
            <a:pPr indent="-228600">
              <a:lnSpc>
                <a:spcPct val="90000"/>
              </a:lnSpc>
              <a:spcAft>
                <a:spcPts val="600"/>
              </a:spcAft>
              <a:buFont typeface="Arial" panose="020B0604020202020204" pitchFamily="34" charset="0"/>
              <a:buChar char="•"/>
            </a:pPr>
            <a:r>
              <a:rPr lang="en-US" sz="2000" dirty="0">
                <a:solidFill>
                  <a:schemeClr val="bg1">
                    <a:alpha val="60000"/>
                  </a:schemeClr>
                </a:solidFill>
              </a:rPr>
              <a:t>Simulated Task</a:t>
            </a:r>
          </a:p>
          <a:p>
            <a:pPr indent="-228600">
              <a:lnSpc>
                <a:spcPct val="90000"/>
              </a:lnSpc>
              <a:spcAft>
                <a:spcPts val="600"/>
              </a:spcAft>
              <a:buFont typeface="Arial" panose="020B0604020202020204" pitchFamily="34" charset="0"/>
              <a:buChar char="•"/>
            </a:pPr>
            <a:endParaRPr lang="en-US" sz="2000" dirty="0">
              <a:solidFill>
                <a:schemeClr val="bg1">
                  <a:alpha val="60000"/>
                </a:schemeClr>
              </a:solidFill>
            </a:endParaRPr>
          </a:p>
          <a:p>
            <a:pPr indent="-228600">
              <a:lnSpc>
                <a:spcPct val="90000"/>
              </a:lnSpc>
              <a:spcAft>
                <a:spcPts val="600"/>
              </a:spcAft>
              <a:buFont typeface="Arial" panose="020B0604020202020204" pitchFamily="34" charset="0"/>
              <a:buChar char="•"/>
            </a:pPr>
            <a:r>
              <a:rPr lang="en-US" sz="2000" b="1" dirty="0">
                <a:solidFill>
                  <a:schemeClr val="bg1">
                    <a:alpha val="60000"/>
                  </a:schemeClr>
                </a:solidFill>
              </a:rPr>
              <a:t>Assessment Method 2</a:t>
            </a:r>
          </a:p>
          <a:p>
            <a:pPr indent="-228600">
              <a:lnSpc>
                <a:spcPct val="90000"/>
              </a:lnSpc>
              <a:spcAft>
                <a:spcPts val="600"/>
              </a:spcAft>
              <a:buFont typeface="Arial" panose="020B0604020202020204" pitchFamily="34" charset="0"/>
              <a:buChar char="•"/>
            </a:pPr>
            <a:r>
              <a:rPr lang="en-US" sz="2000" dirty="0">
                <a:solidFill>
                  <a:schemeClr val="bg1">
                    <a:alpha val="60000"/>
                  </a:schemeClr>
                </a:solidFill>
              </a:rPr>
              <a:t>Project report and Presentation with Q&amp;A</a:t>
            </a:r>
          </a:p>
        </p:txBody>
      </p:sp>
      <p:pic>
        <p:nvPicPr>
          <p:cNvPr id="2" name="Picture 1">
            <a:extLst>
              <a:ext uri="{FF2B5EF4-FFF2-40B4-BE49-F238E27FC236}">
                <a16:creationId xmlns:a16="http://schemas.microsoft.com/office/drawing/2014/main" id="{CD22541D-EBAC-DF6A-3D4D-244318307D3C}"/>
              </a:ext>
            </a:extLst>
          </p:cNvPr>
          <p:cNvPicPr>
            <a:picLocks noChangeAspect="1"/>
          </p:cNvPicPr>
          <p:nvPr/>
        </p:nvPicPr>
        <p:blipFill>
          <a:blip r:embed="rId4"/>
          <a:stretch>
            <a:fillRect/>
          </a:stretch>
        </p:blipFill>
        <p:spPr>
          <a:xfrm>
            <a:off x="5939023" y="643469"/>
            <a:ext cx="4958245" cy="5571062"/>
          </a:xfrm>
          <a:prstGeom prst="rect">
            <a:avLst/>
          </a:prstGeom>
        </p:spPr>
      </p:pic>
    </p:spTree>
    <p:extLst>
      <p:ext uri="{BB962C8B-B14F-4D97-AF65-F5344CB8AC3E}">
        <p14:creationId xmlns:p14="http://schemas.microsoft.com/office/powerpoint/2010/main" val="1926407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pic>
        <p:nvPicPr>
          <p:cNvPr id="7" name="Picture Placeholder 6" descr="A group of people standing around a table&#10;&#10;Description automatically generated">
            <a:extLst>
              <a:ext uri="{FF2B5EF4-FFF2-40B4-BE49-F238E27FC236}">
                <a16:creationId xmlns:a16="http://schemas.microsoft.com/office/drawing/2014/main" id="{940B9B11-C5F7-4BE6-90F1-F26A635E3670}"/>
              </a:ext>
            </a:extLst>
          </p:cNvPr>
          <p:cNvPicPr>
            <a:picLocks noGrp="1" noChangeAspect="1"/>
          </p:cNvPicPr>
          <p:nvPr>
            <p:ph type="pic" sz="quarter" idx="10"/>
          </p:nvPr>
        </p:nvPicPr>
        <p:blipFill>
          <a:blip r:embed="rId4">
            <a:alphaModFix amt="49000"/>
            <a:extLst>
              <a:ext uri="{28A0092B-C50C-407E-A947-70E740481C1C}">
                <a14:useLocalDpi xmlns:a14="http://schemas.microsoft.com/office/drawing/2010/main" val="0"/>
              </a:ext>
            </a:extLst>
          </a:blip>
          <a:srcRect t="7813" b="7813"/>
          <a:stretch>
            <a:fillRect/>
          </a:stretch>
        </p:blipFill>
        <p:spPr/>
      </p:pic>
      <p:pic>
        <p:nvPicPr>
          <p:cNvPr id="8" name="Picture 2" descr="Logo&#10;&#10;Description automatically generated">
            <a:extLst>
              <a:ext uri="{FF2B5EF4-FFF2-40B4-BE49-F238E27FC236}">
                <a16:creationId xmlns:a16="http://schemas.microsoft.com/office/drawing/2014/main" id="{10070B38-4AFE-41AD-A20B-F49CDA1F130C}"/>
              </a:ext>
            </a:extLst>
          </p:cNvPr>
          <p:cNvPicPr>
            <a:picLocks noChangeAspect="1"/>
          </p:cNvPicPr>
          <p:nvPr/>
        </p:nvPicPr>
        <p:blipFill>
          <a:blip r:embed="rId5"/>
          <a:stretch>
            <a:fillRect/>
          </a:stretch>
        </p:blipFill>
        <p:spPr>
          <a:xfrm>
            <a:off x="100721" y="6318000"/>
            <a:ext cx="1070353" cy="540000"/>
          </a:xfrm>
          <a:prstGeom prst="rect">
            <a:avLst/>
          </a:prstGeom>
        </p:spPr>
      </p:pic>
      <p:pic>
        <p:nvPicPr>
          <p:cNvPr id="5" name="Picture 4">
            <a:extLst>
              <a:ext uri="{FF2B5EF4-FFF2-40B4-BE49-F238E27FC236}">
                <a16:creationId xmlns:a16="http://schemas.microsoft.com/office/drawing/2014/main" id="{3388EC30-0409-47D7-BA86-ED0FFCA3A04F}"/>
              </a:ext>
            </a:extLst>
          </p:cNvPr>
          <p:cNvPicPr>
            <a:picLocks noChangeAspect="1"/>
          </p:cNvPicPr>
          <p:nvPr/>
        </p:nvPicPr>
        <p:blipFill>
          <a:blip r:embed="rId6"/>
          <a:stretch>
            <a:fillRect/>
          </a:stretch>
        </p:blipFill>
        <p:spPr>
          <a:xfrm>
            <a:off x="1235242" y="-5383"/>
            <a:ext cx="9785684" cy="6914102"/>
          </a:xfrm>
          <a:prstGeom prst="rect">
            <a:avLst/>
          </a:prstGeom>
        </p:spPr>
      </p:pic>
    </p:spTree>
    <p:extLst>
      <p:ext uri="{BB962C8B-B14F-4D97-AF65-F5344CB8AC3E}">
        <p14:creationId xmlns:p14="http://schemas.microsoft.com/office/powerpoint/2010/main" val="3443642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F8F5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F3751E-57AD-447B-B27E-82BC89CEC79C}"/>
              </a:ext>
            </a:extLst>
          </p:cNvPr>
          <p:cNvSpPr>
            <a:spLocks noGrp="1"/>
          </p:cNvSpPr>
          <p:nvPr>
            <p:ph type="title"/>
          </p:nvPr>
        </p:nvSpPr>
        <p:spPr>
          <a:xfrm>
            <a:off x="641684" y="169128"/>
            <a:ext cx="6336632" cy="1578721"/>
          </a:xfrm>
        </p:spPr>
        <p:txBody>
          <a:bodyPr>
            <a:normAutofit/>
          </a:bodyPr>
          <a:lstStyle/>
          <a:p>
            <a:pPr algn="ctr"/>
            <a:r>
              <a:rPr lang="en-GB" dirty="0"/>
              <a:t>Personal Development Behaviours and Attitudes</a:t>
            </a:r>
          </a:p>
        </p:txBody>
      </p:sp>
      <p:sp>
        <p:nvSpPr>
          <p:cNvPr id="8" name="Text Placeholder 7">
            <a:extLst>
              <a:ext uri="{FF2B5EF4-FFF2-40B4-BE49-F238E27FC236}">
                <a16:creationId xmlns:a16="http://schemas.microsoft.com/office/drawing/2014/main" id="{BFCD70D2-3063-4CF4-9748-EBD88572653D}"/>
              </a:ext>
            </a:extLst>
          </p:cNvPr>
          <p:cNvSpPr>
            <a:spLocks noGrp="1"/>
          </p:cNvSpPr>
          <p:nvPr>
            <p:ph type="body" sz="quarter" idx="13"/>
          </p:nvPr>
        </p:nvSpPr>
        <p:spPr>
          <a:xfrm>
            <a:off x="249044" y="1860885"/>
            <a:ext cx="7034071" cy="4770800"/>
          </a:xfrm>
        </p:spPr>
        <p:txBody>
          <a:bodyPr>
            <a:normAutofit/>
          </a:bodyPr>
          <a:lstStyle/>
          <a:p>
            <a:r>
              <a:rPr lang="en-GB" sz="3200" dirty="0"/>
              <a:t>Health and Safety</a:t>
            </a:r>
          </a:p>
          <a:p>
            <a:r>
              <a:rPr lang="en-GB" sz="3200" dirty="0"/>
              <a:t>Safeguarding </a:t>
            </a:r>
          </a:p>
          <a:p>
            <a:r>
              <a:rPr lang="en-GB" sz="3200" dirty="0">
                <a:hlinkClick r:id="rId3"/>
              </a:rPr>
              <a:t>Prevent</a:t>
            </a:r>
            <a:endParaRPr lang="en-GB" sz="3200" dirty="0"/>
          </a:p>
          <a:p>
            <a:r>
              <a:rPr lang="en-GB" sz="3200" dirty="0"/>
              <a:t>British Values</a:t>
            </a:r>
          </a:p>
          <a:p>
            <a:r>
              <a:rPr lang="en-GB" sz="3200" dirty="0"/>
              <a:t>Mental Health</a:t>
            </a:r>
          </a:p>
          <a:p>
            <a:r>
              <a:rPr lang="en-GB" sz="3200" dirty="0"/>
              <a:t>Equality and Diversity</a:t>
            </a:r>
          </a:p>
          <a:p>
            <a:r>
              <a:rPr lang="en-GB" sz="3200" dirty="0"/>
              <a:t>Information Advice and Guidance</a:t>
            </a:r>
          </a:p>
        </p:txBody>
      </p:sp>
      <p:sp>
        <p:nvSpPr>
          <p:cNvPr id="2" name="Rectangle 1">
            <a:extLst>
              <a:ext uri="{FF2B5EF4-FFF2-40B4-BE49-F238E27FC236}">
                <a16:creationId xmlns:a16="http://schemas.microsoft.com/office/drawing/2014/main" id="{15138D47-0903-4C7B-B871-17A89C531FC2}"/>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5ECAD412-FA88-4778-9CC4-CFBE1690BD2D}"/>
              </a:ext>
            </a:extLst>
          </p:cNvPr>
          <p:cNvPicPr>
            <a:picLocks noChangeAspect="1"/>
          </p:cNvPicPr>
          <p:nvPr/>
        </p:nvPicPr>
        <p:blipFill>
          <a:blip r:embed="rId4"/>
          <a:stretch>
            <a:fillRect/>
          </a:stretch>
        </p:blipFill>
        <p:spPr>
          <a:xfrm>
            <a:off x="249044" y="6091685"/>
            <a:ext cx="1083574" cy="540000"/>
          </a:xfrm>
          <a:prstGeom prst="rect">
            <a:avLst/>
          </a:prstGeom>
        </p:spPr>
      </p:pic>
      <p:pic>
        <p:nvPicPr>
          <p:cNvPr id="14" name="Picture 13">
            <a:extLst>
              <a:ext uri="{FF2B5EF4-FFF2-40B4-BE49-F238E27FC236}">
                <a16:creationId xmlns:a16="http://schemas.microsoft.com/office/drawing/2014/main" id="{BEAF6370-02B8-8876-12CA-4BE2AADA2D67}"/>
              </a:ext>
            </a:extLst>
          </p:cNvPr>
          <p:cNvPicPr>
            <a:picLocks noChangeAspect="1"/>
          </p:cNvPicPr>
          <p:nvPr/>
        </p:nvPicPr>
        <p:blipFill>
          <a:blip r:embed="rId5"/>
          <a:stretch>
            <a:fillRect/>
          </a:stretch>
        </p:blipFill>
        <p:spPr>
          <a:xfrm>
            <a:off x="7542920" y="0"/>
            <a:ext cx="4649080" cy="6858000"/>
          </a:xfrm>
          <a:prstGeom prst="rect">
            <a:avLst/>
          </a:prstGeom>
        </p:spPr>
      </p:pic>
    </p:spTree>
    <p:extLst>
      <p:ext uri="{BB962C8B-B14F-4D97-AF65-F5344CB8AC3E}">
        <p14:creationId xmlns:p14="http://schemas.microsoft.com/office/powerpoint/2010/main" val="26383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45ABE-4E9B-4103-8FCB-4F1A4D42241D}"/>
              </a:ext>
            </a:extLst>
          </p:cNvPr>
          <p:cNvSpPr>
            <a:spLocks noGrp="1"/>
          </p:cNvSpPr>
          <p:nvPr>
            <p:ph type="body" sz="quarter" idx="10"/>
          </p:nvPr>
        </p:nvSpPr>
        <p:spPr>
          <a:xfrm>
            <a:off x="270110" y="297558"/>
            <a:ext cx="8602112" cy="2249196"/>
          </a:xfrm>
        </p:spPr>
        <p:txBody>
          <a:bodyPr>
            <a:normAutofit lnSpcReduction="10000"/>
          </a:bodyPr>
          <a:lstStyle/>
          <a:p>
            <a:r>
              <a:rPr lang="en-GB" dirty="0"/>
              <a:t>Safeguarding Support</a:t>
            </a:r>
          </a:p>
        </p:txBody>
      </p:sp>
      <p:sp>
        <p:nvSpPr>
          <p:cNvPr id="3" name="Text Placeholder 2">
            <a:extLst>
              <a:ext uri="{FF2B5EF4-FFF2-40B4-BE49-F238E27FC236}">
                <a16:creationId xmlns:a16="http://schemas.microsoft.com/office/drawing/2014/main" id="{AF57910C-3DB6-41A7-8E84-E44C8FAD4AEC}"/>
              </a:ext>
            </a:extLst>
          </p:cNvPr>
          <p:cNvSpPr>
            <a:spLocks noGrp="1"/>
          </p:cNvSpPr>
          <p:nvPr>
            <p:ph type="body" sz="quarter" idx="11"/>
          </p:nvPr>
        </p:nvSpPr>
        <p:spPr>
          <a:xfrm>
            <a:off x="270110" y="3083249"/>
            <a:ext cx="6215063" cy="2062683"/>
          </a:xfrm>
        </p:spPr>
        <p:txBody>
          <a:bodyPr>
            <a:normAutofit/>
          </a:bodyPr>
          <a:lstStyle/>
          <a:p>
            <a:r>
              <a:rPr lang="en-GB" dirty="0"/>
              <a:t>Adam Waite – Safeguarding Officer</a:t>
            </a:r>
          </a:p>
          <a:p>
            <a:r>
              <a:rPr lang="en-GB" dirty="0"/>
              <a:t>Email  </a:t>
            </a:r>
            <a:r>
              <a:rPr lang="en-GB" dirty="0">
                <a:hlinkClick r:id="rId4"/>
              </a:rPr>
              <a:t>adam.waite@ixionholdings.com</a:t>
            </a:r>
            <a:r>
              <a:rPr lang="en-GB" dirty="0"/>
              <a:t> </a:t>
            </a:r>
          </a:p>
          <a:p>
            <a:r>
              <a:rPr lang="en-GB" dirty="0"/>
              <a:t>Tel 07908 134085</a:t>
            </a:r>
          </a:p>
        </p:txBody>
      </p:sp>
      <p:pic>
        <p:nvPicPr>
          <p:cNvPr id="10" name="Picture 9">
            <a:extLst>
              <a:ext uri="{FF2B5EF4-FFF2-40B4-BE49-F238E27FC236}">
                <a16:creationId xmlns:a16="http://schemas.microsoft.com/office/drawing/2014/main" id="{354ADBA6-3A44-4861-9B36-86BD596C621A}"/>
              </a:ext>
            </a:extLst>
          </p:cNvPr>
          <p:cNvPicPr>
            <a:picLocks noChangeAspect="1"/>
          </p:cNvPicPr>
          <p:nvPr/>
        </p:nvPicPr>
        <p:blipFill rotWithShape="1">
          <a:blip r:embed="rId5"/>
          <a:srcRect l="70133" t="28582" r="20213" b="28014"/>
          <a:stretch/>
        </p:blipFill>
        <p:spPr>
          <a:xfrm>
            <a:off x="7019103" y="1405288"/>
            <a:ext cx="3706238" cy="4686395"/>
          </a:xfrm>
          <a:prstGeom prst="rect">
            <a:avLst/>
          </a:prstGeom>
        </p:spPr>
      </p:pic>
      <p:graphicFrame>
        <p:nvGraphicFramePr>
          <p:cNvPr id="4" name="Object 3">
            <a:extLst>
              <a:ext uri="{FF2B5EF4-FFF2-40B4-BE49-F238E27FC236}">
                <a16:creationId xmlns:a16="http://schemas.microsoft.com/office/drawing/2014/main" id="{76CC2206-3A73-0902-B1AF-535E8476B9D0}"/>
              </a:ext>
            </a:extLst>
          </p:cNvPr>
          <p:cNvGraphicFramePr>
            <a:graphicFrameLocks noChangeAspect="1"/>
          </p:cNvGraphicFramePr>
          <p:nvPr>
            <p:extLst>
              <p:ext uri="{D42A27DB-BD31-4B8C-83A1-F6EECF244321}">
                <p14:modId xmlns:p14="http://schemas.microsoft.com/office/powerpoint/2010/main" val="2816566167"/>
              </p:ext>
            </p:extLst>
          </p:nvPr>
        </p:nvGraphicFramePr>
        <p:xfrm>
          <a:off x="6027973" y="5409946"/>
          <a:ext cx="914400" cy="771525"/>
        </p:xfrm>
        <a:graphic>
          <a:graphicData uri="http://schemas.openxmlformats.org/presentationml/2006/ole">
            <mc:AlternateContent xmlns:mc="http://schemas.openxmlformats.org/markup-compatibility/2006">
              <mc:Choice xmlns:v="urn:schemas-microsoft-com:vml" Requires="v">
                <p:oleObj spid="_x0000_s1027" name="Document" showAsIcon="1" r:id="rId6" imgW="914400" imgH="771525" progId="Word.Document.12">
                  <p:embed/>
                </p:oleObj>
              </mc:Choice>
              <mc:Fallback>
                <p:oleObj name="Document" showAsIcon="1" r:id="rId6" imgW="914400" imgH="771525" progId="Word.Document.12">
                  <p:embed/>
                  <p:pic>
                    <p:nvPicPr>
                      <p:cNvPr id="4" name="Object 3">
                        <a:extLst>
                          <a:ext uri="{FF2B5EF4-FFF2-40B4-BE49-F238E27FC236}">
                            <a16:creationId xmlns:a16="http://schemas.microsoft.com/office/drawing/2014/main" id="{76CC2206-3A73-0902-B1AF-535E8476B9D0}"/>
                          </a:ext>
                        </a:extLst>
                      </p:cNvPr>
                      <p:cNvPicPr/>
                      <p:nvPr/>
                    </p:nvPicPr>
                    <p:blipFill>
                      <a:blip r:embed="rId7"/>
                      <a:stretch>
                        <a:fillRect/>
                      </a:stretch>
                    </p:blipFill>
                    <p:spPr>
                      <a:xfrm>
                        <a:off x="6027973" y="5409946"/>
                        <a:ext cx="914400" cy="771525"/>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5C3E90A-EB25-1258-8F45-75931BF49AAE}"/>
              </a:ext>
            </a:extLst>
          </p:cNvPr>
          <p:cNvPicPr>
            <a:picLocks noChangeAspect="1"/>
          </p:cNvPicPr>
          <p:nvPr/>
        </p:nvPicPr>
        <p:blipFill>
          <a:blip r:embed="rId8"/>
          <a:stretch>
            <a:fillRect/>
          </a:stretch>
        </p:blipFill>
        <p:spPr>
          <a:xfrm>
            <a:off x="185881" y="6091683"/>
            <a:ext cx="1085182" cy="542591"/>
          </a:xfrm>
          <a:prstGeom prst="rect">
            <a:avLst/>
          </a:prstGeom>
        </p:spPr>
      </p:pic>
    </p:spTree>
    <p:extLst>
      <p:ext uri="{BB962C8B-B14F-4D97-AF65-F5344CB8AC3E}">
        <p14:creationId xmlns:p14="http://schemas.microsoft.com/office/powerpoint/2010/main" val="19791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F3751E-57AD-447B-B27E-82BC89CEC79C}"/>
              </a:ext>
            </a:extLst>
          </p:cNvPr>
          <p:cNvSpPr>
            <a:spLocks noGrp="1"/>
          </p:cNvSpPr>
          <p:nvPr>
            <p:ph type="title"/>
          </p:nvPr>
        </p:nvSpPr>
        <p:spPr>
          <a:xfrm>
            <a:off x="641684" y="169128"/>
            <a:ext cx="6336632" cy="1578721"/>
          </a:xfrm>
        </p:spPr>
        <p:txBody>
          <a:bodyPr>
            <a:normAutofit/>
          </a:bodyPr>
          <a:lstStyle/>
          <a:p>
            <a:pPr algn="ctr"/>
            <a:r>
              <a:rPr lang="en-GB" dirty="0">
                <a:hlinkClick r:id="rId3"/>
              </a:rPr>
              <a:t>Cognassist</a:t>
            </a:r>
            <a:r>
              <a:rPr lang="en-GB" dirty="0"/>
              <a:t> </a:t>
            </a:r>
          </a:p>
        </p:txBody>
      </p:sp>
      <p:sp>
        <p:nvSpPr>
          <p:cNvPr id="2" name="Rectangle 1">
            <a:extLst>
              <a:ext uri="{FF2B5EF4-FFF2-40B4-BE49-F238E27FC236}">
                <a16:creationId xmlns:a16="http://schemas.microsoft.com/office/drawing/2014/main" id="{15138D47-0903-4C7B-B871-17A89C531FC2}"/>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5ECAD412-FA88-4778-9CC4-CFBE1690BD2D}"/>
              </a:ext>
            </a:extLst>
          </p:cNvPr>
          <p:cNvPicPr>
            <a:picLocks noChangeAspect="1"/>
          </p:cNvPicPr>
          <p:nvPr/>
        </p:nvPicPr>
        <p:blipFill>
          <a:blip r:embed="rId4"/>
          <a:stretch>
            <a:fillRect/>
          </a:stretch>
        </p:blipFill>
        <p:spPr>
          <a:xfrm>
            <a:off x="249044" y="6091685"/>
            <a:ext cx="1083574" cy="540000"/>
          </a:xfrm>
          <a:prstGeom prst="rect">
            <a:avLst/>
          </a:prstGeom>
        </p:spPr>
      </p:pic>
      <p:graphicFrame>
        <p:nvGraphicFramePr>
          <p:cNvPr id="18" name="Text Placeholder 7">
            <a:extLst>
              <a:ext uri="{FF2B5EF4-FFF2-40B4-BE49-F238E27FC236}">
                <a16:creationId xmlns:a16="http://schemas.microsoft.com/office/drawing/2014/main" id="{42F24A16-3209-EBAC-4FE0-0F0A8906D677}"/>
              </a:ext>
            </a:extLst>
          </p:cNvPr>
          <p:cNvGraphicFramePr/>
          <p:nvPr/>
        </p:nvGraphicFramePr>
        <p:xfrm>
          <a:off x="249044" y="1860885"/>
          <a:ext cx="7034071" cy="477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D7AF0726-AC3C-E6E2-FE2B-6D7CA067164D}"/>
              </a:ext>
            </a:extLst>
          </p:cNvPr>
          <p:cNvPicPr>
            <a:picLocks noChangeAspect="1"/>
          </p:cNvPicPr>
          <p:nvPr/>
        </p:nvPicPr>
        <p:blipFill>
          <a:blip r:embed="rId10"/>
          <a:stretch>
            <a:fillRect/>
          </a:stretch>
        </p:blipFill>
        <p:spPr>
          <a:xfrm>
            <a:off x="7626614" y="257035"/>
            <a:ext cx="4316342" cy="6431837"/>
          </a:xfrm>
          <a:prstGeom prst="rect">
            <a:avLst/>
          </a:prstGeom>
        </p:spPr>
      </p:pic>
    </p:spTree>
    <p:extLst>
      <p:ext uri="{BB962C8B-B14F-4D97-AF65-F5344CB8AC3E}">
        <p14:creationId xmlns:p14="http://schemas.microsoft.com/office/powerpoint/2010/main" val="24198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8F5F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A7F76A2-A99F-4EC6-B1C2-F47CE8730A24}"/>
              </a:ext>
            </a:extLst>
          </p:cNvPr>
          <p:cNvSpPr>
            <a:spLocks noGrp="1"/>
          </p:cNvSpPr>
          <p:nvPr>
            <p:ph type="title"/>
          </p:nvPr>
        </p:nvSpPr>
        <p:spPr>
          <a:xfrm>
            <a:off x="249044" y="181607"/>
            <a:ext cx="7016587" cy="1578721"/>
          </a:xfrm>
        </p:spPr>
        <p:txBody>
          <a:bodyPr/>
          <a:lstStyle/>
          <a:p>
            <a:r>
              <a:rPr lang="en-GB" dirty="0"/>
              <a:t>Appeals Procedure</a:t>
            </a:r>
          </a:p>
        </p:txBody>
      </p:sp>
      <p:sp>
        <p:nvSpPr>
          <p:cNvPr id="13" name="Text Placeholder 12">
            <a:extLst>
              <a:ext uri="{FF2B5EF4-FFF2-40B4-BE49-F238E27FC236}">
                <a16:creationId xmlns:a16="http://schemas.microsoft.com/office/drawing/2014/main" id="{7CA88D80-4340-4F7A-9392-EEE17225587B}"/>
              </a:ext>
            </a:extLst>
          </p:cNvPr>
          <p:cNvSpPr>
            <a:spLocks noGrp="1"/>
          </p:cNvSpPr>
          <p:nvPr>
            <p:ph type="body" sz="quarter" idx="13"/>
          </p:nvPr>
        </p:nvSpPr>
        <p:spPr>
          <a:xfrm>
            <a:off x="497306" y="1459833"/>
            <a:ext cx="7716252" cy="4957010"/>
          </a:xfrm>
        </p:spPr>
        <p:txBody>
          <a:bodyPr/>
          <a:lstStyle/>
          <a:p>
            <a:r>
              <a:rPr lang="en-GB" dirty="0"/>
              <a:t>Functional Skills </a:t>
            </a:r>
          </a:p>
          <a:p>
            <a:r>
              <a:rPr lang="en-GB" dirty="0"/>
              <a:t>The appeals procedure is to enable you to have a review of any assessment which you feel has been judged unfairly</a:t>
            </a:r>
          </a:p>
          <a:p>
            <a:r>
              <a:rPr lang="en-GB" dirty="0"/>
              <a:t>You may appeal on a variety of grounds, for example: the conduct of the assessment or the assessment decision</a:t>
            </a:r>
          </a:p>
          <a:p>
            <a:r>
              <a:rPr lang="en-GB" dirty="0"/>
              <a:t>Please refer to your Learner Handbook</a:t>
            </a:r>
          </a:p>
          <a:p>
            <a:endParaRPr lang="en-GB" dirty="0"/>
          </a:p>
          <a:p>
            <a:r>
              <a:rPr lang="en-GB" dirty="0"/>
              <a:t>Apprenticeship Standard</a:t>
            </a:r>
          </a:p>
          <a:p>
            <a:r>
              <a:rPr lang="en-GB" dirty="0"/>
              <a:t>Appeals for the Apprenticeship Standard will be dealt with by Ixion and the respective End Point Assessment Organisation (EPAO) guidelines for Standards </a:t>
            </a:r>
          </a:p>
          <a:p>
            <a:endParaRPr lang="en-GB" dirty="0"/>
          </a:p>
        </p:txBody>
      </p:sp>
      <p:sp>
        <p:nvSpPr>
          <p:cNvPr id="2" name="Rectangle 1">
            <a:extLst>
              <a:ext uri="{FF2B5EF4-FFF2-40B4-BE49-F238E27FC236}">
                <a16:creationId xmlns:a16="http://schemas.microsoft.com/office/drawing/2014/main" id="{4C22CF8F-0AD0-45F4-88D3-FEE397780C61}"/>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3284642-CC04-4CF2-8124-8A7BEC330397}"/>
              </a:ext>
            </a:extLst>
          </p:cNvPr>
          <p:cNvPicPr>
            <a:picLocks noChangeAspect="1"/>
          </p:cNvPicPr>
          <p:nvPr/>
        </p:nvPicPr>
        <p:blipFill>
          <a:blip r:embed="rId4"/>
          <a:stretch>
            <a:fillRect/>
          </a:stretch>
        </p:blipFill>
        <p:spPr>
          <a:xfrm>
            <a:off x="249044" y="6148872"/>
            <a:ext cx="1083575" cy="540000"/>
          </a:xfrm>
          <a:prstGeom prst="rect">
            <a:avLst/>
          </a:prstGeom>
        </p:spPr>
      </p:pic>
      <p:graphicFrame>
        <p:nvGraphicFramePr>
          <p:cNvPr id="6" name="Object 5">
            <a:extLst>
              <a:ext uri="{FF2B5EF4-FFF2-40B4-BE49-F238E27FC236}">
                <a16:creationId xmlns:a16="http://schemas.microsoft.com/office/drawing/2014/main" id="{C980376E-AAAB-4BA0-A59E-D311A0978B5C}"/>
              </a:ext>
            </a:extLst>
          </p:cNvPr>
          <p:cNvGraphicFramePr>
            <a:graphicFrameLocks noChangeAspect="1"/>
          </p:cNvGraphicFramePr>
          <p:nvPr>
            <p:extLst>
              <p:ext uri="{D42A27DB-BD31-4B8C-83A1-F6EECF244321}">
                <p14:modId xmlns:p14="http://schemas.microsoft.com/office/powerpoint/2010/main" val="1934102833"/>
              </p:ext>
            </p:extLst>
          </p:nvPr>
        </p:nvGraphicFramePr>
        <p:xfrm>
          <a:off x="10094068" y="968165"/>
          <a:ext cx="914400" cy="792163"/>
        </p:xfrm>
        <a:graphic>
          <a:graphicData uri="http://schemas.openxmlformats.org/presentationml/2006/ole">
            <mc:AlternateContent xmlns:mc="http://schemas.openxmlformats.org/markup-compatibility/2006">
              <mc:Choice xmlns:v="urn:schemas-microsoft-com:vml" Requires="v">
                <p:oleObj spid="_x0000_s2053" name="Acrobat Document" showAsIcon="1" r:id="rId5" imgW="914282" imgH="792515" progId="AcroExch.Document.DC">
                  <p:embed/>
                </p:oleObj>
              </mc:Choice>
              <mc:Fallback>
                <p:oleObj name="Acrobat Document" showAsIcon="1" r:id="rId5" imgW="914282" imgH="792515" progId="AcroExch.Document.DC">
                  <p:embed/>
                  <p:pic>
                    <p:nvPicPr>
                      <p:cNvPr id="6" name="Object 5">
                        <a:extLst>
                          <a:ext uri="{FF2B5EF4-FFF2-40B4-BE49-F238E27FC236}">
                            <a16:creationId xmlns:a16="http://schemas.microsoft.com/office/drawing/2014/main" id="{C980376E-AAAB-4BA0-A59E-D311A0978B5C}"/>
                          </a:ext>
                        </a:extLst>
                      </p:cNvPr>
                      <p:cNvPicPr/>
                      <p:nvPr/>
                    </p:nvPicPr>
                    <p:blipFill>
                      <a:blip r:embed="rId6"/>
                      <a:stretch>
                        <a:fillRect/>
                      </a:stretch>
                    </p:blipFill>
                    <p:spPr>
                      <a:xfrm>
                        <a:off x="10094068" y="968165"/>
                        <a:ext cx="914400" cy="7921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E689F07-B19C-4D6E-B648-53EB438A244D}"/>
              </a:ext>
            </a:extLst>
          </p:cNvPr>
          <p:cNvGraphicFramePr>
            <a:graphicFrameLocks noChangeAspect="1"/>
          </p:cNvGraphicFramePr>
          <p:nvPr>
            <p:extLst>
              <p:ext uri="{D42A27DB-BD31-4B8C-83A1-F6EECF244321}">
                <p14:modId xmlns:p14="http://schemas.microsoft.com/office/powerpoint/2010/main" val="245543691"/>
              </p:ext>
            </p:extLst>
          </p:nvPr>
        </p:nvGraphicFramePr>
        <p:xfrm>
          <a:off x="10094068" y="2292823"/>
          <a:ext cx="914400" cy="792163"/>
        </p:xfrm>
        <a:graphic>
          <a:graphicData uri="http://schemas.openxmlformats.org/presentationml/2006/ole">
            <mc:AlternateContent xmlns:mc="http://schemas.openxmlformats.org/markup-compatibility/2006">
              <mc:Choice xmlns:v="urn:schemas-microsoft-com:vml" Requires="v">
                <p:oleObj spid="_x0000_s2054" name="Document" showAsIcon="1" r:id="rId7" imgW="914282" imgH="792515" progId="Word.Document.12">
                  <p:embed/>
                </p:oleObj>
              </mc:Choice>
              <mc:Fallback>
                <p:oleObj name="Document" showAsIcon="1" r:id="rId7" imgW="914282" imgH="792515" progId="Word.Document.12">
                  <p:embed/>
                  <p:pic>
                    <p:nvPicPr>
                      <p:cNvPr id="8" name="Object 7">
                        <a:extLst>
                          <a:ext uri="{FF2B5EF4-FFF2-40B4-BE49-F238E27FC236}">
                            <a16:creationId xmlns:a16="http://schemas.microsoft.com/office/drawing/2014/main" id="{8E689F07-B19C-4D6E-B648-53EB438A244D}"/>
                          </a:ext>
                        </a:extLst>
                      </p:cNvPr>
                      <p:cNvPicPr/>
                      <p:nvPr/>
                    </p:nvPicPr>
                    <p:blipFill>
                      <a:blip r:embed="rId8"/>
                      <a:stretch>
                        <a:fillRect/>
                      </a:stretch>
                    </p:blipFill>
                    <p:spPr>
                      <a:xfrm>
                        <a:off x="10094068" y="2292823"/>
                        <a:ext cx="914400" cy="7921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AE7016F-2518-4FE1-98D9-A0D651B1DA3E}"/>
              </a:ext>
            </a:extLst>
          </p:cNvPr>
          <p:cNvGraphicFramePr>
            <a:graphicFrameLocks noChangeAspect="1"/>
          </p:cNvGraphicFramePr>
          <p:nvPr>
            <p:extLst>
              <p:ext uri="{D42A27DB-BD31-4B8C-83A1-F6EECF244321}">
                <p14:modId xmlns:p14="http://schemas.microsoft.com/office/powerpoint/2010/main" val="3832035203"/>
              </p:ext>
            </p:extLst>
          </p:nvPr>
        </p:nvGraphicFramePr>
        <p:xfrm>
          <a:off x="10094068" y="3617481"/>
          <a:ext cx="914400" cy="792163"/>
        </p:xfrm>
        <a:graphic>
          <a:graphicData uri="http://schemas.openxmlformats.org/presentationml/2006/ole">
            <mc:AlternateContent xmlns:mc="http://schemas.openxmlformats.org/markup-compatibility/2006">
              <mc:Choice xmlns:v="urn:schemas-microsoft-com:vml" Requires="v">
                <p:oleObj spid="_x0000_s2055" name="Document" showAsIcon="1" r:id="rId9" imgW="914282" imgH="792515" progId="Word.Document.12">
                  <p:embed/>
                </p:oleObj>
              </mc:Choice>
              <mc:Fallback>
                <p:oleObj name="Document" showAsIcon="1" r:id="rId9" imgW="914282" imgH="792515" progId="Word.Document.12">
                  <p:embed/>
                  <p:pic>
                    <p:nvPicPr>
                      <p:cNvPr id="9" name="Object 8">
                        <a:extLst>
                          <a:ext uri="{FF2B5EF4-FFF2-40B4-BE49-F238E27FC236}">
                            <a16:creationId xmlns:a16="http://schemas.microsoft.com/office/drawing/2014/main" id="{9AE7016F-2518-4FE1-98D9-A0D651B1DA3E}"/>
                          </a:ext>
                        </a:extLst>
                      </p:cNvPr>
                      <p:cNvPicPr/>
                      <p:nvPr/>
                    </p:nvPicPr>
                    <p:blipFill>
                      <a:blip r:embed="rId10"/>
                      <a:stretch>
                        <a:fillRect/>
                      </a:stretch>
                    </p:blipFill>
                    <p:spPr>
                      <a:xfrm>
                        <a:off x="10094068" y="3617481"/>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70021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DF2"/>
        </a:solidFill>
        <a:effectLst/>
      </p:bgPr>
    </p:bg>
    <p:spTree>
      <p:nvGrpSpPr>
        <p:cNvPr id="1" name=""/>
        <p:cNvGrpSpPr/>
        <p:nvPr/>
      </p:nvGrpSpPr>
      <p:grpSpPr>
        <a:xfrm>
          <a:off x="0" y="0"/>
          <a:ext cx="0" cy="0"/>
          <a:chOff x="0" y="0"/>
          <a:chExt cx="0" cy="0"/>
        </a:xfrm>
      </p:grpSpPr>
      <p:sp>
        <p:nvSpPr>
          <p:cNvPr id="3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a:extLst>
              <a:ext uri="{FF2B5EF4-FFF2-40B4-BE49-F238E27FC236}">
                <a16:creationId xmlns:a16="http://schemas.microsoft.com/office/drawing/2014/main" id="{F3CE0C4B-9077-4B40-886C-CF55C4D459A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Your Teaching Assessor</a:t>
            </a:r>
          </a:p>
        </p:txBody>
      </p:sp>
      <p:pic>
        <p:nvPicPr>
          <p:cNvPr id="6" name="Picture 5" descr="Shape&#10;&#10;Description automatically generated">
            <a:extLst>
              <a:ext uri="{FF2B5EF4-FFF2-40B4-BE49-F238E27FC236}">
                <a16:creationId xmlns:a16="http://schemas.microsoft.com/office/drawing/2014/main" id="{80115D29-230B-4478-B8E6-981D4672989D}"/>
              </a:ext>
            </a:extLst>
          </p:cNvPr>
          <p:cNvPicPr>
            <a:picLocks noChangeAspect="1"/>
          </p:cNvPicPr>
          <p:nvPr/>
        </p:nvPicPr>
        <p:blipFill>
          <a:blip r:embed="rId3"/>
          <a:stretch>
            <a:fillRect/>
          </a:stretch>
        </p:blipFill>
        <p:spPr>
          <a:xfrm>
            <a:off x="4777316" y="2044872"/>
            <a:ext cx="6780700" cy="2765927"/>
          </a:xfrm>
          <a:prstGeom prst="rect">
            <a:avLst/>
          </a:prstGeom>
        </p:spPr>
      </p:pic>
      <p:sp>
        <p:nvSpPr>
          <p:cNvPr id="24" name="Date Placeholder 23">
            <a:extLst>
              <a:ext uri="{FF2B5EF4-FFF2-40B4-BE49-F238E27FC236}">
                <a16:creationId xmlns:a16="http://schemas.microsoft.com/office/drawing/2014/main" id="{1AFEDF76-3F15-4B19-A20B-2AEC5835B7CA}"/>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fld id="{33AD5011-46E4-4135-8E15-D514F29DDC34}" type="datetime3">
              <a:rPr lang="en-US" sz="1200">
                <a:solidFill>
                  <a:schemeClr val="tx1">
                    <a:alpha val="80000"/>
                  </a:schemeClr>
                </a:solidFill>
                <a:latin typeface="+mn-lt"/>
                <a:ea typeface="+mn-ea"/>
                <a:cs typeface="+mn-cs"/>
              </a:rPr>
              <a:pPr algn="r">
                <a:spcAft>
                  <a:spcPts val="600"/>
                </a:spcAft>
              </a:pPr>
              <a:t>12 May 2022</a:t>
            </a:fld>
            <a:endParaRPr lang="en-US" sz="1200">
              <a:solidFill>
                <a:schemeClr val="tx1">
                  <a:alpha val="80000"/>
                </a:schemeClr>
              </a:solidFill>
              <a:latin typeface="+mn-lt"/>
              <a:ea typeface="+mn-ea"/>
              <a:cs typeface="+mn-cs"/>
            </a:endParaRPr>
          </a:p>
        </p:txBody>
      </p:sp>
      <p:sp>
        <p:nvSpPr>
          <p:cNvPr id="3" name="Rectangle 2">
            <a:extLst>
              <a:ext uri="{FF2B5EF4-FFF2-40B4-BE49-F238E27FC236}">
                <a16:creationId xmlns:a16="http://schemas.microsoft.com/office/drawing/2014/main" id="{57EEF8A3-97EE-4D8D-826A-18570C0FF074}"/>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EE2D3ED-F0D0-405C-B9C7-454990A90809}"/>
              </a:ext>
            </a:extLst>
          </p:cNvPr>
          <p:cNvPicPr>
            <a:picLocks noChangeAspect="1"/>
          </p:cNvPicPr>
          <p:nvPr/>
        </p:nvPicPr>
        <p:blipFill>
          <a:blip r:embed="rId4"/>
          <a:stretch>
            <a:fillRect/>
          </a:stretch>
        </p:blipFill>
        <p:spPr>
          <a:xfrm>
            <a:off x="249044" y="6091685"/>
            <a:ext cx="1083574" cy="540000"/>
          </a:xfrm>
          <a:prstGeom prst="rect">
            <a:avLst/>
          </a:prstGeom>
        </p:spPr>
      </p:pic>
      <p:pic>
        <p:nvPicPr>
          <p:cNvPr id="12" name="Picture Placeholder 11" descr="A group of people in a room&#10;&#10;Description automatically generated">
            <a:extLst>
              <a:ext uri="{FF2B5EF4-FFF2-40B4-BE49-F238E27FC236}">
                <a16:creationId xmlns:a16="http://schemas.microsoft.com/office/drawing/2014/main" id="{DEF9B098-465B-4475-89D6-15CDB29BF10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7382" b="7382"/>
          <a:stretch>
            <a:fillRect/>
          </a:stretch>
        </p:blipFill>
        <p:spPr>
          <a:xfrm>
            <a:off x="6310062" y="7238916"/>
            <a:ext cx="4114800" cy="2630487"/>
          </a:xfrm>
        </p:spPr>
      </p:pic>
      <p:pic>
        <p:nvPicPr>
          <p:cNvPr id="7" name="Picture 6">
            <a:extLst>
              <a:ext uri="{FF2B5EF4-FFF2-40B4-BE49-F238E27FC236}">
                <a16:creationId xmlns:a16="http://schemas.microsoft.com/office/drawing/2014/main" id="{7BF8B864-7B97-4007-B341-A71DF6209255}"/>
              </a:ext>
            </a:extLst>
          </p:cNvPr>
          <p:cNvPicPr>
            <a:picLocks noChangeAspect="1"/>
          </p:cNvPicPr>
          <p:nvPr/>
        </p:nvPicPr>
        <p:blipFill>
          <a:blip r:embed="rId6"/>
          <a:stretch>
            <a:fillRect/>
          </a:stretch>
        </p:blipFill>
        <p:spPr>
          <a:xfrm>
            <a:off x="4996464" y="2311660"/>
            <a:ext cx="1683830" cy="2232350"/>
          </a:xfrm>
          <a:prstGeom prst="rect">
            <a:avLst/>
          </a:prstGeom>
        </p:spPr>
      </p:pic>
      <p:sp>
        <p:nvSpPr>
          <p:cNvPr id="8" name="TextBox 7">
            <a:extLst>
              <a:ext uri="{FF2B5EF4-FFF2-40B4-BE49-F238E27FC236}">
                <a16:creationId xmlns:a16="http://schemas.microsoft.com/office/drawing/2014/main" id="{4F3C5C04-5075-4795-8544-330FF65CA0FF}"/>
              </a:ext>
            </a:extLst>
          </p:cNvPr>
          <p:cNvSpPr txBox="1"/>
          <p:nvPr/>
        </p:nvSpPr>
        <p:spPr>
          <a:xfrm>
            <a:off x="7058526" y="2277979"/>
            <a:ext cx="4104774" cy="1477328"/>
          </a:xfrm>
          <a:prstGeom prst="rect">
            <a:avLst/>
          </a:prstGeom>
          <a:noFill/>
        </p:spPr>
        <p:txBody>
          <a:bodyPr wrap="square" rtlCol="0">
            <a:spAutoFit/>
          </a:bodyPr>
          <a:lstStyle/>
          <a:p>
            <a:r>
              <a:rPr lang="en-GB" dirty="0"/>
              <a:t>Shell Coltman</a:t>
            </a:r>
          </a:p>
          <a:p>
            <a:endParaRPr lang="en-GB" dirty="0"/>
          </a:p>
          <a:p>
            <a:r>
              <a:rPr lang="en-GB" dirty="0"/>
              <a:t>Email </a:t>
            </a:r>
            <a:r>
              <a:rPr lang="en-GB" dirty="0">
                <a:hlinkClick r:id="rId7"/>
              </a:rPr>
              <a:t>Shell.Coltman@ixionholdings.com</a:t>
            </a:r>
            <a:r>
              <a:rPr lang="en-GB" dirty="0"/>
              <a:t> </a:t>
            </a:r>
          </a:p>
          <a:p>
            <a:endParaRPr lang="en-GB" dirty="0"/>
          </a:p>
          <a:p>
            <a:r>
              <a:rPr lang="en-GB" dirty="0"/>
              <a:t>Mob 07935 004425</a:t>
            </a:r>
          </a:p>
        </p:txBody>
      </p:sp>
    </p:spTree>
    <p:extLst>
      <p:ext uri="{BB962C8B-B14F-4D97-AF65-F5344CB8AC3E}">
        <p14:creationId xmlns:p14="http://schemas.microsoft.com/office/powerpoint/2010/main" val="2455207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A1E950-A4F8-43EB-9A75-BD0CBE2D653E}"/>
              </a:ext>
            </a:extLst>
          </p:cNvPr>
          <p:cNvSpPr>
            <a:spLocks noGrp="1"/>
          </p:cNvSpPr>
          <p:nvPr>
            <p:ph type="dt" sz="half" idx="11"/>
          </p:nvPr>
        </p:nvSpPr>
        <p:spPr/>
        <p:txBody>
          <a:bodyPr/>
          <a:lstStyle/>
          <a:p>
            <a:fld id="{A3046C0A-3D06-4183-85F8-A0AEA44B1E66}" type="datetime3">
              <a:rPr lang="en-US" smtClean="0">
                <a:solidFill>
                  <a:srgbClr val="00185E"/>
                </a:solidFill>
              </a:rPr>
              <a:t>12 May 2022</a:t>
            </a:fld>
            <a:endParaRPr lang="en-GB">
              <a:solidFill>
                <a:srgbClr val="00185E"/>
              </a:solidFill>
            </a:endParaRPr>
          </a:p>
        </p:txBody>
      </p:sp>
      <p:sp>
        <p:nvSpPr>
          <p:cNvPr id="4" name="Footer Placeholder 3">
            <a:extLst>
              <a:ext uri="{FF2B5EF4-FFF2-40B4-BE49-F238E27FC236}">
                <a16:creationId xmlns:a16="http://schemas.microsoft.com/office/drawing/2014/main" id="{807D9F38-69E1-4A21-BCC8-1F983565ECAA}"/>
              </a:ext>
            </a:extLst>
          </p:cNvPr>
          <p:cNvSpPr>
            <a:spLocks noGrp="1"/>
          </p:cNvSpPr>
          <p:nvPr>
            <p:ph type="ftr" sz="quarter" idx="12"/>
          </p:nvPr>
        </p:nvSpPr>
        <p:spPr/>
        <p:txBody>
          <a:bodyPr/>
          <a:lstStyle/>
          <a:p>
            <a:r>
              <a:rPr lang="en-GB">
                <a:solidFill>
                  <a:srgbClr val="00185E"/>
                </a:solidFill>
              </a:rPr>
              <a:t>Presentation template</a:t>
            </a:r>
          </a:p>
        </p:txBody>
      </p:sp>
      <p:pic>
        <p:nvPicPr>
          <p:cNvPr id="9" name="Picture Placeholder 8" descr="A group of people posing for the camera&#10;&#10;Description automatically generated">
            <a:extLst>
              <a:ext uri="{FF2B5EF4-FFF2-40B4-BE49-F238E27FC236}">
                <a16:creationId xmlns:a16="http://schemas.microsoft.com/office/drawing/2014/main" id="{A2860F65-757A-4CD1-8A9F-1F792FC53C8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16" b="7816"/>
          <a:stretch>
            <a:fillRect/>
          </a:stretch>
        </p:blipFill>
        <p:spPr/>
      </p:pic>
      <p:pic>
        <p:nvPicPr>
          <p:cNvPr id="8" name="Picture 2" descr="Logo&#10;&#10;Description automatically generated">
            <a:extLst>
              <a:ext uri="{FF2B5EF4-FFF2-40B4-BE49-F238E27FC236}">
                <a16:creationId xmlns:a16="http://schemas.microsoft.com/office/drawing/2014/main" id="{10070B38-4AFE-41AD-A20B-F49CDA1F130C}"/>
              </a:ext>
            </a:extLst>
          </p:cNvPr>
          <p:cNvPicPr>
            <a:picLocks noChangeAspect="1"/>
          </p:cNvPicPr>
          <p:nvPr/>
        </p:nvPicPr>
        <p:blipFill>
          <a:blip r:embed="rId5"/>
          <a:stretch>
            <a:fillRect/>
          </a:stretch>
        </p:blipFill>
        <p:spPr>
          <a:xfrm>
            <a:off x="361275" y="5962182"/>
            <a:ext cx="1070353" cy="540000"/>
          </a:xfrm>
          <a:prstGeom prst="rect">
            <a:avLst/>
          </a:prstGeom>
        </p:spPr>
      </p:pic>
      <p:sp>
        <p:nvSpPr>
          <p:cNvPr id="2" name="Rectangle 1">
            <a:extLst>
              <a:ext uri="{FF2B5EF4-FFF2-40B4-BE49-F238E27FC236}">
                <a16:creationId xmlns:a16="http://schemas.microsoft.com/office/drawing/2014/main" id="{F1E158F3-E967-4604-B7F2-B2787B1AE8B3}"/>
              </a:ext>
            </a:extLst>
          </p:cNvPr>
          <p:cNvSpPr/>
          <p:nvPr/>
        </p:nvSpPr>
        <p:spPr>
          <a:xfrm>
            <a:off x="5732446" y="508081"/>
            <a:ext cx="152477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Q&amp;A</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6919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BEDF2"/>
        </a:solidFill>
        <a:effectLst/>
      </p:bgPr>
    </p:bg>
    <p:spTree>
      <p:nvGrpSpPr>
        <p:cNvPr id="1" name=""/>
        <p:cNvGrpSpPr/>
        <p:nvPr/>
      </p:nvGrpSpPr>
      <p:grpSpPr>
        <a:xfrm>
          <a:off x="0" y="0"/>
          <a:ext cx="0" cy="0"/>
          <a:chOff x="0" y="0"/>
          <a:chExt cx="0" cy="0"/>
        </a:xfrm>
      </p:grpSpPr>
      <p:sp>
        <p:nvSpPr>
          <p:cNvPr id="3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a:extLst>
              <a:ext uri="{FF2B5EF4-FFF2-40B4-BE49-F238E27FC236}">
                <a16:creationId xmlns:a16="http://schemas.microsoft.com/office/drawing/2014/main" id="{F3CE0C4B-9077-4B40-886C-CF55C4D459A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Your Internal Quality Assessor</a:t>
            </a:r>
          </a:p>
        </p:txBody>
      </p:sp>
      <p:pic>
        <p:nvPicPr>
          <p:cNvPr id="6" name="Picture 5" descr="Shape&#10;&#10;Description automatically generated">
            <a:extLst>
              <a:ext uri="{FF2B5EF4-FFF2-40B4-BE49-F238E27FC236}">
                <a16:creationId xmlns:a16="http://schemas.microsoft.com/office/drawing/2014/main" id="{80115D29-230B-4478-B8E6-981D4672989D}"/>
              </a:ext>
            </a:extLst>
          </p:cNvPr>
          <p:cNvPicPr>
            <a:picLocks noChangeAspect="1"/>
          </p:cNvPicPr>
          <p:nvPr/>
        </p:nvPicPr>
        <p:blipFill>
          <a:blip r:embed="rId3"/>
          <a:stretch>
            <a:fillRect/>
          </a:stretch>
        </p:blipFill>
        <p:spPr>
          <a:xfrm>
            <a:off x="4777316" y="2044872"/>
            <a:ext cx="6780700" cy="2765927"/>
          </a:xfrm>
          <a:prstGeom prst="rect">
            <a:avLst/>
          </a:prstGeom>
        </p:spPr>
      </p:pic>
      <p:sp>
        <p:nvSpPr>
          <p:cNvPr id="24" name="Date Placeholder 23">
            <a:extLst>
              <a:ext uri="{FF2B5EF4-FFF2-40B4-BE49-F238E27FC236}">
                <a16:creationId xmlns:a16="http://schemas.microsoft.com/office/drawing/2014/main" id="{1AFEDF76-3F15-4B19-A20B-2AEC5835B7CA}"/>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fld id="{33AD5011-46E4-4135-8E15-D514F29DDC34}" type="datetime3">
              <a:rPr lang="en-US" sz="1200">
                <a:solidFill>
                  <a:schemeClr val="tx1">
                    <a:alpha val="80000"/>
                  </a:schemeClr>
                </a:solidFill>
                <a:latin typeface="+mn-lt"/>
                <a:ea typeface="+mn-ea"/>
                <a:cs typeface="+mn-cs"/>
              </a:rPr>
              <a:pPr algn="r">
                <a:spcAft>
                  <a:spcPts val="600"/>
                </a:spcAft>
              </a:pPr>
              <a:t>12 May 2022</a:t>
            </a:fld>
            <a:endParaRPr lang="en-US" sz="1200">
              <a:solidFill>
                <a:schemeClr val="tx1">
                  <a:alpha val="80000"/>
                </a:schemeClr>
              </a:solidFill>
              <a:latin typeface="+mn-lt"/>
              <a:ea typeface="+mn-ea"/>
              <a:cs typeface="+mn-cs"/>
            </a:endParaRPr>
          </a:p>
        </p:txBody>
      </p:sp>
      <p:sp>
        <p:nvSpPr>
          <p:cNvPr id="3" name="Rectangle 2">
            <a:extLst>
              <a:ext uri="{FF2B5EF4-FFF2-40B4-BE49-F238E27FC236}">
                <a16:creationId xmlns:a16="http://schemas.microsoft.com/office/drawing/2014/main" id="{57EEF8A3-97EE-4D8D-826A-18570C0FF074}"/>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EE2D3ED-F0D0-405C-B9C7-454990A90809}"/>
              </a:ext>
            </a:extLst>
          </p:cNvPr>
          <p:cNvPicPr>
            <a:picLocks noChangeAspect="1"/>
          </p:cNvPicPr>
          <p:nvPr/>
        </p:nvPicPr>
        <p:blipFill>
          <a:blip r:embed="rId4"/>
          <a:stretch>
            <a:fillRect/>
          </a:stretch>
        </p:blipFill>
        <p:spPr>
          <a:xfrm>
            <a:off x="249044" y="6091685"/>
            <a:ext cx="1083574" cy="540000"/>
          </a:xfrm>
          <a:prstGeom prst="rect">
            <a:avLst/>
          </a:prstGeom>
        </p:spPr>
      </p:pic>
      <p:pic>
        <p:nvPicPr>
          <p:cNvPr id="12" name="Picture Placeholder 11" descr="A group of people in a room&#10;&#10;Description automatically generated">
            <a:extLst>
              <a:ext uri="{FF2B5EF4-FFF2-40B4-BE49-F238E27FC236}">
                <a16:creationId xmlns:a16="http://schemas.microsoft.com/office/drawing/2014/main" id="{DEF9B098-465B-4475-89D6-15CDB29BF10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7382" b="7382"/>
          <a:stretch>
            <a:fillRect/>
          </a:stretch>
        </p:blipFill>
        <p:spPr>
          <a:xfrm>
            <a:off x="6310062" y="7238916"/>
            <a:ext cx="4114800" cy="2630487"/>
          </a:xfrm>
        </p:spPr>
      </p:pic>
      <p:sp>
        <p:nvSpPr>
          <p:cNvPr id="8" name="TextBox 7">
            <a:extLst>
              <a:ext uri="{FF2B5EF4-FFF2-40B4-BE49-F238E27FC236}">
                <a16:creationId xmlns:a16="http://schemas.microsoft.com/office/drawing/2014/main" id="{4F3C5C04-5075-4795-8544-330FF65CA0FF}"/>
              </a:ext>
            </a:extLst>
          </p:cNvPr>
          <p:cNvSpPr txBox="1"/>
          <p:nvPr/>
        </p:nvSpPr>
        <p:spPr>
          <a:xfrm>
            <a:off x="7058526" y="2277979"/>
            <a:ext cx="4416052" cy="1477328"/>
          </a:xfrm>
          <a:prstGeom prst="rect">
            <a:avLst/>
          </a:prstGeom>
          <a:noFill/>
        </p:spPr>
        <p:txBody>
          <a:bodyPr wrap="square" rtlCol="0">
            <a:spAutoFit/>
          </a:bodyPr>
          <a:lstStyle/>
          <a:p>
            <a:r>
              <a:rPr lang="en-GB" dirty="0"/>
              <a:t>Tracey Hilton</a:t>
            </a:r>
          </a:p>
          <a:p>
            <a:endParaRPr lang="en-GB" dirty="0"/>
          </a:p>
          <a:p>
            <a:r>
              <a:rPr lang="en-GB" dirty="0"/>
              <a:t>Email </a:t>
            </a:r>
            <a:r>
              <a:rPr lang="en-GB" dirty="0">
                <a:hlinkClick r:id="rId6"/>
              </a:rPr>
              <a:t>Tracey.Hilton@ixionholdings.com</a:t>
            </a:r>
            <a:r>
              <a:rPr lang="en-GB" dirty="0"/>
              <a:t>    </a:t>
            </a:r>
          </a:p>
          <a:p>
            <a:endParaRPr lang="en-GB" dirty="0"/>
          </a:p>
          <a:p>
            <a:r>
              <a:rPr lang="en-GB" dirty="0"/>
              <a:t>Mob 07518 905150</a:t>
            </a:r>
          </a:p>
        </p:txBody>
      </p:sp>
    </p:spTree>
    <p:extLst>
      <p:ext uri="{BB962C8B-B14F-4D97-AF65-F5344CB8AC3E}">
        <p14:creationId xmlns:p14="http://schemas.microsoft.com/office/powerpoint/2010/main" val="4039060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8F5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F3751E-57AD-447B-B27E-82BC89CEC79C}"/>
              </a:ext>
            </a:extLst>
          </p:cNvPr>
          <p:cNvSpPr>
            <a:spLocks noGrp="1"/>
          </p:cNvSpPr>
          <p:nvPr>
            <p:ph type="title"/>
          </p:nvPr>
        </p:nvSpPr>
        <p:spPr>
          <a:xfrm>
            <a:off x="249044" y="226315"/>
            <a:ext cx="5152409" cy="1578721"/>
          </a:xfrm>
        </p:spPr>
        <p:txBody>
          <a:bodyPr/>
          <a:lstStyle/>
          <a:p>
            <a:r>
              <a:rPr lang="en-GB" dirty="0"/>
              <a:t>Aims and Objectives</a:t>
            </a:r>
          </a:p>
        </p:txBody>
      </p:sp>
      <p:sp>
        <p:nvSpPr>
          <p:cNvPr id="8" name="Text Placeholder 7">
            <a:extLst>
              <a:ext uri="{FF2B5EF4-FFF2-40B4-BE49-F238E27FC236}">
                <a16:creationId xmlns:a16="http://schemas.microsoft.com/office/drawing/2014/main" id="{BFCD70D2-3063-4CF4-9748-EBD88572653D}"/>
              </a:ext>
            </a:extLst>
          </p:cNvPr>
          <p:cNvSpPr>
            <a:spLocks noGrp="1"/>
          </p:cNvSpPr>
          <p:nvPr>
            <p:ph type="body" sz="quarter" idx="13"/>
          </p:nvPr>
        </p:nvSpPr>
        <p:spPr>
          <a:xfrm>
            <a:off x="417094" y="1556084"/>
            <a:ext cx="6641431" cy="4828673"/>
          </a:xfrm>
        </p:spPr>
        <p:txBody>
          <a:bodyPr>
            <a:normAutofit/>
          </a:bodyPr>
          <a:lstStyle/>
          <a:p>
            <a:pPr marL="342900" indent="-342900">
              <a:buFont typeface="Wingdings" panose="05000000000000000000" pitchFamily="2" charset="2"/>
              <a:buChar char="Ø"/>
            </a:pPr>
            <a:r>
              <a:rPr lang="en-GB" sz="2000" dirty="0"/>
              <a:t>Understand what an Apprenticeship is and what is involved</a:t>
            </a:r>
          </a:p>
          <a:p>
            <a:pPr marL="342900" indent="-342900">
              <a:buFont typeface="Wingdings" panose="05000000000000000000" pitchFamily="2" charset="2"/>
              <a:buChar char="Ø"/>
            </a:pPr>
            <a:r>
              <a:rPr lang="en-GB" sz="2000" dirty="0"/>
              <a:t>Provide a step-by-step guide to your learner journey</a:t>
            </a:r>
          </a:p>
          <a:p>
            <a:pPr marL="342900" indent="-342900">
              <a:buFont typeface="Wingdings" panose="05000000000000000000" pitchFamily="2" charset="2"/>
              <a:buChar char="Ø"/>
            </a:pPr>
            <a:r>
              <a:rPr lang="en-GB" sz="2000" dirty="0"/>
              <a:t>Components of the programme</a:t>
            </a:r>
          </a:p>
          <a:p>
            <a:pPr marL="342900" indent="-342900">
              <a:buFont typeface="Wingdings" panose="05000000000000000000" pitchFamily="2" charset="2"/>
              <a:buChar char="Ø"/>
            </a:pPr>
            <a:r>
              <a:rPr lang="en-GB" sz="2000" dirty="0"/>
              <a:t>Timeline for the delivery</a:t>
            </a:r>
          </a:p>
          <a:p>
            <a:pPr marL="342900" indent="-342900">
              <a:buFont typeface="Wingdings" panose="05000000000000000000" pitchFamily="2" charset="2"/>
              <a:buChar char="Ø"/>
            </a:pPr>
            <a:r>
              <a:rPr lang="en-GB" sz="2000" dirty="0"/>
              <a:t>Look at the resources available</a:t>
            </a:r>
          </a:p>
          <a:p>
            <a:pPr marL="342900" indent="-342900">
              <a:buFont typeface="Wingdings" panose="05000000000000000000" pitchFamily="2" charset="2"/>
              <a:buChar char="Ø"/>
            </a:pPr>
            <a:r>
              <a:rPr lang="en-GB" sz="2000" dirty="0"/>
              <a:t>Additional support that can be accessed</a:t>
            </a:r>
          </a:p>
          <a:p>
            <a:pPr marL="342900" indent="-342900">
              <a:buFont typeface="Wingdings" panose="05000000000000000000" pitchFamily="2" charset="2"/>
              <a:buChar char="Ø"/>
            </a:pPr>
            <a:r>
              <a:rPr lang="en-GB" sz="2000" dirty="0"/>
              <a:t>Formal sign up to the Apprenticeship Programme</a:t>
            </a:r>
          </a:p>
          <a:p>
            <a:pPr marL="342900" indent="-342900">
              <a:buFont typeface="Wingdings" panose="05000000000000000000" pitchFamily="2" charset="2"/>
              <a:buChar char="Ø"/>
            </a:pPr>
            <a:r>
              <a:rPr lang="en-GB" sz="2000" dirty="0"/>
              <a:t>Review of expectations</a:t>
            </a:r>
          </a:p>
          <a:p>
            <a:pPr marL="342900" indent="-342900">
              <a:buFont typeface="Wingdings" panose="05000000000000000000" pitchFamily="2" charset="2"/>
              <a:buChar char="Ø"/>
            </a:pPr>
            <a:r>
              <a:rPr lang="en-GB" sz="2000" dirty="0"/>
              <a:t>Clarify next steps</a:t>
            </a:r>
          </a:p>
        </p:txBody>
      </p:sp>
      <p:sp>
        <p:nvSpPr>
          <p:cNvPr id="2" name="Rectangle 1">
            <a:extLst>
              <a:ext uri="{FF2B5EF4-FFF2-40B4-BE49-F238E27FC236}">
                <a16:creationId xmlns:a16="http://schemas.microsoft.com/office/drawing/2014/main" id="{15138D47-0903-4C7B-B871-17A89C531FC2}"/>
              </a:ext>
            </a:extLst>
          </p:cNvPr>
          <p:cNvSpPr/>
          <p:nvPr/>
        </p:nvSpPr>
        <p:spPr>
          <a:xfrm>
            <a:off x="249044" y="5778190"/>
            <a:ext cx="1923584" cy="910682"/>
          </a:xfrm>
          <a:prstGeom prst="rect">
            <a:avLst/>
          </a:prstGeom>
          <a:solidFill>
            <a:srgbClr val="F8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5ECAD412-FA88-4778-9CC4-CFBE1690BD2D}"/>
              </a:ext>
            </a:extLst>
          </p:cNvPr>
          <p:cNvPicPr>
            <a:picLocks noChangeAspect="1"/>
          </p:cNvPicPr>
          <p:nvPr/>
        </p:nvPicPr>
        <p:blipFill>
          <a:blip r:embed="rId3"/>
          <a:stretch>
            <a:fillRect/>
          </a:stretch>
        </p:blipFill>
        <p:spPr>
          <a:xfrm>
            <a:off x="249044" y="6091685"/>
            <a:ext cx="1083574" cy="540000"/>
          </a:xfrm>
          <a:prstGeom prst="rect">
            <a:avLst/>
          </a:prstGeom>
        </p:spPr>
      </p:pic>
      <p:pic>
        <p:nvPicPr>
          <p:cNvPr id="12" name="Picture Placeholder 11" descr="A person looking at the camera&#10;&#10;Description automatically generated">
            <a:extLst>
              <a:ext uri="{FF2B5EF4-FFF2-40B4-BE49-F238E27FC236}">
                <a16:creationId xmlns:a16="http://schemas.microsoft.com/office/drawing/2014/main" id="{7AF4B09C-E08C-44C9-9398-35B4CBBB0E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7398" r="27398"/>
          <a:stretch>
            <a:fillRect/>
          </a:stretch>
        </p:blipFill>
        <p:spPr>
          <a:xfrm>
            <a:off x="7533786" y="0"/>
            <a:ext cx="4658214" cy="6869724"/>
          </a:xfrm>
        </p:spPr>
      </p:pic>
    </p:spTree>
    <p:extLst>
      <p:ext uri="{BB962C8B-B14F-4D97-AF65-F5344CB8AC3E}">
        <p14:creationId xmlns:p14="http://schemas.microsoft.com/office/powerpoint/2010/main" val="3368879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B7F4B9-B484-433B-A1FD-32636CE8CC7F}"/>
              </a:ext>
            </a:extLst>
          </p:cNvPr>
          <p:cNvSpPr>
            <a:spLocks noGrp="1"/>
          </p:cNvSpPr>
          <p:nvPr>
            <p:ph type="title"/>
          </p:nvPr>
        </p:nvSpPr>
        <p:spPr>
          <a:solidFill>
            <a:srgbClr val="0080DB"/>
          </a:solidFill>
        </p:spPr>
        <p:txBody>
          <a:bodyPr/>
          <a:lstStyle/>
          <a:p>
            <a:r>
              <a:rPr lang="en-GB" dirty="0"/>
              <a:t>What is an Apprenticeship Standard?</a:t>
            </a:r>
          </a:p>
        </p:txBody>
      </p:sp>
      <p:sp>
        <p:nvSpPr>
          <p:cNvPr id="3" name="Content Placeholder 2">
            <a:extLst>
              <a:ext uri="{FF2B5EF4-FFF2-40B4-BE49-F238E27FC236}">
                <a16:creationId xmlns:a16="http://schemas.microsoft.com/office/drawing/2014/main" id="{45D31EDF-04AA-4BF5-AFC5-910CC3952E22}"/>
              </a:ext>
            </a:extLst>
          </p:cNvPr>
          <p:cNvSpPr>
            <a:spLocks noGrp="1"/>
          </p:cNvSpPr>
          <p:nvPr>
            <p:ph idx="1"/>
          </p:nvPr>
        </p:nvSpPr>
        <p:spPr/>
        <p:txBody>
          <a:bodyPr>
            <a:normAutofit/>
          </a:bodyPr>
          <a:lstStyle/>
          <a:p>
            <a:pPr algn="ctr"/>
            <a:r>
              <a:rPr lang="en-GB" sz="2176" i="1" dirty="0"/>
              <a:t>Your ‘</a:t>
            </a:r>
            <a:r>
              <a:rPr lang="en-GB" sz="2176" b="1" i="1" dirty="0"/>
              <a:t>Driving Instructor</a:t>
            </a:r>
            <a:r>
              <a:rPr lang="en-GB" sz="2176" i="1" dirty="0"/>
              <a:t>’ is your Ixion Teaching Assessor who will help you learn everything you need in terms of building your knowledge, demonstrating your skills and behaviours (your ‘driving lessons’) to be able to pass your End Point Assessment (your “driving test”)</a:t>
            </a:r>
          </a:p>
          <a:p>
            <a:pPr algn="ctr"/>
            <a:r>
              <a:rPr lang="en-GB" sz="2176" i="1" dirty="0"/>
              <a:t>Your IQA is there to monitor your teaching and learning assessment activities to ensure that all activities are Valid, Reliable, current and Authentic. They are the link between your teaching Assessor and End-Point Assessor</a:t>
            </a:r>
          </a:p>
          <a:p>
            <a:pPr algn="ctr"/>
            <a:r>
              <a:rPr lang="en-GB" sz="2176" i="1" dirty="0"/>
              <a:t>Your TA and your employer, will help you identify when you are ready to take your end-point assessment.</a:t>
            </a:r>
          </a:p>
          <a:p>
            <a:pPr algn="ctr"/>
            <a:r>
              <a:rPr lang="en-GB" sz="2176" i="1" dirty="0"/>
              <a:t>Your End-Point Assessment will be carried out by an independent End-Point Assessor (‘Driving Examiner’)</a:t>
            </a:r>
          </a:p>
          <a:p>
            <a:endParaRPr lang="en-GB" dirty="0"/>
          </a:p>
        </p:txBody>
      </p:sp>
      <p:pic>
        <p:nvPicPr>
          <p:cNvPr id="10" name="Picture 9">
            <a:extLst>
              <a:ext uri="{FF2B5EF4-FFF2-40B4-BE49-F238E27FC236}">
                <a16:creationId xmlns:a16="http://schemas.microsoft.com/office/drawing/2014/main" id="{A6A29CFC-33F9-4D2B-9B68-4AF24EE5202E}"/>
              </a:ext>
            </a:extLst>
          </p:cNvPr>
          <p:cNvPicPr>
            <a:picLocks noChangeAspect="1"/>
          </p:cNvPicPr>
          <p:nvPr/>
        </p:nvPicPr>
        <p:blipFill rotWithShape="1">
          <a:blip r:embed="rId3">
            <a:extLst>
              <a:ext uri="{28A0092B-C50C-407E-A947-70E740481C1C}">
                <a14:useLocalDpi xmlns:a14="http://schemas.microsoft.com/office/drawing/2010/main" val="0"/>
              </a:ext>
            </a:extLst>
          </a:blip>
          <a:srcRect r="60761" b="63106"/>
          <a:stretch/>
        </p:blipFill>
        <p:spPr>
          <a:xfrm>
            <a:off x="8264232" y="4920435"/>
            <a:ext cx="2530647" cy="1853329"/>
          </a:xfrm>
          <a:prstGeom prst="rect">
            <a:avLst/>
          </a:prstGeom>
        </p:spPr>
      </p:pic>
    </p:spTree>
    <p:extLst>
      <p:ext uri="{BB962C8B-B14F-4D97-AF65-F5344CB8AC3E}">
        <p14:creationId xmlns:p14="http://schemas.microsoft.com/office/powerpoint/2010/main" val="2445713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74" name="Freeform 5">
            <a:extLst>
              <a:ext uri="{FF2B5EF4-FFF2-40B4-BE49-F238E27FC236}">
                <a16:creationId xmlns:a16="http://schemas.microsoft.com/office/drawing/2014/main" id="{F73DE656-07F6-444B-BDCF-D4E3F60E9968}"/>
              </a:ext>
            </a:extLst>
          </p:cNvPr>
          <p:cNvSpPr>
            <a:spLocks/>
          </p:cNvSpPr>
          <p:nvPr/>
        </p:nvSpPr>
        <p:spPr bwMode="auto">
          <a:xfrm>
            <a:off x="3795474" y="1798205"/>
            <a:ext cx="1527244" cy="2018144"/>
          </a:xfrm>
          <a:custGeom>
            <a:avLst/>
            <a:gdLst>
              <a:gd name="T0" fmla="*/ 450 w 501"/>
              <a:gd name="T1" fmla="*/ 122 h 655"/>
              <a:gd name="T2" fmla="*/ 448 w 501"/>
              <a:gd name="T3" fmla="*/ 122 h 655"/>
              <a:gd name="T4" fmla="*/ 477 w 501"/>
              <a:gd name="T5" fmla="*/ 173 h 655"/>
              <a:gd name="T6" fmla="*/ 293 w 501"/>
              <a:gd name="T7" fmla="*/ 347 h 655"/>
              <a:gd name="T8" fmla="*/ 341 w 501"/>
              <a:gd name="T9" fmla="*/ 397 h 655"/>
              <a:gd name="T10" fmla="*/ 290 w 501"/>
              <a:gd name="T11" fmla="*/ 447 h 655"/>
              <a:gd name="T12" fmla="*/ 249 w 501"/>
              <a:gd name="T13" fmla="*/ 426 h 655"/>
              <a:gd name="T14" fmla="*/ 201 w 501"/>
              <a:gd name="T15" fmla="*/ 654 h 655"/>
              <a:gd name="T16" fmla="*/ 145 w 501"/>
              <a:gd name="T17" fmla="*/ 654 h 655"/>
              <a:gd name="T18" fmla="*/ 156 w 501"/>
              <a:gd name="T19" fmla="*/ 623 h 655"/>
              <a:gd name="T20" fmla="*/ 105 w 501"/>
              <a:gd name="T21" fmla="*/ 573 h 655"/>
              <a:gd name="T22" fmla="*/ 55 w 501"/>
              <a:gd name="T23" fmla="*/ 623 h 655"/>
              <a:gd name="T24" fmla="*/ 67 w 501"/>
              <a:gd name="T25" fmla="*/ 654 h 655"/>
              <a:gd name="T26" fmla="*/ 1 w 501"/>
              <a:gd name="T27" fmla="*/ 655 h 655"/>
              <a:gd name="T28" fmla="*/ 101 w 501"/>
              <a:gd name="T29" fmla="*/ 277 h 655"/>
              <a:gd name="T30" fmla="*/ 377 w 501"/>
              <a:gd name="T31" fmla="*/ 0 h 655"/>
              <a:gd name="T32" fmla="*/ 406 w 501"/>
              <a:gd name="T33" fmla="*/ 50 h 655"/>
              <a:gd name="T34" fmla="*/ 450 w 501"/>
              <a:gd name="T35" fmla="*/ 22 h 655"/>
              <a:gd name="T36" fmla="*/ 501 w 501"/>
              <a:gd name="T37" fmla="*/ 72 h 655"/>
              <a:gd name="T38" fmla="*/ 450 w 501"/>
              <a:gd name="T39" fmla="*/ 122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1" h="655">
                <a:moveTo>
                  <a:pt x="450" y="122"/>
                </a:moveTo>
                <a:cubicBezTo>
                  <a:pt x="450" y="122"/>
                  <a:pt x="449" y="122"/>
                  <a:pt x="448" y="122"/>
                </a:cubicBezTo>
                <a:cubicBezTo>
                  <a:pt x="477" y="173"/>
                  <a:pt x="477" y="173"/>
                  <a:pt x="477" y="173"/>
                </a:cubicBezTo>
                <a:cubicBezTo>
                  <a:pt x="405" y="214"/>
                  <a:pt x="341" y="273"/>
                  <a:pt x="293" y="347"/>
                </a:cubicBezTo>
                <a:cubicBezTo>
                  <a:pt x="319" y="348"/>
                  <a:pt x="341" y="370"/>
                  <a:pt x="341" y="397"/>
                </a:cubicBezTo>
                <a:cubicBezTo>
                  <a:pt x="341" y="425"/>
                  <a:pt x="318" y="447"/>
                  <a:pt x="290" y="447"/>
                </a:cubicBezTo>
                <a:cubicBezTo>
                  <a:pt x="273" y="447"/>
                  <a:pt x="258" y="439"/>
                  <a:pt x="249" y="426"/>
                </a:cubicBezTo>
                <a:cubicBezTo>
                  <a:pt x="216" y="499"/>
                  <a:pt x="201" y="577"/>
                  <a:pt x="201" y="654"/>
                </a:cubicBezTo>
                <a:cubicBezTo>
                  <a:pt x="145" y="654"/>
                  <a:pt x="145" y="654"/>
                  <a:pt x="145" y="654"/>
                </a:cubicBezTo>
                <a:cubicBezTo>
                  <a:pt x="151" y="646"/>
                  <a:pt x="156" y="635"/>
                  <a:pt x="156" y="623"/>
                </a:cubicBezTo>
                <a:cubicBezTo>
                  <a:pt x="156" y="595"/>
                  <a:pt x="133" y="573"/>
                  <a:pt x="105" y="573"/>
                </a:cubicBezTo>
                <a:cubicBezTo>
                  <a:pt x="78" y="573"/>
                  <a:pt x="55" y="595"/>
                  <a:pt x="55" y="623"/>
                </a:cubicBezTo>
                <a:cubicBezTo>
                  <a:pt x="55" y="635"/>
                  <a:pt x="60" y="646"/>
                  <a:pt x="67" y="654"/>
                </a:cubicBezTo>
                <a:cubicBezTo>
                  <a:pt x="1" y="655"/>
                  <a:pt x="1" y="655"/>
                  <a:pt x="1" y="655"/>
                </a:cubicBezTo>
                <a:cubicBezTo>
                  <a:pt x="0" y="526"/>
                  <a:pt x="33" y="396"/>
                  <a:pt x="101" y="277"/>
                </a:cubicBezTo>
                <a:cubicBezTo>
                  <a:pt x="170" y="157"/>
                  <a:pt x="266" y="64"/>
                  <a:pt x="377" y="0"/>
                </a:cubicBezTo>
                <a:cubicBezTo>
                  <a:pt x="406" y="50"/>
                  <a:pt x="406" y="50"/>
                  <a:pt x="406" y="50"/>
                </a:cubicBezTo>
                <a:cubicBezTo>
                  <a:pt x="414" y="33"/>
                  <a:pt x="431" y="22"/>
                  <a:pt x="450" y="22"/>
                </a:cubicBezTo>
                <a:cubicBezTo>
                  <a:pt x="478" y="22"/>
                  <a:pt x="501" y="45"/>
                  <a:pt x="501" y="72"/>
                </a:cubicBezTo>
                <a:cubicBezTo>
                  <a:pt x="501" y="100"/>
                  <a:pt x="478" y="122"/>
                  <a:pt x="450" y="122"/>
                </a:cubicBezTo>
                <a:close/>
              </a:path>
            </a:pathLst>
          </a:custGeom>
          <a:solidFill>
            <a:schemeClr val="accent6">
              <a:lumMod val="40000"/>
              <a:lumOff val="60000"/>
            </a:schemeClr>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76" name="Freeform 6">
            <a:extLst>
              <a:ext uri="{FF2B5EF4-FFF2-40B4-BE49-F238E27FC236}">
                <a16:creationId xmlns:a16="http://schemas.microsoft.com/office/drawing/2014/main" id="{28BDFAC0-0221-4881-B225-9CB04A240FA8}"/>
              </a:ext>
            </a:extLst>
          </p:cNvPr>
          <p:cNvSpPr>
            <a:spLocks/>
          </p:cNvSpPr>
          <p:nvPr/>
        </p:nvSpPr>
        <p:spPr bwMode="auto">
          <a:xfrm>
            <a:off x="3798504" y="3563325"/>
            <a:ext cx="1460578" cy="2262079"/>
          </a:xfrm>
          <a:custGeom>
            <a:avLst/>
            <a:gdLst>
              <a:gd name="T0" fmla="*/ 479 w 479"/>
              <a:gd name="T1" fmla="*/ 561 h 734"/>
              <a:gd name="T2" fmla="*/ 446 w 479"/>
              <a:gd name="T3" fmla="*/ 617 h 734"/>
              <a:gd name="T4" fmla="*/ 399 w 479"/>
              <a:gd name="T5" fmla="*/ 585 h 734"/>
              <a:gd name="T6" fmla="*/ 349 w 479"/>
              <a:gd name="T7" fmla="*/ 635 h 734"/>
              <a:gd name="T8" fmla="*/ 399 w 479"/>
              <a:gd name="T9" fmla="*/ 685 h 734"/>
              <a:gd name="T10" fmla="*/ 408 w 479"/>
              <a:gd name="T11" fmla="*/ 684 h 734"/>
              <a:gd name="T12" fmla="*/ 379 w 479"/>
              <a:gd name="T13" fmla="*/ 734 h 734"/>
              <a:gd name="T14" fmla="*/ 0 w 479"/>
              <a:gd name="T15" fmla="*/ 82 h 734"/>
              <a:gd name="T16" fmla="*/ 0 w 479"/>
              <a:gd name="T17" fmla="*/ 82 h 734"/>
              <a:gd name="T18" fmla="*/ 66 w 479"/>
              <a:gd name="T19" fmla="*/ 81 h 734"/>
              <a:gd name="T20" fmla="*/ 54 w 479"/>
              <a:gd name="T21" fmla="*/ 50 h 734"/>
              <a:gd name="T22" fmla="*/ 104 w 479"/>
              <a:gd name="T23" fmla="*/ 0 h 734"/>
              <a:gd name="T24" fmla="*/ 155 w 479"/>
              <a:gd name="T25" fmla="*/ 50 h 734"/>
              <a:gd name="T26" fmla="*/ 144 w 479"/>
              <a:gd name="T27" fmla="*/ 81 h 734"/>
              <a:gd name="T28" fmla="*/ 200 w 479"/>
              <a:gd name="T29" fmla="*/ 81 h 734"/>
              <a:gd name="T30" fmla="*/ 200 w 479"/>
              <a:gd name="T31" fmla="*/ 90 h 734"/>
              <a:gd name="T32" fmla="*/ 200 w 479"/>
              <a:gd name="T33" fmla="*/ 98 h 734"/>
              <a:gd name="T34" fmla="*/ 202 w 479"/>
              <a:gd name="T35" fmla="*/ 125 h 734"/>
              <a:gd name="T36" fmla="*/ 202 w 479"/>
              <a:gd name="T37" fmla="*/ 130 h 734"/>
              <a:gd name="T38" fmla="*/ 203 w 479"/>
              <a:gd name="T39" fmla="*/ 133 h 734"/>
              <a:gd name="T40" fmla="*/ 203 w 479"/>
              <a:gd name="T41" fmla="*/ 139 h 734"/>
              <a:gd name="T42" fmla="*/ 206 w 479"/>
              <a:gd name="T43" fmla="*/ 161 h 734"/>
              <a:gd name="T44" fmla="*/ 207 w 479"/>
              <a:gd name="T45" fmla="*/ 168 h 734"/>
              <a:gd name="T46" fmla="*/ 208 w 479"/>
              <a:gd name="T47" fmla="*/ 174 h 734"/>
              <a:gd name="T48" fmla="*/ 209 w 479"/>
              <a:gd name="T49" fmla="*/ 179 h 734"/>
              <a:gd name="T50" fmla="*/ 211 w 479"/>
              <a:gd name="T51" fmla="*/ 188 h 734"/>
              <a:gd name="T52" fmla="*/ 216 w 479"/>
              <a:gd name="T53" fmla="*/ 211 h 734"/>
              <a:gd name="T54" fmla="*/ 217 w 479"/>
              <a:gd name="T55" fmla="*/ 217 h 734"/>
              <a:gd name="T56" fmla="*/ 219 w 479"/>
              <a:gd name="T57" fmla="*/ 224 h 734"/>
              <a:gd name="T58" fmla="*/ 225 w 479"/>
              <a:gd name="T59" fmla="*/ 246 h 734"/>
              <a:gd name="T60" fmla="*/ 228 w 479"/>
              <a:gd name="T61" fmla="*/ 252 h 734"/>
              <a:gd name="T62" fmla="*/ 230 w 479"/>
              <a:gd name="T63" fmla="*/ 259 h 734"/>
              <a:gd name="T64" fmla="*/ 230 w 479"/>
              <a:gd name="T65" fmla="*/ 260 h 734"/>
              <a:gd name="T66" fmla="*/ 232 w 479"/>
              <a:gd name="T67" fmla="*/ 266 h 734"/>
              <a:gd name="T68" fmla="*/ 237 w 479"/>
              <a:gd name="T69" fmla="*/ 279 h 734"/>
              <a:gd name="T70" fmla="*/ 240 w 479"/>
              <a:gd name="T71" fmla="*/ 286 h 734"/>
              <a:gd name="T72" fmla="*/ 240 w 479"/>
              <a:gd name="T73" fmla="*/ 286 h 734"/>
              <a:gd name="T74" fmla="*/ 243 w 479"/>
              <a:gd name="T75" fmla="*/ 293 h 734"/>
              <a:gd name="T76" fmla="*/ 245 w 479"/>
              <a:gd name="T77" fmla="*/ 300 h 734"/>
              <a:gd name="T78" fmla="*/ 248 w 479"/>
              <a:gd name="T79" fmla="*/ 306 h 734"/>
              <a:gd name="T80" fmla="*/ 289 w 479"/>
              <a:gd name="T81" fmla="*/ 285 h 734"/>
              <a:gd name="T82" fmla="*/ 340 w 479"/>
              <a:gd name="T83" fmla="*/ 335 h 734"/>
              <a:gd name="T84" fmla="*/ 291 w 479"/>
              <a:gd name="T85" fmla="*/ 385 h 734"/>
              <a:gd name="T86" fmla="*/ 292 w 479"/>
              <a:gd name="T87" fmla="*/ 385 h 734"/>
              <a:gd name="T88" fmla="*/ 300 w 479"/>
              <a:gd name="T89" fmla="*/ 398 h 734"/>
              <a:gd name="T90" fmla="*/ 303 w 479"/>
              <a:gd name="T91" fmla="*/ 402 h 734"/>
              <a:gd name="T92" fmla="*/ 306 w 479"/>
              <a:gd name="T93" fmla="*/ 406 h 734"/>
              <a:gd name="T94" fmla="*/ 312 w 479"/>
              <a:gd name="T95" fmla="*/ 415 h 734"/>
              <a:gd name="T96" fmla="*/ 318 w 479"/>
              <a:gd name="T97" fmla="*/ 422 h 734"/>
              <a:gd name="T98" fmla="*/ 329 w 479"/>
              <a:gd name="T99" fmla="*/ 435 h 734"/>
              <a:gd name="T100" fmla="*/ 360 w 479"/>
              <a:gd name="T101" fmla="*/ 470 h 734"/>
              <a:gd name="T102" fmla="*/ 367 w 479"/>
              <a:gd name="T103" fmla="*/ 476 h 734"/>
              <a:gd name="T104" fmla="*/ 381 w 479"/>
              <a:gd name="T105" fmla="*/ 490 h 734"/>
              <a:gd name="T106" fmla="*/ 387 w 479"/>
              <a:gd name="T107" fmla="*/ 495 h 734"/>
              <a:gd name="T108" fmla="*/ 392 w 479"/>
              <a:gd name="T109" fmla="*/ 500 h 734"/>
              <a:gd name="T110" fmla="*/ 397 w 479"/>
              <a:gd name="T111" fmla="*/ 504 h 734"/>
              <a:gd name="T112" fmla="*/ 430 w 479"/>
              <a:gd name="T113" fmla="*/ 529 h 734"/>
              <a:gd name="T114" fmla="*/ 437 w 479"/>
              <a:gd name="T115" fmla="*/ 534 h 734"/>
              <a:gd name="T116" fmla="*/ 443 w 479"/>
              <a:gd name="T117" fmla="*/ 539 h 734"/>
              <a:gd name="T118" fmla="*/ 448 w 479"/>
              <a:gd name="T119" fmla="*/ 542 h 734"/>
              <a:gd name="T120" fmla="*/ 454 w 479"/>
              <a:gd name="T121" fmla="*/ 546 h 734"/>
              <a:gd name="T122" fmla="*/ 461 w 479"/>
              <a:gd name="T123" fmla="*/ 550 h 734"/>
              <a:gd name="T124" fmla="*/ 479 w 479"/>
              <a:gd name="T125" fmla="*/ 56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9" h="734">
                <a:moveTo>
                  <a:pt x="479" y="561"/>
                </a:moveTo>
                <a:cubicBezTo>
                  <a:pt x="446" y="617"/>
                  <a:pt x="446" y="617"/>
                  <a:pt x="446" y="617"/>
                </a:cubicBezTo>
                <a:cubicBezTo>
                  <a:pt x="439" y="598"/>
                  <a:pt x="421" y="585"/>
                  <a:pt x="399" y="585"/>
                </a:cubicBezTo>
                <a:cubicBezTo>
                  <a:pt x="372" y="585"/>
                  <a:pt x="349" y="607"/>
                  <a:pt x="349" y="635"/>
                </a:cubicBezTo>
                <a:cubicBezTo>
                  <a:pt x="349" y="662"/>
                  <a:pt x="372" y="685"/>
                  <a:pt x="399" y="685"/>
                </a:cubicBezTo>
                <a:cubicBezTo>
                  <a:pt x="402" y="685"/>
                  <a:pt x="405" y="684"/>
                  <a:pt x="408" y="684"/>
                </a:cubicBezTo>
                <a:cubicBezTo>
                  <a:pt x="379" y="734"/>
                  <a:pt x="379" y="734"/>
                  <a:pt x="379" y="734"/>
                </a:cubicBezTo>
                <a:cubicBezTo>
                  <a:pt x="137" y="595"/>
                  <a:pt x="1" y="342"/>
                  <a:pt x="0" y="82"/>
                </a:cubicBezTo>
                <a:cubicBezTo>
                  <a:pt x="0" y="82"/>
                  <a:pt x="0" y="82"/>
                  <a:pt x="0" y="82"/>
                </a:cubicBezTo>
                <a:cubicBezTo>
                  <a:pt x="66" y="81"/>
                  <a:pt x="66" y="81"/>
                  <a:pt x="66" y="81"/>
                </a:cubicBezTo>
                <a:cubicBezTo>
                  <a:pt x="59" y="73"/>
                  <a:pt x="54" y="62"/>
                  <a:pt x="54" y="50"/>
                </a:cubicBezTo>
                <a:cubicBezTo>
                  <a:pt x="54" y="22"/>
                  <a:pt x="77" y="0"/>
                  <a:pt x="104" y="0"/>
                </a:cubicBezTo>
                <a:cubicBezTo>
                  <a:pt x="132" y="0"/>
                  <a:pt x="155" y="22"/>
                  <a:pt x="155" y="50"/>
                </a:cubicBezTo>
                <a:cubicBezTo>
                  <a:pt x="155" y="62"/>
                  <a:pt x="150" y="73"/>
                  <a:pt x="144" y="81"/>
                </a:cubicBezTo>
                <a:cubicBezTo>
                  <a:pt x="200" y="81"/>
                  <a:pt x="200" y="81"/>
                  <a:pt x="200" y="81"/>
                </a:cubicBezTo>
                <a:cubicBezTo>
                  <a:pt x="200" y="84"/>
                  <a:pt x="200" y="87"/>
                  <a:pt x="200" y="90"/>
                </a:cubicBezTo>
                <a:cubicBezTo>
                  <a:pt x="200" y="93"/>
                  <a:pt x="200" y="95"/>
                  <a:pt x="200" y="98"/>
                </a:cubicBezTo>
                <a:cubicBezTo>
                  <a:pt x="201" y="107"/>
                  <a:pt x="201" y="116"/>
                  <a:pt x="202" y="125"/>
                </a:cubicBezTo>
                <a:cubicBezTo>
                  <a:pt x="202" y="127"/>
                  <a:pt x="202" y="128"/>
                  <a:pt x="202" y="130"/>
                </a:cubicBezTo>
                <a:cubicBezTo>
                  <a:pt x="202" y="131"/>
                  <a:pt x="202" y="132"/>
                  <a:pt x="203" y="133"/>
                </a:cubicBezTo>
                <a:cubicBezTo>
                  <a:pt x="203" y="135"/>
                  <a:pt x="203" y="137"/>
                  <a:pt x="203" y="139"/>
                </a:cubicBezTo>
                <a:cubicBezTo>
                  <a:pt x="204" y="146"/>
                  <a:pt x="205" y="153"/>
                  <a:pt x="206" y="161"/>
                </a:cubicBezTo>
                <a:cubicBezTo>
                  <a:pt x="206" y="163"/>
                  <a:pt x="207" y="165"/>
                  <a:pt x="207" y="168"/>
                </a:cubicBezTo>
                <a:cubicBezTo>
                  <a:pt x="207" y="170"/>
                  <a:pt x="208" y="172"/>
                  <a:pt x="208" y="174"/>
                </a:cubicBezTo>
                <a:cubicBezTo>
                  <a:pt x="208" y="176"/>
                  <a:pt x="209" y="178"/>
                  <a:pt x="209" y="179"/>
                </a:cubicBezTo>
                <a:cubicBezTo>
                  <a:pt x="210" y="182"/>
                  <a:pt x="210" y="185"/>
                  <a:pt x="211" y="188"/>
                </a:cubicBezTo>
                <a:cubicBezTo>
                  <a:pt x="212" y="195"/>
                  <a:pt x="214" y="203"/>
                  <a:pt x="216" y="211"/>
                </a:cubicBezTo>
                <a:cubicBezTo>
                  <a:pt x="216" y="213"/>
                  <a:pt x="217" y="215"/>
                  <a:pt x="217" y="217"/>
                </a:cubicBezTo>
                <a:cubicBezTo>
                  <a:pt x="218" y="220"/>
                  <a:pt x="219" y="222"/>
                  <a:pt x="219" y="224"/>
                </a:cubicBezTo>
                <a:cubicBezTo>
                  <a:pt x="221" y="231"/>
                  <a:pt x="223" y="239"/>
                  <a:pt x="225" y="246"/>
                </a:cubicBezTo>
                <a:cubicBezTo>
                  <a:pt x="226" y="248"/>
                  <a:pt x="227" y="250"/>
                  <a:pt x="228" y="252"/>
                </a:cubicBezTo>
                <a:cubicBezTo>
                  <a:pt x="228" y="254"/>
                  <a:pt x="229" y="257"/>
                  <a:pt x="230" y="259"/>
                </a:cubicBezTo>
                <a:cubicBezTo>
                  <a:pt x="230" y="259"/>
                  <a:pt x="230" y="259"/>
                  <a:pt x="230" y="260"/>
                </a:cubicBezTo>
                <a:cubicBezTo>
                  <a:pt x="231" y="262"/>
                  <a:pt x="231" y="264"/>
                  <a:pt x="232" y="266"/>
                </a:cubicBezTo>
                <a:cubicBezTo>
                  <a:pt x="234" y="270"/>
                  <a:pt x="236" y="275"/>
                  <a:pt x="237" y="279"/>
                </a:cubicBezTo>
                <a:cubicBezTo>
                  <a:pt x="238" y="282"/>
                  <a:pt x="239" y="284"/>
                  <a:pt x="240" y="286"/>
                </a:cubicBezTo>
                <a:cubicBezTo>
                  <a:pt x="240" y="286"/>
                  <a:pt x="240" y="286"/>
                  <a:pt x="240" y="286"/>
                </a:cubicBezTo>
                <a:cubicBezTo>
                  <a:pt x="241" y="289"/>
                  <a:pt x="242" y="291"/>
                  <a:pt x="243" y="293"/>
                </a:cubicBezTo>
                <a:cubicBezTo>
                  <a:pt x="244" y="295"/>
                  <a:pt x="245" y="297"/>
                  <a:pt x="245" y="300"/>
                </a:cubicBezTo>
                <a:cubicBezTo>
                  <a:pt x="246" y="302"/>
                  <a:pt x="247" y="304"/>
                  <a:pt x="248" y="306"/>
                </a:cubicBezTo>
                <a:cubicBezTo>
                  <a:pt x="257" y="293"/>
                  <a:pt x="272" y="285"/>
                  <a:pt x="289" y="285"/>
                </a:cubicBezTo>
                <a:cubicBezTo>
                  <a:pt x="317" y="285"/>
                  <a:pt x="340" y="307"/>
                  <a:pt x="340" y="335"/>
                </a:cubicBezTo>
                <a:cubicBezTo>
                  <a:pt x="340" y="362"/>
                  <a:pt x="318" y="384"/>
                  <a:pt x="291" y="385"/>
                </a:cubicBezTo>
                <a:cubicBezTo>
                  <a:pt x="292" y="385"/>
                  <a:pt x="292" y="385"/>
                  <a:pt x="292" y="385"/>
                </a:cubicBezTo>
                <a:cubicBezTo>
                  <a:pt x="294" y="389"/>
                  <a:pt x="297" y="394"/>
                  <a:pt x="300" y="398"/>
                </a:cubicBezTo>
                <a:cubicBezTo>
                  <a:pt x="301" y="399"/>
                  <a:pt x="302" y="401"/>
                  <a:pt x="303" y="402"/>
                </a:cubicBezTo>
                <a:cubicBezTo>
                  <a:pt x="304" y="403"/>
                  <a:pt x="305" y="405"/>
                  <a:pt x="306" y="406"/>
                </a:cubicBezTo>
                <a:cubicBezTo>
                  <a:pt x="308" y="409"/>
                  <a:pt x="310" y="412"/>
                  <a:pt x="312" y="415"/>
                </a:cubicBezTo>
                <a:cubicBezTo>
                  <a:pt x="314" y="417"/>
                  <a:pt x="316" y="419"/>
                  <a:pt x="318" y="422"/>
                </a:cubicBezTo>
                <a:cubicBezTo>
                  <a:pt x="322" y="426"/>
                  <a:pt x="325" y="431"/>
                  <a:pt x="329" y="435"/>
                </a:cubicBezTo>
                <a:cubicBezTo>
                  <a:pt x="339" y="447"/>
                  <a:pt x="349" y="459"/>
                  <a:pt x="360" y="470"/>
                </a:cubicBezTo>
                <a:cubicBezTo>
                  <a:pt x="362" y="472"/>
                  <a:pt x="365" y="474"/>
                  <a:pt x="367" y="476"/>
                </a:cubicBezTo>
                <a:cubicBezTo>
                  <a:pt x="371" y="481"/>
                  <a:pt x="376" y="485"/>
                  <a:pt x="381" y="490"/>
                </a:cubicBezTo>
                <a:cubicBezTo>
                  <a:pt x="383" y="491"/>
                  <a:pt x="385" y="493"/>
                  <a:pt x="387" y="495"/>
                </a:cubicBezTo>
                <a:cubicBezTo>
                  <a:pt x="389" y="497"/>
                  <a:pt x="390" y="498"/>
                  <a:pt x="392" y="500"/>
                </a:cubicBezTo>
                <a:cubicBezTo>
                  <a:pt x="394" y="501"/>
                  <a:pt x="395" y="502"/>
                  <a:pt x="397" y="504"/>
                </a:cubicBezTo>
                <a:cubicBezTo>
                  <a:pt x="408" y="513"/>
                  <a:pt x="418" y="521"/>
                  <a:pt x="430" y="529"/>
                </a:cubicBezTo>
                <a:cubicBezTo>
                  <a:pt x="432" y="531"/>
                  <a:pt x="434" y="532"/>
                  <a:pt x="437" y="534"/>
                </a:cubicBezTo>
                <a:cubicBezTo>
                  <a:pt x="439" y="536"/>
                  <a:pt x="441" y="537"/>
                  <a:pt x="443" y="539"/>
                </a:cubicBezTo>
                <a:cubicBezTo>
                  <a:pt x="445" y="540"/>
                  <a:pt x="446" y="541"/>
                  <a:pt x="448" y="542"/>
                </a:cubicBezTo>
                <a:cubicBezTo>
                  <a:pt x="450" y="543"/>
                  <a:pt x="452" y="545"/>
                  <a:pt x="454" y="546"/>
                </a:cubicBezTo>
                <a:cubicBezTo>
                  <a:pt x="456" y="547"/>
                  <a:pt x="459" y="549"/>
                  <a:pt x="461" y="550"/>
                </a:cubicBezTo>
                <a:cubicBezTo>
                  <a:pt x="467" y="554"/>
                  <a:pt x="473" y="557"/>
                  <a:pt x="479" y="561"/>
                </a:cubicBezTo>
                <a:close/>
              </a:path>
            </a:pathLst>
          </a:custGeom>
          <a:solidFill>
            <a:schemeClr val="accent5">
              <a:lumMod val="20000"/>
              <a:lumOff val="80000"/>
            </a:schemeClr>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78" name="Freeform 7">
            <a:extLst>
              <a:ext uri="{FF2B5EF4-FFF2-40B4-BE49-F238E27FC236}">
                <a16:creationId xmlns:a16="http://schemas.microsoft.com/office/drawing/2014/main" id="{906F4A8B-CDCA-425F-87B9-3AE37BFB4DB9}"/>
              </a:ext>
            </a:extLst>
          </p:cNvPr>
          <p:cNvSpPr>
            <a:spLocks/>
          </p:cNvSpPr>
          <p:nvPr/>
        </p:nvSpPr>
        <p:spPr bwMode="auto">
          <a:xfrm>
            <a:off x="4862120" y="5286020"/>
            <a:ext cx="2393894" cy="968164"/>
          </a:xfrm>
          <a:custGeom>
            <a:avLst/>
            <a:gdLst>
              <a:gd name="T0" fmla="*/ 785 w 785"/>
              <a:gd name="T1" fmla="*/ 173 h 314"/>
              <a:gd name="T2" fmla="*/ 30 w 785"/>
              <a:gd name="T3" fmla="*/ 175 h 314"/>
              <a:gd name="T4" fmla="*/ 59 w 785"/>
              <a:gd name="T5" fmla="*/ 125 h 314"/>
              <a:gd name="T6" fmla="*/ 50 w 785"/>
              <a:gd name="T7" fmla="*/ 126 h 314"/>
              <a:gd name="T8" fmla="*/ 0 w 785"/>
              <a:gd name="T9" fmla="*/ 76 h 314"/>
              <a:gd name="T10" fmla="*/ 50 w 785"/>
              <a:gd name="T11" fmla="*/ 26 h 314"/>
              <a:gd name="T12" fmla="*/ 97 w 785"/>
              <a:gd name="T13" fmla="*/ 58 h 314"/>
              <a:gd name="T14" fmla="*/ 130 w 785"/>
              <a:gd name="T15" fmla="*/ 2 h 314"/>
              <a:gd name="T16" fmla="*/ 138 w 785"/>
              <a:gd name="T17" fmla="*/ 7 h 314"/>
              <a:gd name="T18" fmla="*/ 194 w 785"/>
              <a:gd name="T19" fmla="*/ 33 h 314"/>
              <a:gd name="T20" fmla="*/ 199 w 785"/>
              <a:gd name="T21" fmla="*/ 36 h 314"/>
              <a:gd name="T22" fmla="*/ 207 w 785"/>
              <a:gd name="T23" fmla="*/ 39 h 314"/>
              <a:gd name="T24" fmla="*/ 214 w 785"/>
              <a:gd name="T25" fmla="*/ 41 h 314"/>
              <a:gd name="T26" fmla="*/ 228 w 785"/>
              <a:gd name="T27" fmla="*/ 46 h 314"/>
              <a:gd name="T28" fmla="*/ 235 w 785"/>
              <a:gd name="T29" fmla="*/ 49 h 314"/>
              <a:gd name="T30" fmla="*/ 243 w 785"/>
              <a:gd name="T31" fmla="*/ 51 h 314"/>
              <a:gd name="T32" fmla="*/ 256 w 785"/>
              <a:gd name="T33" fmla="*/ 55 h 314"/>
              <a:gd name="T34" fmla="*/ 264 w 785"/>
              <a:gd name="T35" fmla="*/ 57 h 314"/>
              <a:gd name="T36" fmla="*/ 272 w 785"/>
              <a:gd name="T37" fmla="*/ 59 h 314"/>
              <a:gd name="T38" fmla="*/ 278 w 785"/>
              <a:gd name="T39" fmla="*/ 61 h 314"/>
              <a:gd name="T40" fmla="*/ 284 w 785"/>
              <a:gd name="T41" fmla="*/ 62 h 314"/>
              <a:gd name="T42" fmla="*/ 290 w 785"/>
              <a:gd name="T43" fmla="*/ 63 h 314"/>
              <a:gd name="T44" fmla="*/ 295 w 785"/>
              <a:gd name="T45" fmla="*/ 64 h 314"/>
              <a:gd name="T46" fmla="*/ 308 w 785"/>
              <a:gd name="T47" fmla="*/ 67 h 314"/>
              <a:gd name="T48" fmla="*/ 324 w 785"/>
              <a:gd name="T49" fmla="*/ 70 h 314"/>
              <a:gd name="T50" fmla="*/ 330 w 785"/>
              <a:gd name="T51" fmla="*/ 70 h 314"/>
              <a:gd name="T52" fmla="*/ 338 w 785"/>
              <a:gd name="T53" fmla="*/ 71 h 314"/>
              <a:gd name="T54" fmla="*/ 360 w 785"/>
              <a:gd name="T55" fmla="*/ 74 h 314"/>
              <a:gd name="T56" fmla="*/ 354 w 785"/>
              <a:gd name="T57" fmla="*/ 51 h 314"/>
              <a:gd name="T58" fmla="*/ 404 w 785"/>
              <a:gd name="T59" fmla="*/ 0 h 314"/>
              <a:gd name="T60" fmla="*/ 454 w 785"/>
              <a:gd name="T61" fmla="*/ 51 h 314"/>
              <a:gd name="T62" fmla="*/ 448 w 785"/>
              <a:gd name="T63" fmla="*/ 74 h 314"/>
              <a:gd name="T64" fmla="*/ 455 w 785"/>
              <a:gd name="T65" fmla="*/ 73 h 314"/>
              <a:gd name="T66" fmla="*/ 458 w 785"/>
              <a:gd name="T67" fmla="*/ 73 h 314"/>
              <a:gd name="T68" fmla="*/ 464 w 785"/>
              <a:gd name="T69" fmla="*/ 72 h 314"/>
              <a:gd name="T70" fmla="*/ 469 w 785"/>
              <a:gd name="T71" fmla="*/ 72 h 314"/>
              <a:gd name="T72" fmla="*/ 478 w 785"/>
              <a:gd name="T73" fmla="*/ 71 h 314"/>
              <a:gd name="T74" fmla="*/ 479 w 785"/>
              <a:gd name="T75" fmla="*/ 71 h 314"/>
              <a:gd name="T76" fmla="*/ 495 w 785"/>
              <a:gd name="T77" fmla="*/ 68 h 314"/>
              <a:gd name="T78" fmla="*/ 510 w 785"/>
              <a:gd name="T79" fmla="*/ 66 h 314"/>
              <a:gd name="T80" fmla="*/ 518 w 785"/>
              <a:gd name="T81" fmla="*/ 64 h 314"/>
              <a:gd name="T82" fmla="*/ 527 w 785"/>
              <a:gd name="T83" fmla="*/ 62 h 314"/>
              <a:gd name="T84" fmla="*/ 545 w 785"/>
              <a:gd name="T85" fmla="*/ 58 h 314"/>
              <a:gd name="T86" fmla="*/ 550 w 785"/>
              <a:gd name="T87" fmla="*/ 56 h 314"/>
              <a:gd name="T88" fmla="*/ 556 w 785"/>
              <a:gd name="T89" fmla="*/ 55 h 314"/>
              <a:gd name="T90" fmla="*/ 563 w 785"/>
              <a:gd name="T91" fmla="*/ 53 h 314"/>
              <a:gd name="T92" fmla="*/ 571 w 785"/>
              <a:gd name="T93" fmla="*/ 51 h 314"/>
              <a:gd name="T94" fmla="*/ 580 w 785"/>
              <a:gd name="T95" fmla="*/ 48 h 314"/>
              <a:gd name="T96" fmla="*/ 593 w 785"/>
              <a:gd name="T97" fmla="*/ 43 h 314"/>
              <a:gd name="T98" fmla="*/ 654 w 785"/>
              <a:gd name="T99" fmla="*/ 17 h 314"/>
              <a:gd name="T100" fmla="*/ 661 w 785"/>
              <a:gd name="T101" fmla="*/ 14 h 314"/>
              <a:gd name="T102" fmla="*/ 667 w 785"/>
              <a:gd name="T103" fmla="*/ 10 h 314"/>
              <a:gd name="T104" fmla="*/ 685 w 785"/>
              <a:gd name="T105" fmla="*/ 0 h 314"/>
              <a:gd name="T106" fmla="*/ 714 w 785"/>
              <a:gd name="T107" fmla="*/ 51 h 314"/>
              <a:gd name="T108" fmla="*/ 706 w 785"/>
              <a:gd name="T109" fmla="*/ 51 h 314"/>
              <a:gd name="T110" fmla="*/ 656 w 785"/>
              <a:gd name="T111" fmla="*/ 101 h 314"/>
              <a:gd name="T112" fmla="*/ 706 w 785"/>
              <a:gd name="T113" fmla="*/ 151 h 314"/>
              <a:gd name="T114" fmla="*/ 753 w 785"/>
              <a:gd name="T115" fmla="*/ 117 h 314"/>
              <a:gd name="T116" fmla="*/ 785 w 785"/>
              <a:gd name="T117" fmla="*/ 17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5" h="314">
                <a:moveTo>
                  <a:pt x="785" y="173"/>
                </a:moveTo>
                <a:cubicBezTo>
                  <a:pt x="560" y="304"/>
                  <a:pt x="273" y="314"/>
                  <a:pt x="30" y="175"/>
                </a:cubicBezTo>
                <a:cubicBezTo>
                  <a:pt x="59" y="125"/>
                  <a:pt x="59" y="125"/>
                  <a:pt x="59" y="125"/>
                </a:cubicBezTo>
                <a:cubicBezTo>
                  <a:pt x="56" y="125"/>
                  <a:pt x="53" y="126"/>
                  <a:pt x="50" y="126"/>
                </a:cubicBezTo>
                <a:cubicBezTo>
                  <a:pt x="23" y="126"/>
                  <a:pt x="0" y="103"/>
                  <a:pt x="0" y="76"/>
                </a:cubicBezTo>
                <a:cubicBezTo>
                  <a:pt x="0" y="48"/>
                  <a:pt x="23" y="26"/>
                  <a:pt x="50" y="26"/>
                </a:cubicBezTo>
                <a:cubicBezTo>
                  <a:pt x="72" y="26"/>
                  <a:pt x="90" y="39"/>
                  <a:pt x="97" y="58"/>
                </a:cubicBezTo>
                <a:cubicBezTo>
                  <a:pt x="130" y="2"/>
                  <a:pt x="130" y="2"/>
                  <a:pt x="130" y="2"/>
                </a:cubicBezTo>
                <a:cubicBezTo>
                  <a:pt x="133" y="3"/>
                  <a:pt x="135" y="5"/>
                  <a:pt x="138" y="7"/>
                </a:cubicBezTo>
                <a:cubicBezTo>
                  <a:pt x="156" y="17"/>
                  <a:pt x="175" y="26"/>
                  <a:pt x="194" y="33"/>
                </a:cubicBezTo>
                <a:cubicBezTo>
                  <a:pt x="196" y="34"/>
                  <a:pt x="197" y="35"/>
                  <a:pt x="199" y="36"/>
                </a:cubicBezTo>
                <a:cubicBezTo>
                  <a:pt x="202" y="37"/>
                  <a:pt x="204" y="38"/>
                  <a:pt x="207" y="39"/>
                </a:cubicBezTo>
                <a:cubicBezTo>
                  <a:pt x="209" y="40"/>
                  <a:pt x="212" y="40"/>
                  <a:pt x="214" y="41"/>
                </a:cubicBezTo>
                <a:cubicBezTo>
                  <a:pt x="219" y="43"/>
                  <a:pt x="223" y="45"/>
                  <a:pt x="228" y="46"/>
                </a:cubicBezTo>
                <a:cubicBezTo>
                  <a:pt x="231" y="47"/>
                  <a:pt x="233" y="48"/>
                  <a:pt x="235" y="49"/>
                </a:cubicBezTo>
                <a:cubicBezTo>
                  <a:pt x="238" y="50"/>
                  <a:pt x="240" y="50"/>
                  <a:pt x="243" y="51"/>
                </a:cubicBezTo>
                <a:cubicBezTo>
                  <a:pt x="247" y="52"/>
                  <a:pt x="252" y="54"/>
                  <a:pt x="256" y="55"/>
                </a:cubicBezTo>
                <a:cubicBezTo>
                  <a:pt x="259" y="56"/>
                  <a:pt x="262" y="57"/>
                  <a:pt x="264" y="57"/>
                </a:cubicBezTo>
                <a:cubicBezTo>
                  <a:pt x="267" y="58"/>
                  <a:pt x="269" y="59"/>
                  <a:pt x="272" y="59"/>
                </a:cubicBezTo>
                <a:cubicBezTo>
                  <a:pt x="274" y="60"/>
                  <a:pt x="276" y="60"/>
                  <a:pt x="278" y="61"/>
                </a:cubicBezTo>
                <a:cubicBezTo>
                  <a:pt x="280" y="61"/>
                  <a:pt x="282" y="62"/>
                  <a:pt x="284" y="62"/>
                </a:cubicBezTo>
                <a:cubicBezTo>
                  <a:pt x="286" y="63"/>
                  <a:pt x="288" y="63"/>
                  <a:pt x="290" y="63"/>
                </a:cubicBezTo>
                <a:cubicBezTo>
                  <a:pt x="292" y="64"/>
                  <a:pt x="293" y="64"/>
                  <a:pt x="295" y="64"/>
                </a:cubicBezTo>
                <a:cubicBezTo>
                  <a:pt x="299" y="65"/>
                  <a:pt x="304" y="66"/>
                  <a:pt x="308" y="67"/>
                </a:cubicBezTo>
                <a:cubicBezTo>
                  <a:pt x="313" y="68"/>
                  <a:pt x="319" y="69"/>
                  <a:pt x="324" y="70"/>
                </a:cubicBezTo>
                <a:cubicBezTo>
                  <a:pt x="326" y="70"/>
                  <a:pt x="328" y="70"/>
                  <a:pt x="330" y="70"/>
                </a:cubicBezTo>
                <a:cubicBezTo>
                  <a:pt x="333" y="71"/>
                  <a:pt x="335" y="71"/>
                  <a:pt x="338" y="71"/>
                </a:cubicBezTo>
                <a:cubicBezTo>
                  <a:pt x="345" y="72"/>
                  <a:pt x="352" y="73"/>
                  <a:pt x="360" y="74"/>
                </a:cubicBezTo>
                <a:cubicBezTo>
                  <a:pt x="356" y="67"/>
                  <a:pt x="354" y="59"/>
                  <a:pt x="354" y="51"/>
                </a:cubicBezTo>
                <a:cubicBezTo>
                  <a:pt x="354" y="23"/>
                  <a:pt x="377" y="0"/>
                  <a:pt x="404" y="0"/>
                </a:cubicBezTo>
                <a:cubicBezTo>
                  <a:pt x="432" y="0"/>
                  <a:pt x="454" y="23"/>
                  <a:pt x="454" y="51"/>
                </a:cubicBezTo>
                <a:cubicBezTo>
                  <a:pt x="454" y="59"/>
                  <a:pt x="452" y="67"/>
                  <a:pt x="448" y="74"/>
                </a:cubicBezTo>
                <a:cubicBezTo>
                  <a:pt x="450" y="74"/>
                  <a:pt x="453" y="74"/>
                  <a:pt x="455" y="73"/>
                </a:cubicBezTo>
                <a:cubicBezTo>
                  <a:pt x="456" y="73"/>
                  <a:pt x="457" y="73"/>
                  <a:pt x="458" y="73"/>
                </a:cubicBezTo>
                <a:cubicBezTo>
                  <a:pt x="460" y="73"/>
                  <a:pt x="462" y="73"/>
                  <a:pt x="464" y="72"/>
                </a:cubicBezTo>
                <a:cubicBezTo>
                  <a:pt x="466" y="72"/>
                  <a:pt x="468" y="72"/>
                  <a:pt x="469" y="72"/>
                </a:cubicBezTo>
                <a:cubicBezTo>
                  <a:pt x="472" y="72"/>
                  <a:pt x="475" y="71"/>
                  <a:pt x="478" y="71"/>
                </a:cubicBezTo>
                <a:cubicBezTo>
                  <a:pt x="479" y="71"/>
                  <a:pt x="479" y="71"/>
                  <a:pt x="479" y="71"/>
                </a:cubicBezTo>
                <a:cubicBezTo>
                  <a:pt x="485" y="70"/>
                  <a:pt x="490" y="69"/>
                  <a:pt x="495" y="68"/>
                </a:cubicBezTo>
                <a:cubicBezTo>
                  <a:pt x="500" y="68"/>
                  <a:pt x="505" y="67"/>
                  <a:pt x="510" y="66"/>
                </a:cubicBezTo>
                <a:cubicBezTo>
                  <a:pt x="513" y="65"/>
                  <a:pt x="515" y="65"/>
                  <a:pt x="518" y="64"/>
                </a:cubicBezTo>
                <a:cubicBezTo>
                  <a:pt x="521" y="63"/>
                  <a:pt x="524" y="63"/>
                  <a:pt x="527" y="62"/>
                </a:cubicBezTo>
                <a:cubicBezTo>
                  <a:pt x="533" y="61"/>
                  <a:pt x="539" y="59"/>
                  <a:pt x="545" y="58"/>
                </a:cubicBezTo>
                <a:cubicBezTo>
                  <a:pt x="547" y="57"/>
                  <a:pt x="548" y="57"/>
                  <a:pt x="550" y="56"/>
                </a:cubicBezTo>
                <a:cubicBezTo>
                  <a:pt x="552" y="56"/>
                  <a:pt x="554" y="55"/>
                  <a:pt x="556" y="55"/>
                </a:cubicBezTo>
                <a:cubicBezTo>
                  <a:pt x="558" y="54"/>
                  <a:pt x="561" y="53"/>
                  <a:pt x="563" y="53"/>
                </a:cubicBezTo>
                <a:cubicBezTo>
                  <a:pt x="566" y="52"/>
                  <a:pt x="568" y="51"/>
                  <a:pt x="571" y="51"/>
                </a:cubicBezTo>
                <a:cubicBezTo>
                  <a:pt x="574" y="50"/>
                  <a:pt x="577" y="49"/>
                  <a:pt x="580" y="48"/>
                </a:cubicBezTo>
                <a:cubicBezTo>
                  <a:pt x="584" y="46"/>
                  <a:pt x="589" y="45"/>
                  <a:pt x="593" y="43"/>
                </a:cubicBezTo>
                <a:cubicBezTo>
                  <a:pt x="614" y="36"/>
                  <a:pt x="634" y="27"/>
                  <a:pt x="654" y="17"/>
                </a:cubicBezTo>
                <a:cubicBezTo>
                  <a:pt x="656" y="16"/>
                  <a:pt x="658" y="15"/>
                  <a:pt x="661" y="14"/>
                </a:cubicBezTo>
                <a:cubicBezTo>
                  <a:pt x="663" y="13"/>
                  <a:pt x="665" y="11"/>
                  <a:pt x="667" y="10"/>
                </a:cubicBezTo>
                <a:cubicBezTo>
                  <a:pt x="673" y="7"/>
                  <a:pt x="679" y="4"/>
                  <a:pt x="685" y="0"/>
                </a:cubicBezTo>
                <a:cubicBezTo>
                  <a:pt x="714" y="51"/>
                  <a:pt x="714" y="51"/>
                  <a:pt x="714" y="51"/>
                </a:cubicBezTo>
                <a:cubicBezTo>
                  <a:pt x="712" y="51"/>
                  <a:pt x="709" y="51"/>
                  <a:pt x="706" y="51"/>
                </a:cubicBezTo>
                <a:cubicBezTo>
                  <a:pt x="678" y="51"/>
                  <a:pt x="656" y="73"/>
                  <a:pt x="656" y="101"/>
                </a:cubicBezTo>
                <a:cubicBezTo>
                  <a:pt x="656" y="128"/>
                  <a:pt x="678" y="151"/>
                  <a:pt x="706" y="151"/>
                </a:cubicBezTo>
                <a:cubicBezTo>
                  <a:pt x="727" y="151"/>
                  <a:pt x="746" y="137"/>
                  <a:pt x="753" y="117"/>
                </a:cubicBezTo>
                <a:lnTo>
                  <a:pt x="785" y="173"/>
                </a:lnTo>
                <a:close/>
              </a:path>
            </a:pathLst>
          </a:custGeom>
          <a:solidFill>
            <a:schemeClr val="accent4">
              <a:lumMod val="40000"/>
              <a:lumOff val="60000"/>
            </a:schemeClr>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79" name="Freeform 8">
            <a:extLst>
              <a:ext uri="{FF2B5EF4-FFF2-40B4-BE49-F238E27FC236}">
                <a16:creationId xmlns:a16="http://schemas.microsoft.com/office/drawing/2014/main" id="{E10A77A2-4742-40CB-8E5F-B9A26BF0D921}"/>
              </a:ext>
            </a:extLst>
          </p:cNvPr>
          <p:cNvSpPr>
            <a:spLocks/>
          </p:cNvSpPr>
          <p:nvPr/>
        </p:nvSpPr>
        <p:spPr bwMode="auto">
          <a:xfrm>
            <a:off x="6862082" y="3801197"/>
            <a:ext cx="1542395" cy="2018144"/>
          </a:xfrm>
          <a:custGeom>
            <a:avLst/>
            <a:gdLst>
              <a:gd name="T0" fmla="*/ 505 w 506"/>
              <a:gd name="T1" fmla="*/ 0 h 655"/>
              <a:gd name="T2" fmla="*/ 405 w 506"/>
              <a:gd name="T3" fmla="*/ 378 h 655"/>
              <a:gd name="T4" fmla="*/ 129 w 506"/>
              <a:gd name="T5" fmla="*/ 655 h 655"/>
              <a:gd name="T6" fmla="*/ 97 w 506"/>
              <a:gd name="T7" fmla="*/ 599 h 655"/>
              <a:gd name="T8" fmla="*/ 50 w 506"/>
              <a:gd name="T9" fmla="*/ 633 h 655"/>
              <a:gd name="T10" fmla="*/ 0 w 506"/>
              <a:gd name="T11" fmla="*/ 583 h 655"/>
              <a:gd name="T12" fmla="*/ 50 w 506"/>
              <a:gd name="T13" fmla="*/ 533 h 655"/>
              <a:gd name="T14" fmla="*/ 58 w 506"/>
              <a:gd name="T15" fmla="*/ 533 h 655"/>
              <a:gd name="T16" fmla="*/ 29 w 506"/>
              <a:gd name="T17" fmla="*/ 482 h 655"/>
              <a:gd name="T18" fmla="*/ 55 w 506"/>
              <a:gd name="T19" fmla="*/ 466 h 655"/>
              <a:gd name="T20" fmla="*/ 65 w 506"/>
              <a:gd name="T21" fmla="*/ 460 h 655"/>
              <a:gd name="T22" fmla="*/ 88 w 506"/>
              <a:gd name="T23" fmla="*/ 443 h 655"/>
              <a:gd name="T24" fmla="*/ 94 w 506"/>
              <a:gd name="T25" fmla="*/ 438 h 655"/>
              <a:gd name="T26" fmla="*/ 122 w 506"/>
              <a:gd name="T27" fmla="*/ 414 h 655"/>
              <a:gd name="T28" fmla="*/ 130 w 506"/>
              <a:gd name="T29" fmla="*/ 407 h 655"/>
              <a:gd name="T30" fmla="*/ 134 w 506"/>
              <a:gd name="T31" fmla="*/ 404 h 655"/>
              <a:gd name="T32" fmla="*/ 142 w 506"/>
              <a:gd name="T33" fmla="*/ 396 h 655"/>
              <a:gd name="T34" fmla="*/ 143 w 506"/>
              <a:gd name="T35" fmla="*/ 395 h 655"/>
              <a:gd name="T36" fmla="*/ 152 w 506"/>
              <a:gd name="T37" fmla="*/ 386 h 655"/>
              <a:gd name="T38" fmla="*/ 164 w 506"/>
              <a:gd name="T39" fmla="*/ 372 h 655"/>
              <a:gd name="T40" fmla="*/ 172 w 506"/>
              <a:gd name="T41" fmla="*/ 363 h 655"/>
              <a:gd name="T42" fmla="*/ 173 w 506"/>
              <a:gd name="T43" fmla="*/ 362 h 655"/>
              <a:gd name="T44" fmla="*/ 180 w 506"/>
              <a:gd name="T45" fmla="*/ 354 h 655"/>
              <a:gd name="T46" fmla="*/ 184 w 506"/>
              <a:gd name="T47" fmla="*/ 349 h 655"/>
              <a:gd name="T48" fmla="*/ 192 w 506"/>
              <a:gd name="T49" fmla="*/ 339 h 655"/>
              <a:gd name="T50" fmla="*/ 199 w 506"/>
              <a:gd name="T51" fmla="*/ 329 h 655"/>
              <a:gd name="T52" fmla="*/ 200 w 506"/>
              <a:gd name="T53" fmla="*/ 328 h 655"/>
              <a:gd name="T54" fmla="*/ 152 w 506"/>
              <a:gd name="T55" fmla="*/ 278 h 655"/>
              <a:gd name="T56" fmla="*/ 203 w 506"/>
              <a:gd name="T57" fmla="*/ 228 h 655"/>
              <a:gd name="T58" fmla="*/ 246 w 506"/>
              <a:gd name="T59" fmla="*/ 252 h 655"/>
              <a:gd name="T60" fmla="*/ 266 w 506"/>
              <a:gd name="T61" fmla="*/ 207 h 655"/>
              <a:gd name="T62" fmla="*/ 269 w 506"/>
              <a:gd name="T63" fmla="*/ 200 h 655"/>
              <a:gd name="T64" fmla="*/ 269 w 506"/>
              <a:gd name="T65" fmla="*/ 198 h 655"/>
              <a:gd name="T66" fmla="*/ 272 w 506"/>
              <a:gd name="T67" fmla="*/ 192 h 655"/>
              <a:gd name="T68" fmla="*/ 274 w 506"/>
              <a:gd name="T69" fmla="*/ 186 h 655"/>
              <a:gd name="T70" fmla="*/ 276 w 506"/>
              <a:gd name="T71" fmla="*/ 180 h 655"/>
              <a:gd name="T72" fmla="*/ 291 w 506"/>
              <a:gd name="T73" fmla="*/ 126 h 655"/>
              <a:gd name="T74" fmla="*/ 293 w 506"/>
              <a:gd name="T75" fmla="*/ 118 h 655"/>
              <a:gd name="T76" fmla="*/ 294 w 506"/>
              <a:gd name="T77" fmla="*/ 114 h 655"/>
              <a:gd name="T78" fmla="*/ 295 w 506"/>
              <a:gd name="T79" fmla="*/ 106 h 655"/>
              <a:gd name="T80" fmla="*/ 302 w 506"/>
              <a:gd name="T81" fmla="*/ 64 h 655"/>
              <a:gd name="T82" fmla="*/ 303 w 506"/>
              <a:gd name="T83" fmla="*/ 56 h 655"/>
              <a:gd name="T84" fmla="*/ 303 w 506"/>
              <a:gd name="T85" fmla="*/ 47 h 655"/>
              <a:gd name="T86" fmla="*/ 304 w 506"/>
              <a:gd name="T87" fmla="*/ 40 h 655"/>
              <a:gd name="T88" fmla="*/ 305 w 506"/>
              <a:gd name="T89" fmla="*/ 25 h 655"/>
              <a:gd name="T90" fmla="*/ 305 w 506"/>
              <a:gd name="T91" fmla="*/ 19 h 655"/>
              <a:gd name="T92" fmla="*/ 305 w 506"/>
              <a:gd name="T93" fmla="*/ 12 h 655"/>
              <a:gd name="T94" fmla="*/ 305 w 506"/>
              <a:gd name="T95" fmla="*/ 3 h 655"/>
              <a:gd name="T96" fmla="*/ 305 w 506"/>
              <a:gd name="T97" fmla="*/ 1 h 655"/>
              <a:gd name="T98" fmla="*/ 357 w 506"/>
              <a:gd name="T99" fmla="*/ 1 h 655"/>
              <a:gd name="T100" fmla="*/ 352 w 506"/>
              <a:gd name="T101" fmla="*/ 23 h 655"/>
              <a:gd name="T102" fmla="*/ 402 w 506"/>
              <a:gd name="T103" fmla="*/ 73 h 655"/>
              <a:gd name="T104" fmla="*/ 452 w 506"/>
              <a:gd name="T105" fmla="*/ 23 h 655"/>
              <a:gd name="T106" fmla="*/ 447 w 506"/>
              <a:gd name="T107" fmla="*/ 1 h 655"/>
              <a:gd name="T108" fmla="*/ 505 w 506"/>
              <a:gd name="T10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655">
                <a:moveTo>
                  <a:pt x="505" y="0"/>
                </a:moveTo>
                <a:cubicBezTo>
                  <a:pt x="506" y="129"/>
                  <a:pt x="473" y="259"/>
                  <a:pt x="405" y="378"/>
                </a:cubicBezTo>
                <a:cubicBezTo>
                  <a:pt x="337" y="497"/>
                  <a:pt x="240" y="591"/>
                  <a:pt x="129" y="655"/>
                </a:cubicBezTo>
                <a:cubicBezTo>
                  <a:pt x="97" y="599"/>
                  <a:pt x="97" y="599"/>
                  <a:pt x="97" y="599"/>
                </a:cubicBezTo>
                <a:cubicBezTo>
                  <a:pt x="90" y="619"/>
                  <a:pt x="71" y="633"/>
                  <a:pt x="50" y="633"/>
                </a:cubicBezTo>
                <a:cubicBezTo>
                  <a:pt x="22" y="633"/>
                  <a:pt x="0" y="610"/>
                  <a:pt x="0" y="583"/>
                </a:cubicBezTo>
                <a:cubicBezTo>
                  <a:pt x="0" y="555"/>
                  <a:pt x="22" y="533"/>
                  <a:pt x="50" y="533"/>
                </a:cubicBezTo>
                <a:cubicBezTo>
                  <a:pt x="53" y="533"/>
                  <a:pt x="56" y="533"/>
                  <a:pt x="58" y="533"/>
                </a:cubicBezTo>
                <a:cubicBezTo>
                  <a:pt x="29" y="482"/>
                  <a:pt x="29" y="482"/>
                  <a:pt x="29" y="482"/>
                </a:cubicBezTo>
                <a:cubicBezTo>
                  <a:pt x="38" y="477"/>
                  <a:pt x="47" y="472"/>
                  <a:pt x="55" y="466"/>
                </a:cubicBezTo>
                <a:cubicBezTo>
                  <a:pt x="58" y="464"/>
                  <a:pt x="62" y="462"/>
                  <a:pt x="65" y="460"/>
                </a:cubicBezTo>
                <a:cubicBezTo>
                  <a:pt x="73" y="454"/>
                  <a:pt x="80" y="449"/>
                  <a:pt x="88" y="443"/>
                </a:cubicBezTo>
                <a:cubicBezTo>
                  <a:pt x="90" y="441"/>
                  <a:pt x="92" y="440"/>
                  <a:pt x="94" y="438"/>
                </a:cubicBezTo>
                <a:cubicBezTo>
                  <a:pt x="104" y="431"/>
                  <a:pt x="113" y="423"/>
                  <a:pt x="122" y="414"/>
                </a:cubicBezTo>
                <a:cubicBezTo>
                  <a:pt x="125" y="412"/>
                  <a:pt x="128" y="409"/>
                  <a:pt x="130" y="407"/>
                </a:cubicBezTo>
                <a:cubicBezTo>
                  <a:pt x="132" y="406"/>
                  <a:pt x="133" y="405"/>
                  <a:pt x="134" y="404"/>
                </a:cubicBezTo>
                <a:cubicBezTo>
                  <a:pt x="137" y="401"/>
                  <a:pt x="139" y="398"/>
                  <a:pt x="142" y="396"/>
                </a:cubicBezTo>
                <a:cubicBezTo>
                  <a:pt x="142" y="395"/>
                  <a:pt x="143" y="395"/>
                  <a:pt x="143" y="395"/>
                </a:cubicBezTo>
                <a:cubicBezTo>
                  <a:pt x="146" y="392"/>
                  <a:pt x="149" y="389"/>
                  <a:pt x="152" y="386"/>
                </a:cubicBezTo>
                <a:cubicBezTo>
                  <a:pt x="156" y="381"/>
                  <a:pt x="160" y="377"/>
                  <a:pt x="164" y="372"/>
                </a:cubicBezTo>
                <a:cubicBezTo>
                  <a:pt x="167" y="369"/>
                  <a:pt x="169" y="366"/>
                  <a:pt x="172" y="363"/>
                </a:cubicBezTo>
                <a:cubicBezTo>
                  <a:pt x="172" y="363"/>
                  <a:pt x="172" y="363"/>
                  <a:pt x="173" y="362"/>
                </a:cubicBezTo>
                <a:cubicBezTo>
                  <a:pt x="175" y="359"/>
                  <a:pt x="177" y="357"/>
                  <a:pt x="180" y="354"/>
                </a:cubicBezTo>
                <a:cubicBezTo>
                  <a:pt x="181" y="352"/>
                  <a:pt x="182" y="350"/>
                  <a:pt x="184" y="349"/>
                </a:cubicBezTo>
                <a:cubicBezTo>
                  <a:pt x="186" y="345"/>
                  <a:pt x="189" y="342"/>
                  <a:pt x="192" y="339"/>
                </a:cubicBezTo>
                <a:cubicBezTo>
                  <a:pt x="194" y="335"/>
                  <a:pt x="196" y="332"/>
                  <a:pt x="199" y="329"/>
                </a:cubicBezTo>
                <a:cubicBezTo>
                  <a:pt x="199" y="329"/>
                  <a:pt x="199" y="328"/>
                  <a:pt x="200" y="328"/>
                </a:cubicBezTo>
                <a:cubicBezTo>
                  <a:pt x="173" y="326"/>
                  <a:pt x="152" y="305"/>
                  <a:pt x="152" y="278"/>
                </a:cubicBezTo>
                <a:cubicBezTo>
                  <a:pt x="152" y="250"/>
                  <a:pt x="175" y="228"/>
                  <a:pt x="203" y="228"/>
                </a:cubicBezTo>
                <a:cubicBezTo>
                  <a:pt x="221" y="228"/>
                  <a:pt x="237" y="238"/>
                  <a:pt x="246" y="252"/>
                </a:cubicBezTo>
                <a:cubicBezTo>
                  <a:pt x="253" y="237"/>
                  <a:pt x="260" y="222"/>
                  <a:pt x="266" y="207"/>
                </a:cubicBezTo>
                <a:cubicBezTo>
                  <a:pt x="267" y="205"/>
                  <a:pt x="268" y="203"/>
                  <a:pt x="269" y="200"/>
                </a:cubicBezTo>
                <a:cubicBezTo>
                  <a:pt x="269" y="200"/>
                  <a:pt x="269" y="199"/>
                  <a:pt x="269" y="198"/>
                </a:cubicBezTo>
                <a:cubicBezTo>
                  <a:pt x="270" y="196"/>
                  <a:pt x="271" y="194"/>
                  <a:pt x="272" y="192"/>
                </a:cubicBezTo>
                <a:cubicBezTo>
                  <a:pt x="272" y="190"/>
                  <a:pt x="273" y="188"/>
                  <a:pt x="274" y="186"/>
                </a:cubicBezTo>
                <a:cubicBezTo>
                  <a:pt x="275" y="184"/>
                  <a:pt x="275" y="182"/>
                  <a:pt x="276" y="180"/>
                </a:cubicBezTo>
                <a:cubicBezTo>
                  <a:pt x="282" y="162"/>
                  <a:pt x="287" y="144"/>
                  <a:pt x="291" y="126"/>
                </a:cubicBezTo>
                <a:cubicBezTo>
                  <a:pt x="292" y="123"/>
                  <a:pt x="292" y="121"/>
                  <a:pt x="293" y="118"/>
                </a:cubicBezTo>
                <a:cubicBezTo>
                  <a:pt x="293" y="117"/>
                  <a:pt x="294" y="115"/>
                  <a:pt x="294" y="114"/>
                </a:cubicBezTo>
                <a:cubicBezTo>
                  <a:pt x="294" y="111"/>
                  <a:pt x="295" y="108"/>
                  <a:pt x="295" y="106"/>
                </a:cubicBezTo>
                <a:cubicBezTo>
                  <a:pt x="298" y="92"/>
                  <a:pt x="300" y="78"/>
                  <a:pt x="302" y="64"/>
                </a:cubicBezTo>
                <a:cubicBezTo>
                  <a:pt x="302" y="61"/>
                  <a:pt x="302" y="59"/>
                  <a:pt x="303" y="56"/>
                </a:cubicBezTo>
                <a:cubicBezTo>
                  <a:pt x="303" y="53"/>
                  <a:pt x="303" y="50"/>
                  <a:pt x="303" y="47"/>
                </a:cubicBezTo>
                <a:cubicBezTo>
                  <a:pt x="304" y="45"/>
                  <a:pt x="304" y="42"/>
                  <a:pt x="304" y="40"/>
                </a:cubicBezTo>
                <a:cubicBezTo>
                  <a:pt x="304" y="35"/>
                  <a:pt x="304" y="30"/>
                  <a:pt x="305" y="25"/>
                </a:cubicBezTo>
                <a:cubicBezTo>
                  <a:pt x="305" y="23"/>
                  <a:pt x="305" y="21"/>
                  <a:pt x="305" y="19"/>
                </a:cubicBezTo>
                <a:cubicBezTo>
                  <a:pt x="305" y="17"/>
                  <a:pt x="305" y="14"/>
                  <a:pt x="305" y="12"/>
                </a:cubicBezTo>
                <a:cubicBezTo>
                  <a:pt x="305" y="9"/>
                  <a:pt x="305" y="6"/>
                  <a:pt x="305" y="3"/>
                </a:cubicBezTo>
                <a:cubicBezTo>
                  <a:pt x="305" y="1"/>
                  <a:pt x="305" y="1"/>
                  <a:pt x="305" y="1"/>
                </a:cubicBezTo>
                <a:cubicBezTo>
                  <a:pt x="357" y="1"/>
                  <a:pt x="357" y="1"/>
                  <a:pt x="357" y="1"/>
                </a:cubicBezTo>
                <a:cubicBezTo>
                  <a:pt x="354" y="8"/>
                  <a:pt x="352" y="15"/>
                  <a:pt x="352" y="23"/>
                </a:cubicBezTo>
                <a:cubicBezTo>
                  <a:pt x="352" y="51"/>
                  <a:pt x="375" y="73"/>
                  <a:pt x="402" y="73"/>
                </a:cubicBezTo>
                <a:cubicBezTo>
                  <a:pt x="430" y="73"/>
                  <a:pt x="452" y="51"/>
                  <a:pt x="452" y="23"/>
                </a:cubicBezTo>
                <a:cubicBezTo>
                  <a:pt x="452" y="15"/>
                  <a:pt x="450" y="7"/>
                  <a:pt x="447" y="1"/>
                </a:cubicBezTo>
                <a:lnTo>
                  <a:pt x="505" y="0"/>
                </a:lnTo>
                <a:close/>
              </a:path>
            </a:pathLst>
          </a:custGeom>
          <a:solidFill>
            <a:schemeClr val="tx2">
              <a:lumMod val="40000"/>
              <a:lumOff val="60000"/>
            </a:schemeClr>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80" name="Freeform 9">
            <a:extLst>
              <a:ext uri="{FF2B5EF4-FFF2-40B4-BE49-F238E27FC236}">
                <a16:creationId xmlns:a16="http://schemas.microsoft.com/office/drawing/2014/main" id="{040A3B7A-14E0-4BCE-B254-8D2431321A97}"/>
              </a:ext>
            </a:extLst>
          </p:cNvPr>
          <p:cNvSpPr>
            <a:spLocks/>
          </p:cNvSpPr>
          <p:nvPr/>
        </p:nvSpPr>
        <p:spPr bwMode="auto">
          <a:xfrm>
            <a:off x="6940869" y="1790631"/>
            <a:ext cx="1460578" cy="2234807"/>
          </a:xfrm>
          <a:custGeom>
            <a:avLst/>
            <a:gdLst>
              <a:gd name="T0" fmla="*/ 479 w 479"/>
              <a:gd name="T1" fmla="*/ 652 h 725"/>
              <a:gd name="T2" fmla="*/ 421 w 479"/>
              <a:gd name="T3" fmla="*/ 653 h 725"/>
              <a:gd name="T4" fmla="*/ 426 w 479"/>
              <a:gd name="T5" fmla="*/ 675 h 725"/>
              <a:gd name="T6" fmla="*/ 376 w 479"/>
              <a:gd name="T7" fmla="*/ 725 h 725"/>
              <a:gd name="T8" fmla="*/ 326 w 479"/>
              <a:gd name="T9" fmla="*/ 675 h 725"/>
              <a:gd name="T10" fmla="*/ 331 w 479"/>
              <a:gd name="T11" fmla="*/ 653 h 725"/>
              <a:gd name="T12" fmla="*/ 279 w 479"/>
              <a:gd name="T13" fmla="*/ 653 h 725"/>
              <a:gd name="T14" fmla="*/ 279 w 479"/>
              <a:gd name="T15" fmla="*/ 644 h 725"/>
              <a:gd name="T16" fmla="*/ 279 w 479"/>
              <a:gd name="T17" fmla="*/ 636 h 725"/>
              <a:gd name="T18" fmla="*/ 277 w 479"/>
              <a:gd name="T19" fmla="*/ 609 h 725"/>
              <a:gd name="T20" fmla="*/ 277 w 479"/>
              <a:gd name="T21" fmla="*/ 604 h 725"/>
              <a:gd name="T22" fmla="*/ 276 w 479"/>
              <a:gd name="T23" fmla="*/ 595 h 725"/>
              <a:gd name="T24" fmla="*/ 275 w 479"/>
              <a:gd name="T25" fmla="*/ 589 h 725"/>
              <a:gd name="T26" fmla="*/ 273 w 479"/>
              <a:gd name="T27" fmla="*/ 573 h 725"/>
              <a:gd name="T28" fmla="*/ 272 w 479"/>
              <a:gd name="T29" fmla="*/ 566 h 725"/>
              <a:gd name="T30" fmla="*/ 271 w 479"/>
              <a:gd name="T31" fmla="*/ 560 h 725"/>
              <a:gd name="T32" fmla="*/ 270 w 479"/>
              <a:gd name="T33" fmla="*/ 555 h 725"/>
              <a:gd name="T34" fmla="*/ 268 w 479"/>
              <a:gd name="T35" fmla="*/ 546 h 725"/>
              <a:gd name="T36" fmla="*/ 267 w 479"/>
              <a:gd name="T37" fmla="*/ 538 h 725"/>
              <a:gd name="T38" fmla="*/ 267 w 479"/>
              <a:gd name="T39" fmla="*/ 538 h 725"/>
              <a:gd name="T40" fmla="*/ 265 w 479"/>
              <a:gd name="T41" fmla="*/ 529 h 725"/>
              <a:gd name="T42" fmla="*/ 255 w 479"/>
              <a:gd name="T43" fmla="*/ 494 h 725"/>
              <a:gd name="T44" fmla="*/ 253 w 479"/>
              <a:gd name="T45" fmla="*/ 486 h 725"/>
              <a:gd name="T46" fmla="*/ 250 w 479"/>
              <a:gd name="T47" fmla="*/ 477 h 725"/>
              <a:gd name="T48" fmla="*/ 247 w 479"/>
              <a:gd name="T49" fmla="*/ 469 h 725"/>
              <a:gd name="T50" fmla="*/ 236 w 479"/>
              <a:gd name="T51" fmla="*/ 440 h 725"/>
              <a:gd name="T52" fmla="*/ 233 w 479"/>
              <a:gd name="T53" fmla="*/ 434 h 725"/>
              <a:gd name="T54" fmla="*/ 231 w 479"/>
              <a:gd name="T55" fmla="*/ 428 h 725"/>
              <a:gd name="T56" fmla="*/ 190 w 479"/>
              <a:gd name="T57" fmla="*/ 449 h 725"/>
              <a:gd name="T58" fmla="*/ 139 w 479"/>
              <a:gd name="T59" fmla="*/ 399 h 725"/>
              <a:gd name="T60" fmla="*/ 187 w 479"/>
              <a:gd name="T61" fmla="*/ 349 h 725"/>
              <a:gd name="T62" fmla="*/ 183 w 479"/>
              <a:gd name="T63" fmla="*/ 342 h 725"/>
              <a:gd name="T64" fmla="*/ 179 w 479"/>
              <a:gd name="T65" fmla="*/ 336 h 725"/>
              <a:gd name="T66" fmla="*/ 175 w 479"/>
              <a:gd name="T67" fmla="*/ 331 h 725"/>
              <a:gd name="T68" fmla="*/ 139 w 479"/>
              <a:gd name="T69" fmla="*/ 286 h 725"/>
              <a:gd name="T70" fmla="*/ 134 w 479"/>
              <a:gd name="T71" fmla="*/ 280 h 725"/>
              <a:gd name="T72" fmla="*/ 128 w 479"/>
              <a:gd name="T73" fmla="*/ 274 h 725"/>
              <a:gd name="T74" fmla="*/ 91 w 479"/>
              <a:gd name="T75" fmla="*/ 238 h 725"/>
              <a:gd name="T76" fmla="*/ 85 w 479"/>
              <a:gd name="T77" fmla="*/ 233 h 725"/>
              <a:gd name="T78" fmla="*/ 74 w 479"/>
              <a:gd name="T79" fmla="*/ 224 h 725"/>
              <a:gd name="T80" fmla="*/ 69 w 479"/>
              <a:gd name="T81" fmla="*/ 220 h 725"/>
              <a:gd name="T82" fmla="*/ 55 w 479"/>
              <a:gd name="T83" fmla="*/ 209 h 725"/>
              <a:gd name="T84" fmla="*/ 48 w 479"/>
              <a:gd name="T85" fmla="*/ 204 h 725"/>
              <a:gd name="T86" fmla="*/ 40 w 479"/>
              <a:gd name="T87" fmla="*/ 199 h 725"/>
              <a:gd name="T88" fmla="*/ 33 w 479"/>
              <a:gd name="T89" fmla="*/ 193 h 725"/>
              <a:gd name="T90" fmla="*/ 32 w 479"/>
              <a:gd name="T91" fmla="*/ 193 h 725"/>
              <a:gd name="T92" fmla="*/ 25 w 479"/>
              <a:gd name="T93" fmla="*/ 188 h 725"/>
              <a:gd name="T94" fmla="*/ 17 w 479"/>
              <a:gd name="T95" fmla="*/ 183 h 725"/>
              <a:gd name="T96" fmla="*/ 9 w 479"/>
              <a:gd name="T97" fmla="*/ 178 h 725"/>
              <a:gd name="T98" fmla="*/ 0 w 479"/>
              <a:gd name="T99" fmla="*/ 173 h 725"/>
              <a:gd name="T100" fmla="*/ 24 w 479"/>
              <a:gd name="T101" fmla="*/ 132 h 725"/>
              <a:gd name="T102" fmla="*/ 61 w 479"/>
              <a:gd name="T103" fmla="*/ 150 h 725"/>
              <a:gd name="T104" fmla="*/ 111 w 479"/>
              <a:gd name="T105" fmla="*/ 99 h 725"/>
              <a:gd name="T106" fmla="*/ 71 w 479"/>
              <a:gd name="T107" fmla="*/ 50 h 725"/>
              <a:gd name="T108" fmla="*/ 100 w 479"/>
              <a:gd name="T109" fmla="*/ 0 h 725"/>
              <a:gd name="T110" fmla="*/ 479 w 479"/>
              <a:gd name="T111" fmla="*/ 65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725">
                <a:moveTo>
                  <a:pt x="479" y="652"/>
                </a:moveTo>
                <a:cubicBezTo>
                  <a:pt x="421" y="653"/>
                  <a:pt x="421" y="653"/>
                  <a:pt x="421" y="653"/>
                </a:cubicBezTo>
                <a:cubicBezTo>
                  <a:pt x="424" y="659"/>
                  <a:pt x="426" y="667"/>
                  <a:pt x="426" y="675"/>
                </a:cubicBezTo>
                <a:cubicBezTo>
                  <a:pt x="426" y="703"/>
                  <a:pt x="404" y="725"/>
                  <a:pt x="376" y="725"/>
                </a:cubicBezTo>
                <a:cubicBezTo>
                  <a:pt x="349" y="725"/>
                  <a:pt x="326" y="703"/>
                  <a:pt x="326" y="675"/>
                </a:cubicBezTo>
                <a:cubicBezTo>
                  <a:pt x="326" y="667"/>
                  <a:pt x="328" y="660"/>
                  <a:pt x="331" y="653"/>
                </a:cubicBezTo>
                <a:cubicBezTo>
                  <a:pt x="279" y="653"/>
                  <a:pt x="279" y="653"/>
                  <a:pt x="279" y="653"/>
                </a:cubicBezTo>
                <a:cubicBezTo>
                  <a:pt x="279" y="650"/>
                  <a:pt x="279" y="647"/>
                  <a:pt x="279" y="644"/>
                </a:cubicBezTo>
                <a:cubicBezTo>
                  <a:pt x="279" y="641"/>
                  <a:pt x="279" y="639"/>
                  <a:pt x="279" y="636"/>
                </a:cubicBezTo>
                <a:cubicBezTo>
                  <a:pt x="278" y="627"/>
                  <a:pt x="278" y="618"/>
                  <a:pt x="277" y="609"/>
                </a:cubicBezTo>
                <a:cubicBezTo>
                  <a:pt x="277" y="608"/>
                  <a:pt x="277" y="606"/>
                  <a:pt x="277" y="604"/>
                </a:cubicBezTo>
                <a:cubicBezTo>
                  <a:pt x="276" y="601"/>
                  <a:pt x="276" y="598"/>
                  <a:pt x="276" y="595"/>
                </a:cubicBezTo>
                <a:cubicBezTo>
                  <a:pt x="276" y="593"/>
                  <a:pt x="275" y="591"/>
                  <a:pt x="275" y="589"/>
                </a:cubicBezTo>
                <a:cubicBezTo>
                  <a:pt x="275" y="584"/>
                  <a:pt x="274" y="579"/>
                  <a:pt x="273" y="573"/>
                </a:cubicBezTo>
                <a:cubicBezTo>
                  <a:pt x="273" y="571"/>
                  <a:pt x="272" y="569"/>
                  <a:pt x="272" y="566"/>
                </a:cubicBezTo>
                <a:cubicBezTo>
                  <a:pt x="272" y="564"/>
                  <a:pt x="271" y="562"/>
                  <a:pt x="271" y="560"/>
                </a:cubicBezTo>
                <a:cubicBezTo>
                  <a:pt x="271" y="558"/>
                  <a:pt x="270" y="557"/>
                  <a:pt x="270" y="555"/>
                </a:cubicBezTo>
                <a:cubicBezTo>
                  <a:pt x="269" y="552"/>
                  <a:pt x="269" y="549"/>
                  <a:pt x="268" y="546"/>
                </a:cubicBezTo>
                <a:cubicBezTo>
                  <a:pt x="268" y="543"/>
                  <a:pt x="267" y="541"/>
                  <a:pt x="267" y="538"/>
                </a:cubicBezTo>
                <a:cubicBezTo>
                  <a:pt x="267" y="538"/>
                  <a:pt x="267" y="538"/>
                  <a:pt x="267" y="538"/>
                </a:cubicBezTo>
                <a:cubicBezTo>
                  <a:pt x="266" y="535"/>
                  <a:pt x="265" y="532"/>
                  <a:pt x="265" y="529"/>
                </a:cubicBezTo>
                <a:cubicBezTo>
                  <a:pt x="262" y="517"/>
                  <a:pt x="259" y="506"/>
                  <a:pt x="255" y="494"/>
                </a:cubicBezTo>
                <a:cubicBezTo>
                  <a:pt x="255" y="492"/>
                  <a:pt x="254" y="489"/>
                  <a:pt x="253" y="486"/>
                </a:cubicBezTo>
                <a:cubicBezTo>
                  <a:pt x="252" y="483"/>
                  <a:pt x="251" y="480"/>
                  <a:pt x="250" y="477"/>
                </a:cubicBezTo>
                <a:cubicBezTo>
                  <a:pt x="249" y="474"/>
                  <a:pt x="248" y="472"/>
                  <a:pt x="247" y="469"/>
                </a:cubicBezTo>
                <a:cubicBezTo>
                  <a:pt x="244" y="459"/>
                  <a:pt x="240" y="449"/>
                  <a:pt x="236" y="440"/>
                </a:cubicBezTo>
                <a:cubicBezTo>
                  <a:pt x="235" y="438"/>
                  <a:pt x="234" y="436"/>
                  <a:pt x="233" y="434"/>
                </a:cubicBezTo>
                <a:cubicBezTo>
                  <a:pt x="233" y="432"/>
                  <a:pt x="232" y="430"/>
                  <a:pt x="231" y="428"/>
                </a:cubicBezTo>
                <a:cubicBezTo>
                  <a:pt x="222" y="441"/>
                  <a:pt x="207" y="449"/>
                  <a:pt x="190" y="449"/>
                </a:cubicBezTo>
                <a:cubicBezTo>
                  <a:pt x="162" y="449"/>
                  <a:pt x="139" y="427"/>
                  <a:pt x="139" y="399"/>
                </a:cubicBezTo>
                <a:cubicBezTo>
                  <a:pt x="139" y="372"/>
                  <a:pt x="161" y="350"/>
                  <a:pt x="187" y="349"/>
                </a:cubicBezTo>
                <a:cubicBezTo>
                  <a:pt x="186" y="347"/>
                  <a:pt x="185" y="345"/>
                  <a:pt x="183" y="342"/>
                </a:cubicBezTo>
                <a:cubicBezTo>
                  <a:pt x="182" y="340"/>
                  <a:pt x="180" y="338"/>
                  <a:pt x="179" y="336"/>
                </a:cubicBezTo>
                <a:cubicBezTo>
                  <a:pt x="177" y="334"/>
                  <a:pt x="176" y="332"/>
                  <a:pt x="175" y="331"/>
                </a:cubicBezTo>
                <a:cubicBezTo>
                  <a:pt x="164" y="315"/>
                  <a:pt x="152" y="300"/>
                  <a:pt x="139" y="286"/>
                </a:cubicBezTo>
                <a:cubicBezTo>
                  <a:pt x="137" y="284"/>
                  <a:pt x="136" y="282"/>
                  <a:pt x="134" y="280"/>
                </a:cubicBezTo>
                <a:cubicBezTo>
                  <a:pt x="132" y="278"/>
                  <a:pt x="130" y="276"/>
                  <a:pt x="128" y="274"/>
                </a:cubicBezTo>
                <a:cubicBezTo>
                  <a:pt x="117" y="262"/>
                  <a:pt x="104" y="250"/>
                  <a:pt x="91" y="238"/>
                </a:cubicBezTo>
                <a:cubicBezTo>
                  <a:pt x="89" y="236"/>
                  <a:pt x="87" y="235"/>
                  <a:pt x="85" y="233"/>
                </a:cubicBezTo>
                <a:cubicBezTo>
                  <a:pt x="81" y="230"/>
                  <a:pt x="78" y="227"/>
                  <a:pt x="74" y="224"/>
                </a:cubicBezTo>
                <a:cubicBezTo>
                  <a:pt x="72" y="222"/>
                  <a:pt x="71" y="221"/>
                  <a:pt x="69" y="220"/>
                </a:cubicBezTo>
                <a:cubicBezTo>
                  <a:pt x="64" y="216"/>
                  <a:pt x="59" y="212"/>
                  <a:pt x="55" y="209"/>
                </a:cubicBezTo>
                <a:cubicBezTo>
                  <a:pt x="52" y="207"/>
                  <a:pt x="50" y="206"/>
                  <a:pt x="48" y="204"/>
                </a:cubicBezTo>
                <a:cubicBezTo>
                  <a:pt x="46" y="202"/>
                  <a:pt x="43" y="200"/>
                  <a:pt x="40" y="199"/>
                </a:cubicBezTo>
                <a:cubicBezTo>
                  <a:pt x="38" y="197"/>
                  <a:pt x="35" y="195"/>
                  <a:pt x="33" y="193"/>
                </a:cubicBezTo>
                <a:cubicBezTo>
                  <a:pt x="33" y="193"/>
                  <a:pt x="32" y="193"/>
                  <a:pt x="32" y="193"/>
                </a:cubicBezTo>
                <a:cubicBezTo>
                  <a:pt x="30" y="191"/>
                  <a:pt x="27" y="190"/>
                  <a:pt x="25" y="188"/>
                </a:cubicBezTo>
                <a:cubicBezTo>
                  <a:pt x="22" y="186"/>
                  <a:pt x="19" y="185"/>
                  <a:pt x="17" y="183"/>
                </a:cubicBezTo>
                <a:cubicBezTo>
                  <a:pt x="14" y="181"/>
                  <a:pt x="12" y="180"/>
                  <a:pt x="9" y="178"/>
                </a:cubicBezTo>
                <a:cubicBezTo>
                  <a:pt x="6" y="177"/>
                  <a:pt x="3" y="175"/>
                  <a:pt x="0" y="173"/>
                </a:cubicBezTo>
                <a:cubicBezTo>
                  <a:pt x="24" y="132"/>
                  <a:pt x="24" y="132"/>
                  <a:pt x="24" y="132"/>
                </a:cubicBezTo>
                <a:cubicBezTo>
                  <a:pt x="33" y="143"/>
                  <a:pt x="46" y="150"/>
                  <a:pt x="61" y="150"/>
                </a:cubicBezTo>
                <a:cubicBezTo>
                  <a:pt x="89" y="150"/>
                  <a:pt x="111" y="127"/>
                  <a:pt x="111" y="99"/>
                </a:cubicBezTo>
                <a:cubicBezTo>
                  <a:pt x="111" y="75"/>
                  <a:pt x="94" y="55"/>
                  <a:pt x="71" y="50"/>
                </a:cubicBezTo>
                <a:cubicBezTo>
                  <a:pt x="100" y="0"/>
                  <a:pt x="100" y="0"/>
                  <a:pt x="100" y="0"/>
                </a:cubicBezTo>
                <a:cubicBezTo>
                  <a:pt x="342" y="139"/>
                  <a:pt x="478" y="392"/>
                  <a:pt x="479" y="652"/>
                </a:cubicBezTo>
                <a:close/>
              </a:path>
            </a:pathLst>
          </a:custGeom>
          <a:solidFill>
            <a:schemeClr val="accent2">
              <a:lumMod val="40000"/>
              <a:lumOff val="60000"/>
            </a:schemeClr>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82" name="Freeform 10">
            <a:extLst>
              <a:ext uri="{FF2B5EF4-FFF2-40B4-BE49-F238E27FC236}">
                <a16:creationId xmlns:a16="http://schemas.microsoft.com/office/drawing/2014/main" id="{58BED995-0688-4C9D-9BA1-29F14E18C128}"/>
              </a:ext>
            </a:extLst>
          </p:cNvPr>
          <p:cNvSpPr>
            <a:spLocks/>
          </p:cNvSpPr>
          <p:nvPr/>
        </p:nvSpPr>
        <p:spPr bwMode="auto">
          <a:xfrm>
            <a:off x="4945452" y="1363368"/>
            <a:ext cx="2334805" cy="966648"/>
          </a:xfrm>
          <a:custGeom>
            <a:avLst/>
            <a:gdLst>
              <a:gd name="T0" fmla="*/ 766 w 766"/>
              <a:gd name="T1" fmla="*/ 238 h 314"/>
              <a:gd name="T2" fmla="*/ 716 w 766"/>
              <a:gd name="T3" fmla="*/ 289 h 314"/>
              <a:gd name="T4" fmla="*/ 679 w 766"/>
              <a:gd name="T5" fmla="*/ 271 h 314"/>
              <a:gd name="T6" fmla="*/ 655 w 766"/>
              <a:gd name="T7" fmla="*/ 312 h 314"/>
              <a:gd name="T8" fmla="*/ 634 w 766"/>
              <a:gd name="T9" fmla="*/ 301 h 314"/>
              <a:gd name="T10" fmla="*/ 628 w 766"/>
              <a:gd name="T11" fmla="*/ 298 h 314"/>
              <a:gd name="T12" fmla="*/ 621 w 766"/>
              <a:gd name="T13" fmla="*/ 294 h 314"/>
              <a:gd name="T14" fmla="*/ 554 w 766"/>
              <a:gd name="T15" fmla="*/ 267 h 314"/>
              <a:gd name="T16" fmla="*/ 546 w 766"/>
              <a:gd name="T17" fmla="*/ 264 h 314"/>
              <a:gd name="T18" fmla="*/ 518 w 766"/>
              <a:gd name="T19" fmla="*/ 256 h 314"/>
              <a:gd name="T20" fmla="*/ 504 w 766"/>
              <a:gd name="T21" fmla="*/ 252 h 314"/>
              <a:gd name="T22" fmla="*/ 497 w 766"/>
              <a:gd name="T23" fmla="*/ 251 h 314"/>
              <a:gd name="T24" fmla="*/ 493 w 766"/>
              <a:gd name="T25" fmla="*/ 250 h 314"/>
              <a:gd name="T26" fmla="*/ 461 w 766"/>
              <a:gd name="T27" fmla="*/ 244 h 314"/>
              <a:gd name="T28" fmla="*/ 441 w 766"/>
              <a:gd name="T29" fmla="*/ 242 h 314"/>
              <a:gd name="T30" fmla="*/ 421 w 766"/>
              <a:gd name="T31" fmla="*/ 240 h 314"/>
              <a:gd name="T32" fmla="*/ 427 w 766"/>
              <a:gd name="T33" fmla="*/ 263 h 314"/>
              <a:gd name="T34" fmla="*/ 377 w 766"/>
              <a:gd name="T35" fmla="*/ 314 h 314"/>
              <a:gd name="T36" fmla="*/ 327 w 766"/>
              <a:gd name="T37" fmla="*/ 263 h 314"/>
              <a:gd name="T38" fmla="*/ 333 w 766"/>
              <a:gd name="T39" fmla="*/ 240 h 314"/>
              <a:gd name="T40" fmla="*/ 316 w 766"/>
              <a:gd name="T41" fmla="*/ 242 h 314"/>
              <a:gd name="T42" fmla="*/ 306 w 766"/>
              <a:gd name="T43" fmla="*/ 243 h 314"/>
              <a:gd name="T44" fmla="*/ 297 w 766"/>
              <a:gd name="T45" fmla="*/ 245 h 314"/>
              <a:gd name="T46" fmla="*/ 288 w 766"/>
              <a:gd name="T47" fmla="*/ 246 h 314"/>
              <a:gd name="T48" fmla="*/ 279 w 766"/>
              <a:gd name="T49" fmla="*/ 248 h 314"/>
              <a:gd name="T50" fmla="*/ 272 w 766"/>
              <a:gd name="T51" fmla="*/ 249 h 314"/>
              <a:gd name="T52" fmla="*/ 267 w 766"/>
              <a:gd name="T53" fmla="*/ 250 h 314"/>
              <a:gd name="T54" fmla="*/ 244 w 766"/>
              <a:gd name="T55" fmla="*/ 255 h 314"/>
              <a:gd name="T56" fmla="*/ 217 w 766"/>
              <a:gd name="T57" fmla="*/ 263 h 314"/>
              <a:gd name="T58" fmla="*/ 201 w 766"/>
              <a:gd name="T59" fmla="*/ 268 h 314"/>
              <a:gd name="T60" fmla="*/ 191 w 766"/>
              <a:gd name="T61" fmla="*/ 271 h 314"/>
              <a:gd name="T62" fmla="*/ 174 w 766"/>
              <a:gd name="T63" fmla="*/ 278 h 314"/>
              <a:gd name="T64" fmla="*/ 159 w 766"/>
              <a:gd name="T65" fmla="*/ 284 h 314"/>
              <a:gd name="T66" fmla="*/ 155 w 766"/>
              <a:gd name="T67" fmla="*/ 286 h 314"/>
              <a:gd name="T68" fmla="*/ 134 w 766"/>
              <a:gd name="T69" fmla="*/ 295 h 314"/>
              <a:gd name="T70" fmla="*/ 131 w 766"/>
              <a:gd name="T71" fmla="*/ 297 h 314"/>
              <a:gd name="T72" fmla="*/ 100 w 766"/>
              <a:gd name="T73" fmla="*/ 314 h 314"/>
              <a:gd name="T74" fmla="*/ 71 w 766"/>
              <a:gd name="T75" fmla="*/ 263 h 314"/>
              <a:gd name="T76" fmla="*/ 73 w 766"/>
              <a:gd name="T77" fmla="*/ 263 h 314"/>
              <a:gd name="T78" fmla="*/ 124 w 766"/>
              <a:gd name="T79" fmla="*/ 213 h 314"/>
              <a:gd name="T80" fmla="*/ 73 w 766"/>
              <a:gd name="T81" fmla="*/ 163 h 314"/>
              <a:gd name="T82" fmla="*/ 29 w 766"/>
              <a:gd name="T83" fmla="*/ 191 h 314"/>
              <a:gd name="T84" fmla="*/ 0 w 766"/>
              <a:gd name="T85" fmla="*/ 141 h 314"/>
              <a:gd name="T86" fmla="*/ 755 w 766"/>
              <a:gd name="T87" fmla="*/ 139 h 314"/>
              <a:gd name="T88" fmla="*/ 726 w 766"/>
              <a:gd name="T89" fmla="*/ 189 h 314"/>
              <a:gd name="T90" fmla="*/ 766 w 766"/>
              <a:gd name="T91" fmla="*/ 23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6" h="314">
                <a:moveTo>
                  <a:pt x="766" y="238"/>
                </a:moveTo>
                <a:cubicBezTo>
                  <a:pt x="766" y="266"/>
                  <a:pt x="744" y="289"/>
                  <a:pt x="716" y="289"/>
                </a:cubicBezTo>
                <a:cubicBezTo>
                  <a:pt x="701" y="289"/>
                  <a:pt x="688" y="282"/>
                  <a:pt x="679" y="271"/>
                </a:cubicBezTo>
                <a:cubicBezTo>
                  <a:pt x="655" y="312"/>
                  <a:pt x="655" y="312"/>
                  <a:pt x="655" y="312"/>
                </a:cubicBezTo>
                <a:cubicBezTo>
                  <a:pt x="648" y="308"/>
                  <a:pt x="641" y="304"/>
                  <a:pt x="634" y="301"/>
                </a:cubicBezTo>
                <a:cubicBezTo>
                  <a:pt x="632" y="300"/>
                  <a:pt x="630" y="299"/>
                  <a:pt x="628" y="298"/>
                </a:cubicBezTo>
                <a:cubicBezTo>
                  <a:pt x="626" y="296"/>
                  <a:pt x="623" y="295"/>
                  <a:pt x="621" y="294"/>
                </a:cubicBezTo>
                <a:cubicBezTo>
                  <a:pt x="599" y="283"/>
                  <a:pt x="577" y="274"/>
                  <a:pt x="554" y="267"/>
                </a:cubicBezTo>
                <a:cubicBezTo>
                  <a:pt x="552" y="266"/>
                  <a:pt x="549" y="265"/>
                  <a:pt x="546" y="264"/>
                </a:cubicBezTo>
                <a:cubicBezTo>
                  <a:pt x="537" y="261"/>
                  <a:pt x="528" y="259"/>
                  <a:pt x="518" y="256"/>
                </a:cubicBezTo>
                <a:cubicBezTo>
                  <a:pt x="513" y="255"/>
                  <a:pt x="508" y="254"/>
                  <a:pt x="504" y="252"/>
                </a:cubicBezTo>
                <a:cubicBezTo>
                  <a:pt x="501" y="252"/>
                  <a:pt x="499" y="252"/>
                  <a:pt x="497" y="251"/>
                </a:cubicBezTo>
                <a:cubicBezTo>
                  <a:pt x="496" y="251"/>
                  <a:pt x="494" y="250"/>
                  <a:pt x="493" y="250"/>
                </a:cubicBezTo>
                <a:cubicBezTo>
                  <a:pt x="482" y="248"/>
                  <a:pt x="471" y="246"/>
                  <a:pt x="461" y="244"/>
                </a:cubicBezTo>
                <a:cubicBezTo>
                  <a:pt x="454" y="243"/>
                  <a:pt x="448" y="243"/>
                  <a:pt x="441" y="242"/>
                </a:cubicBezTo>
                <a:cubicBezTo>
                  <a:pt x="435" y="241"/>
                  <a:pt x="428" y="240"/>
                  <a:pt x="421" y="240"/>
                </a:cubicBezTo>
                <a:cubicBezTo>
                  <a:pt x="425" y="247"/>
                  <a:pt x="427" y="255"/>
                  <a:pt x="427" y="263"/>
                </a:cubicBezTo>
                <a:cubicBezTo>
                  <a:pt x="427" y="291"/>
                  <a:pt x="405" y="314"/>
                  <a:pt x="377" y="314"/>
                </a:cubicBezTo>
                <a:cubicBezTo>
                  <a:pt x="350" y="314"/>
                  <a:pt x="327" y="291"/>
                  <a:pt x="327" y="263"/>
                </a:cubicBezTo>
                <a:cubicBezTo>
                  <a:pt x="327" y="255"/>
                  <a:pt x="329" y="247"/>
                  <a:pt x="333" y="240"/>
                </a:cubicBezTo>
                <a:cubicBezTo>
                  <a:pt x="327" y="241"/>
                  <a:pt x="321" y="241"/>
                  <a:pt x="316" y="242"/>
                </a:cubicBezTo>
                <a:cubicBezTo>
                  <a:pt x="312" y="242"/>
                  <a:pt x="309" y="243"/>
                  <a:pt x="306" y="243"/>
                </a:cubicBezTo>
                <a:cubicBezTo>
                  <a:pt x="303" y="244"/>
                  <a:pt x="300" y="244"/>
                  <a:pt x="297" y="245"/>
                </a:cubicBezTo>
                <a:cubicBezTo>
                  <a:pt x="294" y="245"/>
                  <a:pt x="291" y="245"/>
                  <a:pt x="288" y="246"/>
                </a:cubicBezTo>
                <a:cubicBezTo>
                  <a:pt x="285" y="246"/>
                  <a:pt x="282" y="247"/>
                  <a:pt x="279" y="248"/>
                </a:cubicBezTo>
                <a:cubicBezTo>
                  <a:pt x="277" y="248"/>
                  <a:pt x="274" y="248"/>
                  <a:pt x="272" y="249"/>
                </a:cubicBezTo>
                <a:cubicBezTo>
                  <a:pt x="270" y="249"/>
                  <a:pt x="269" y="250"/>
                  <a:pt x="267" y="250"/>
                </a:cubicBezTo>
                <a:cubicBezTo>
                  <a:pt x="259" y="251"/>
                  <a:pt x="251" y="253"/>
                  <a:pt x="244" y="255"/>
                </a:cubicBezTo>
                <a:cubicBezTo>
                  <a:pt x="235" y="257"/>
                  <a:pt x="226" y="260"/>
                  <a:pt x="217" y="263"/>
                </a:cubicBezTo>
                <a:cubicBezTo>
                  <a:pt x="212" y="264"/>
                  <a:pt x="206" y="266"/>
                  <a:pt x="201" y="268"/>
                </a:cubicBezTo>
                <a:cubicBezTo>
                  <a:pt x="197" y="269"/>
                  <a:pt x="194" y="270"/>
                  <a:pt x="191" y="271"/>
                </a:cubicBezTo>
                <a:cubicBezTo>
                  <a:pt x="186" y="273"/>
                  <a:pt x="180" y="275"/>
                  <a:pt x="174" y="278"/>
                </a:cubicBezTo>
                <a:cubicBezTo>
                  <a:pt x="169" y="280"/>
                  <a:pt x="164" y="282"/>
                  <a:pt x="159" y="284"/>
                </a:cubicBezTo>
                <a:cubicBezTo>
                  <a:pt x="158" y="284"/>
                  <a:pt x="156" y="285"/>
                  <a:pt x="155" y="286"/>
                </a:cubicBezTo>
                <a:cubicBezTo>
                  <a:pt x="148" y="289"/>
                  <a:pt x="141" y="292"/>
                  <a:pt x="134" y="295"/>
                </a:cubicBezTo>
                <a:cubicBezTo>
                  <a:pt x="133" y="296"/>
                  <a:pt x="132" y="296"/>
                  <a:pt x="131" y="297"/>
                </a:cubicBezTo>
                <a:cubicBezTo>
                  <a:pt x="121" y="302"/>
                  <a:pt x="110" y="308"/>
                  <a:pt x="100" y="314"/>
                </a:cubicBezTo>
                <a:cubicBezTo>
                  <a:pt x="71" y="263"/>
                  <a:pt x="71" y="263"/>
                  <a:pt x="71" y="263"/>
                </a:cubicBezTo>
                <a:cubicBezTo>
                  <a:pt x="72" y="263"/>
                  <a:pt x="73" y="263"/>
                  <a:pt x="73" y="263"/>
                </a:cubicBezTo>
                <a:cubicBezTo>
                  <a:pt x="101" y="263"/>
                  <a:pt x="124" y="241"/>
                  <a:pt x="124" y="213"/>
                </a:cubicBezTo>
                <a:cubicBezTo>
                  <a:pt x="124" y="186"/>
                  <a:pt x="101" y="163"/>
                  <a:pt x="73" y="163"/>
                </a:cubicBezTo>
                <a:cubicBezTo>
                  <a:pt x="54" y="163"/>
                  <a:pt x="37" y="174"/>
                  <a:pt x="29" y="191"/>
                </a:cubicBezTo>
                <a:cubicBezTo>
                  <a:pt x="0" y="141"/>
                  <a:pt x="0" y="141"/>
                  <a:pt x="0" y="141"/>
                </a:cubicBezTo>
                <a:cubicBezTo>
                  <a:pt x="225" y="10"/>
                  <a:pt x="512" y="0"/>
                  <a:pt x="755" y="139"/>
                </a:cubicBezTo>
                <a:cubicBezTo>
                  <a:pt x="726" y="189"/>
                  <a:pt x="726" y="189"/>
                  <a:pt x="726" y="189"/>
                </a:cubicBezTo>
                <a:cubicBezTo>
                  <a:pt x="749" y="194"/>
                  <a:pt x="766" y="214"/>
                  <a:pt x="766" y="238"/>
                </a:cubicBezTo>
                <a:close/>
              </a:path>
            </a:pathLst>
          </a:custGeom>
          <a:solidFill>
            <a:schemeClr val="accent1">
              <a:lumMod val="40000"/>
              <a:lumOff val="60000"/>
            </a:schemeClr>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83" name="Freeform 11">
            <a:extLst>
              <a:ext uri="{FF2B5EF4-FFF2-40B4-BE49-F238E27FC236}">
                <a16:creationId xmlns:a16="http://schemas.microsoft.com/office/drawing/2014/main" id="{F63D1497-5E0D-4A05-BE16-21B101B7608F}"/>
              </a:ext>
            </a:extLst>
          </p:cNvPr>
          <p:cNvSpPr>
            <a:spLocks/>
          </p:cNvSpPr>
          <p:nvPr/>
        </p:nvSpPr>
        <p:spPr bwMode="auto">
          <a:xfrm>
            <a:off x="6289365" y="2108807"/>
            <a:ext cx="60605" cy="6060"/>
          </a:xfrm>
          <a:custGeom>
            <a:avLst/>
            <a:gdLst>
              <a:gd name="T0" fmla="*/ 20 w 20"/>
              <a:gd name="T1" fmla="*/ 2 h 2"/>
              <a:gd name="T2" fmla="*/ 0 w 20"/>
              <a:gd name="T3" fmla="*/ 0 h 2"/>
              <a:gd name="T4" fmla="*/ 20 w 20"/>
              <a:gd name="T5" fmla="*/ 2 h 2"/>
            </a:gdLst>
            <a:ahLst/>
            <a:cxnLst>
              <a:cxn ang="0">
                <a:pos x="T0" y="T1"/>
              </a:cxn>
              <a:cxn ang="0">
                <a:pos x="T2" y="T3"/>
              </a:cxn>
              <a:cxn ang="0">
                <a:pos x="T4" y="T5"/>
              </a:cxn>
            </a:cxnLst>
            <a:rect l="0" t="0" r="r" b="b"/>
            <a:pathLst>
              <a:path w="20" h="2">
                <a:moveTo>
                  <a:pt x="20" y="2"/>
                </a:moveTo>
                <a:cubicBezTo>
                  <a:pt x="13" y="1"/>
                  <a:pt x="7" y="1"/>
                  <a:pt x="0" y="0"/>
                </a:cubicBezTo>
                <a:cubicBezTo>
                  <a:pt x="7" y="1"/>
                  <a:pt x="13" y="1"/>
                  <a:pt x="20" y="2"/>
                </a:cubicBezTo>
                <a:close/>
              </a:path>
            </a:pathLst>
          </a:custGeom>
          <a:solidFill>
            <a:srgbClr val="097E3F"/>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90" name="Freeform 12">
            <a:extLst>
              <a:ext uri="{FF2B5EF4-FFF2-40B4-BE49-F238E27FC236}">
                <a16:creationId xmlns:a16="http://schemas.microsoft.com/office/drawing/2014/main" id="{0607B8D8-6410-42BF-8057-F27641DBC8ED}"/>
              </a:ext>
            </a:extLst>
          </p:cNvPr>
          <p:cNvSpPr>
            <a:spLocks/>
          </p:cNvSpPr>
          <p:nvPr/>
        </p:nvSpPr>
        <p:spPr bwMode="auto">
          <a:xfrm>
            <a:off x="5249991" y="2102747"/>
            <a:ext cx="1690877" cy="1072707"/>
          </a:xfrm>
          <a:custGeom>
            <a:avLst/>
            <a:gdLst>
              <a:gd name="T0" fmla="*/ 555 w 555"/>
              <a:gd name="T1" fmla="*/ 72 h 348"/>
              <a:gd name="T2" fmla="*/ 482 w 555"/>
              <a:gd name="T3" fmla="*/ 199 h 348"/>
              <a:gd name="T4" fmla="*/ 440 w 555"/>
              <a:gd name="T5" fmla="*/ 175 h 348"/>
              <a:gd name="T6" fmla="*/ 389 w 555"/>
              <a:gd name="T7" fmla="*/ 225 h 348"/>
              <a:gd name="T8" fmla="*/ 439 w 555"/>
              <a:gd name="T9" fmla="*/ 275 h 348"/>
              <a:gd name="T10" fmla="*/ 397 w 555"/>
              <a:gd name="T11" fmla="*/ 347 h 348"/>
              <a:gd name="T12" fmla="*/ 160 w 555"/>
              <a:gd name="T13" fmla="*/ 348 h 348"/>
              <a:gd name="T14" fmla="*/ 104 w 555"/>
              <a:gd name="T15" fmla="*/ 252 h 348"/>
              <a:gd name="T16" fmla="*/ 60 w 555"/>
              <a:gd name="T17" fmla="*/ 278 h 348"/>
              <a:gd name="T18" fmla="*/ 9 w 555"/>
              <a:gd name="T19" fmla="*/ 228 h 348"/>
              <a:gd name="T20" fmla="*/ 60 w 555"/>
              <a:gd name="T21" fmla="*/ 178 h 348"/>
              <a:gd name="T22" fmla="*/ 61 w 555"/>
              <a:gd name="T23" fmla="*/ 178 h 348"/>
              <a:gd name="T24" fmla="*/ 0 w 555"/>
              <a:gd name="T25" fmla="*/ 74 h 348"/>
              <a:gd name="T26" fmla="*/ 31 w 555"/>
              <a:gd name="T27" fmla="*/ 57 h 348"/>
              <a:gd name="T28" fmla="*/ 34 w 555"/>
              <a:gd name="T29" fmla="*/ 55 h 348"/>
              <a:gd name="T30" fmla="*/ 55 w 555"/>
              <a:gd name="T31" fmla="*/ 46 h 348"/>
              <a:gd name="T32" fmla="*/ 59 w 555"/>
              <a:gd name="T33" fmla="*/ 44 h 348"/>
              <a:gd name="T34" fmla="*/ 74 w 555"/>
              <a:gd name="T35" fmla="*/ 38 h 348"/>
              <a:gd name="T36" fmla="*/ 91 w 555"/>
              <a:gd name="T37" fmla="*/ 31 h 348"/>
              <a:gd name="T38" fmla="*/ 101 w 555"/>
              <a:gd name="T39" fmla="*/ 28 h 348"/>
              <a:gd name="T40" fmla="*/ 117 w 555"/>
              <a:gd name="T41" fmla="*/ 23 h 348"/>
              <a:gd name="T42" fmla="*/ 144 w 555"/>
              <a:gd name="T43" fmla="*/ 15 h 348"/>
              <a:gd name="T44" fmla="*/ 167 w 555"/>
              <a:gd name="T45" fmla="*/ 10 h 348"/>
              <a:gd name="T46" fmla="*/ 172 w 555"/>
              <a:gd name="T47" fmla="*/ 9 h 348"/>
              <a:gd name="T48" fmla="*/ 179 w 555"/>
              <a:gd name="T49" fmla="*/ 8 h 348"/>
              <a:gd name="T50" fmla="*/ 188 w 555"/>
              <a:gd name="T51" fmla="*/ 6 h 348"/>
              <a:gd name="T52" fmla="*/ 197 w 555"/>
              <a:gd name="T53" fmla="*/ 5 h 348"/>
              <a:gd name="T54" fmla="*/ 206 w 555"/>
              <a:gd name="T55" fmla="*/ 3 h 348"/>
              <a:gd name="T56" fmla="*/ 216 w 555"/>
              <a:gd name="T57" fmla="*/ 2 h 348"/>
              <a:gd name="T58" fmla="*/ 233 w 555"/>
              <a:gd name="T59" fmla="*/ 0 h 348"/>
              <a:gd name="T60" fmla="*/ 227 w 555"/>
              <a:gd name="T61" fmla="*/ 23 h 348"/>
              <a:gd name="T62" fmla="*/ 277 w 555"/>
              <a:gd name="T63" fmla="*/ 74 h 348"/>
              <a:gd name="T64" fmla="*/ 327 w 555"/>
              <a:gd name="T65" fmla="*/ 23 h 348"/>
              <a:gd name="T66" fmla="*/ 321 w 555"/>
              <a:gd name="T67" fmla="*/ 0 h 348"/>
              <a:gd name="T68" fmla="*/ 341 w 555"/>
              <a:gd name="T69" fmla="*/ 2 h 348"/>
              <a:gd name="T70" fmla="*/ 361 w 555"/>
              <a:gd name="T71" fmla="*/ 4 h 348"/>
              <a:gd name="T72" fmla="*/ 393 w 555"/>
              <a:gd name="T73" fmla="*/ 10 h 348"/>
              <a:gd name="T74" fmla="*/ 397 w 555"/>
              <a:gd name="T75" fmla="*/ 11 h 348"/>
              <a:gd name="T76" fmla="*/ 404 w 555"/>
              <a:gd name="T77" fmla="*/ 12 h 348"/>
              <a:gd name="T78" fmla="*/ 418 w 555"/>
              <a:gd name="T79" fmla="*/ 16 h 348"/>
              <a:gd name="T80" fmla="*/ 446 w 555"/>
              <a:gd name="T81" fmla="*/ 24 h 348"/>
              <a:gd name="T82" fmla="*/ 454 w 555"/>
              <a:gd name="T83" fmla="*/ 27 h 348"/>
              <a:gd name="T84" fmla="*/ 521 w 555"/>
              <a:gd name="T85" fmla="*/ 54 h 348"/>
              <a:gd name="T86" fmla="*/ 528 w 555"/>
              <a:gd name="T87" fmla="*/ 58 h 348"/>
              <a:gd name="T88" fmla="*/ 534 w 555"/>
              <a:gd name="T89" fmla="*/ 61 h 348"/>
              <a:gd name="T90" fmla="*/ 555 w 555"/>
              <a:gd name="T91" fmla="*/ 7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5" h="348">
                <a:moveTo>
                  <a:pt x="555" y="72"/>
                </a:moveTo>
                <a:cubicBezTo>
                  <a:pt x="482" y="199"/>
                  <a:pt x="482" y="199"/>
                  <a:pt x="482" y="199"/>
                </a:cubicBezTo>
                <a:cubicBezTo>
                  <a:pt x="473" y="185"/>
                  <a:pt x="458" y="175"/>
                  <a:pt x="440" y="175"/>
                </a:cubicBezTo>
                <a:cubicBezTo>
                  <a:pt x="412" y="175"/>
                  <a:pt x="389" y="198"/>
                  <a:pt x="389" y="225"/>
                </a:cubicBezTo>
                <a:cubicBezTo>
                  <a:pt x="389" y="253"/>
                  <a:pt x="411" y="275"/>
                  <a:pt x="439" y="275"/>
                </a:cubicBezTo>
                <a:cubicBezTo>
                  <a:pt x="397" y="347"/>
                  <a:pt x="397" y="347"/>
                  <a:pt x="397" y="347"/>
                </a:cubicBezTo>
                <a:cubicBezTo>
                  <a:pt x="321" y="304"/>
                  <a:pt x="231" y="307"/>
                  <a:pt x="160" y="348"/>
                </a:cubicBezTo>
                <a:cubicBezTo>
                  <a:pt x="104" y="252"/>
                  <a:pt x="104" y="252"/>
                  <a:pt x="104" y="252"/>
                </a:cubicBezTo>
                <a:cubicBezTo>
                  <a:pt x="95" y="267"/>
                  <a:pt x="79" y="278"/>
                  <a:pt x="60" y="278"/>
                </a:cubicBezTo>
                <a:cubicBezTo>
                  <a:pt x="32" y="278"/>
                  <a:pt x="9" y="256"/>
                  <a:pt x="9" y="228"/>
                </a:cubicBezTo>
                <a:cubicBezTo>
                  <a:pt x="9" y="200"/>
                  <a:pt x="32" y="178"/>
                  <a:pt x="60" y="178"/>
                </a:cubicBezTo>
                <a:cubicBezTo>
                  <a:pt x="60" y="178"/>
                  <a:pt x="60" y="178"/>
                  <a:pt x="61" y="178"/>
                </a:cubicBezTo>
                <a:cubicBezTo>
                  <a:pt x="0" y="74"/>
                  <a:pt x="0" y="74"/>
                  <a:pt x="0" y="74"/>
                </a:cubicBezTo>
                <a:cubicBezTo>
                  <a:pt x="10" y="68"/>
                  <a:pt x="21" y="62"/>
                  <a:pt x="31" y="57"/>
                </a:cubicBezTo>
                <a:cubicBezTo>
                  <a:pt x="32" y="56"/>
                  <a:pt x="33" y="56"/>
                  <a:pt x="34" y="55"/>
                </a:cubicBezTo>
                <a:cubicBezTo>
                  <a:pt x="41" y="52"/>
                  <a:pt x="48" y="49"/>
                  <a:pt x="55" y="46"/>
                </a:cubicBezTo>
                <a:cubicBezTo>
                  <a:pt x="56" y="45"/>
                  <a:pt x="58" y="44"/>
                  <a:pt x="59" y="44"/>
                </a:cubicBezTo>
                <a:cubicBezTo>
                  <a:pt x="64" y="42"/>
                  <a:pt x="69" y="40"/>
                  <a:pt x="74" y="38"/>
                </a:cubicBezTo>
                <a:cubicBezTo>
                  <a:pt x="80" y="35"/>
                  <a:pt x="86" y="33"/>
                  <a:pt x="91" y="31"/>
                </a:cubicBezTo>
                <a:cubicBezTo>
                  <a:pt x="94" y="30"/>
                  <a:pt x="97" y="29"/>
                  <a:pt x="101" y="28"/>
                </a:cubicBezTo>
                <a:cubicBezTo>
                  <a:pt x="106" y="26"/>
                  <a:pt x="112" y="24"/>
                  <a:pt x="117" y="23"/>
                </a:cubicBezTo>
                <a:cubicBezTo>
                  <a:pt x="126" y="20"/>
                  <a:pt x="135" y="17"/>
                  <a:pt x="144" y="15"/>
                </a:cubicBezTo>
                <a:cubicBezTo>
                  <a:pt x="151" y="13"/>
                  <a:pt x="159" y="11"/>
                  <a:pt x="167" y="10"/>
                </a:cubicBezTo>
                <a:cubicBezTo>
                  <a:pt x="169" y="10"/>
                  <a:pt x="170" y="9"/>
                  <a:pt x="172" y="9"/>
                </a:cubicBezTo>
                <a:cubicBezTo>
                  <a:pt x="174" y="8"/>
                  <a:pt x="177" y="8"/>
                  <a:pt x="179" y="8"/>
                </a:cubicBezTo>
                <a:cubicBezTo>
                  <a:pt x="182" y="7"/>
                  <a:pt x="185" y="6"/>
                  <a:pt x="188" y="6"/>
                </a:cubicBezTo>
                <a:cubicBezTo>
                  <a:pt x="191" y="5"/>
                  <a:pt x="194" y="5"/>
                  <a:pt x="197" y="5"/>
                </a:cubicBezTo>
                <a:cubicBezTo>
                  <a:pt x="200" y="4"/>
                  <a:pt x="203" y="4"/>
                  <a:pt x="206" y="3"/>
                </a:cubicBezTo>
                <a:cubicBezTo>
                  <a:pt x="209" y="3"/>
                  <a:pt x="212" y="2"/>
                  <a:pt x="216" y="2"/>
                </a:cubicBezTo>
                <a:cubicBezTo>
                  <a:pt x="221" y="1"/>
                  <a:pt x="227" y="1"/>
                  <a:pt x="233" y="0"/>
                </a:cubicBezTo>
                <a:cubicBezTo>
                  <a:pt x="229" y="7"/>
                  <a:pt x="227" y="15"/>
                  <a:pt x="227" y="23"/>
                </a:cubicBezTo>
                <a:cubicBezTo>
                  <a:pt x="227" y="51"/>
                  <a:pt x="250" y="74"/>
                  <a:pt x="277" y="74"/>
                </a:cubicBezTo>
                <a:cubicBezTo>
                  <a:pt x="305" y="74"/>
                  <a:pt x="327" y="51"/>
                  <a:pt x="327" y="23"/>
                </a:cubicBezTo>
                <a:cubicBezTo>
                  <a:pt x="327" y="15"/>
                  <a:pt x="325" y="7"/>
                  <a:pt x="321" y="0"/>
                </a:cubicBezTo>
                <a:cubicBezTo>
                  <a:pt x="328" y="0"/>
                  <a:pt x="335" y="1"/>
                  <a:pt x="341" y="2"/>
                </a:cubicBezTo>
                <a:cubicBezTo>
                  <a:pt x="348" y="3"/>
                  <a:pt x="354" y="3"/>
                  <a:pt x="361" y="4"/>
                </a:cubicBezTo>
                <a:cubicBezTo>
                  <a:pt x="371" y="6"/>
                  <a:pt x="382" y="8"/>
                  <a:pt x="393" y="10"/>
                </a:cubicBezTo>
                <a:cubicBezTo>
                  <a:pt x="394" y="10"/>
                  <a:pt x="396" y="11"/>
                  <a:pt x="397" y="11"/>
                </a:cubicBezTo>
                <a:cubicBezTo>
                  <a:pt x="399" y="12"/>
                  <a:pt x="401" y="12"/>
                  <a:pt x="404" y="12"/>
                </a:cubicBezTo>
                <a:cubicBezTo>
                  <a:pt x="408" y="14"/>
                  <a:pt x="413" y="15"/>
                  <a:pt x="418" y="16"/>
                </a:cubicBezTo>
                <a:cubicBezTo>
                  <a:pt x="428" y="19"/>
                  <a:pt x="437" y="21"/>
                  <a:pt x="446" y="24"/>
                </a:cubicBezTo>
                <a:cubicBezTo>
                  <a:pt x="449" y="25"/>
                  <a:pt x="452" y="26"/>
                  <a:pt x="454" y="27"/>
                </a:cubicBezTo>
                <a:cubicBezTo>
                  <a:pt x="477" y="34"/>
                  <a:pt x="499" y="43"/>
                  <a:pt x="521" y="54"/>
                </a:cubicBezTo>
                <a:cubicBezTo>
                  <a:pt x="523" y="55"/>
                  <a:pt x="526" y="56"/>
                  <a:pt x="528" y="58"/>
                </a:cubicBezTo>
                <a:cubicBezTo>
                  <a:pt x="530" y="59"/>
                  <a:pt x="532" y="60"/>
                  <a:pt x="534" y="61"/>
                </a:cubicBezTo>
                <a:cubicBezTo>
                  <a:pt x="541" y="64"/>
                  <a:pt x="548" y="68"/>
                  <a:pt x="555" y="72"/>
                </a:cubicBezTo>
                <a:close/>
              </a:path>
            </a:pathLst>
          </a:custGeom>
          <a:solidFill>
            <a:schemeClr val="accent1"/>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91" name="Freeform 13">
            <a:extLst>
              <a:ext uri="{FF2B5EF4-FFF2-40B4-BE49-F238E27FC236}">
                <a16:creationId xmlns:a16="http://schemas.microsoft.com/office/drawing/2014/main" id="{B97E7196-A6A4-4CF4-B883-B2124969ADF8}"/>
              </a:ext>
            </a:extLst>
          </p:cNvPr>
          <p:cNvSpPr>
            <a:spLocks/>
          </p:cNvSpPr>
          <p:nvPr/>
        </p:nvSpPr>
        <p:spPr bwMode="auto">
          <a:xfrm>
            <a:off x="6289365" y="2108807"/>
            <a:ext cx="60605" cy="6060"/>
          </a:xfrm>
          <a:custGeom>
            <a:avLst/>
            <a:gdLst>
              <a:gd name="T0" fmla="*/ 0 w 20"/>
              <a:gd name="T1" fmla="*/ 0 h 2"/>
              <a:gd name="T2" fmla="*/ 20 w 20"/>
              <a:gd name="T3" fmla="*/ 2 h 2"/>
              <a:gd name="T4" fmla="*/ 0 w 20"/>
              <a:gd name="T5" fmla="*/ 0 h 2"/>
            </a:gdLst>
            <a:ahLst/>
            <a:cxnLst>
              <a:cxn ang="0">
                <a:pos x="T0" y="T1"/>
              </a:cxn>
              <a:cxn ang="0">
                <a:pos x="T2" y="T3"/>
              </a:cxn>
              <a:cxn ang="0">
                <a:pos x="T4" y="T5"/>
              </a:cxn>
            </a:cxnLst>
            <a:rect l="0" t="0" r="r" b="b"/>
            <a:pathLst>
              <a:path w="20" h="2">
                <a:moveTo>
                  <a:pt x="0" y="0"/>
                </a:moveTo>
                <a:cubicBezTo>
                  <a:pt x="7" y="1"/>
                  <a:pt x="13" y="1"/>
                  <a:pt x="20" y="2"/>
                </a:cubicBezTo>
                <a:cubicBezTo>
                  <a:pt x="13" y="1"/>
                  <a:pt x="7" y="1"/>
                  <a:pt x="0" y="0"/>
                </a:cubicBezTo>
                <a:close/>
              </a:path>
            </a:pathLst>
          </a:custGeom>
          <a:solidFill>
            <a:srgbClr val="24B34B"/>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92" name="Freeform 14">
            <a:extLst>
              <a:ext uri="{FF2B5EF4-FFF2-40B4-BE49-F238E27FC236}">
                <a16:creationId xmlns:a16="http://schemas.microsoft.com/office/drawing/2014/main" id="{BD6F7E56-4882-465C-AA8C-587CED07510D}"/>
              </a:ext>
            </a:extLst>
          </p:cNvPr>
          <p:cNvSpPr>
            <a:spLocks/>
          </p:cNvSpPr>
          <p:nvPr/>
        </p:nvSpPr>
        <p:spPr bwMode="auto">
          <a:xfrm>
            <a:off x="5259082" y="4442096"/>
            <a:ext cx="1690877" cy="1072707"/>
          </a:xfrm>
          <a:custGeom>
            <a:avLst/>
            <a:gdLst>
              <a:gd name="T0" fmla="*/ 555 w 555"/>
              <a:gd name="T1" fmla="*/ 274 h 348"/>
              <a:gd name="T2" fmla="*/ 537 w 555"/>
              <a:gd name="T3" fmla="*/ 284 h 348"/>
              <a:gd name="T4" fmla="*/ 531 w 555"/>
              <a:gd name="T5" fmla="*/ 288 h 348"/>
              <a:gd name="T6" fmla="*/ 524 w 555"/>
              <a:gd name="T7" fmla="*/ 291 h 348"/>
              <a:gd name="T8" fmla="*/ 463 w 555"/>
              <a:gd name="T9" fmla="*/ 317 h 348"/>
              <a:gd name="T10" fmla="*/ 450 w 555"/>
              <a:gd name="T11" fmla="*/ 322 h 348"/>
              <a:gd name="T12" fmla="*/ 441 w 555"/>
              <a:gd name="T13" fmla="*/ 325 h 348"/>
              <a:gd name="T14" fmla="*/ 433 w 555"/>
              <a:gd name="T15" fmla="*/ 327 h 348"/>
              <a:gd name="T16" fmla="*/ 426 w 555"/>
              <a:gd name="T17" fmla="*/ 329 h 348"/>
              <a:gd name="T18" fmla="*/ 420 w 555"/>
              <a:gd name="T19" fmla="*/ 330 h 348"/>
              <a:gd name="T20" fmla="*/ 415 w 555"/>
              <a:gd name="T21" fmla="*/ 332 h 348"/>
              <a:gd name="T22" fmla="*/ 397 w 555"/>
              <a:gd name="T23" fmla="*/ 336 h 348"/>
              <a:gd name="T24" fmla="*/ 388 w 555"/>
              <a:gd name="T25" fmla="*/ 338 h 348"/>
              <a:gd name="T26" fmla="*/ 380 w 555"/>
              <a:gd name="T27" fmla="*/ 340 h 348"/>
              <a:gd name="T28" fmla="*/ 365 w 555"/>
              <a:gd name="T29" fmla="*/ 342 h 348"/>
              <a:gd name="T30" fmla="*/ 349 w 555"/>
              <a:gd name="T31" fmla="*/ 345 h 348"/>
              <a:gd name="T32" fmla="*/ 348 w 555"/>
              <a:gd name="T33" fmla="*/ 345 h 348"/>
              <a:gd name="T34" fmla="*/ 339 w 555"/>
              <a:gd name="T35" fmla="*/ 346 h 348"/>
              <a:gd name="T36" fmla="*/ 334 w 555"/>
              <a:gd name="T37" fmla="*/ 346 h 348"/>
              <a:gd name="T38" fmla="*/ 328 w 555"/>
              <a:gd name="T39" fmla="*/ 347 h 348"/>
              <a:gd name="T40" fmla="*/ 325 w 555"/>
              <a:gd name="T41" fmla="*/ 347 h 348"/>
              <a:gd name="T42" fmla="*/ 318 w 555"/>
              <a:gd name="T43" fmla="*/ 348 h 348"/>
              <a:gd name="T44" fmla="*/ 324 w 555"/>
              <a:gd name="T45" fmla="*/ 325 h 348"/>
              <a:gd name="T46" fmla="*/ 274 w 555"/>
              <a:gd name="T47" fmla="*/ 274 h 348"/>
              <a:gd name="T48" fmla="*/ 224 w 555"/>
              <a:gd name="T49" fmla="*/ 325 h 348"/>
              <a:gd name="T50" fmla="*/ 230 w 555"/>
              <a:gd name="T51" fmla="*/ 348 h 348"/>
              <a:gd name="T52" fmla="*/ 208 w 555"/>
              <a:gd name="T53" fmla="*/ 345 h 348"/>
              <a:gd name="T54" fmla="*/ 200 w 555"/>
              <a:gd name="T55" fmla="*/ 344 h 348"/>
              <a:gd name="T56" fmla="*/ 194 w 555"/>
              <a:gd name="T57" fmla="*/ 344 h 348"/>
              <a:gd name="T58" fmla="*/ 178 w 555"/>
              <a:gd name="T59" fmla="*/ 341 h 348"/>
              <a:gd name="T60" fmla="*/ 165 w 555"/>
              <a:gd name="T61" fmla="*/ 338 h 348"/>
              <a:gd name="T62" fmla="*/ 160 w 555"/>
              <a:gd name="T63" fmla="*/ 337 h 348"/>
              <a:gd name="T64" fmla="*/ 154 w 555"/>
              <a:gd name="T65" fmla="*/ 336 h 348"/>
              <a:gd name="T66" fmla="*/ 148 w 555"/>
              <a:gd name="T67" fmla="*/ 335 h 348"/>
              <a:gd name="T68" fmla="*/ 142 w 555"/>
              <a:gd name="T69" fmla="*/ 333 h 348"/>
              <a:gd name="T70" fmla="*/ 134 w 555"/>
              <a:gd name="T71" fmla="*/ 331 h 348"/>
              <a:gd name="T72" fmla="*/ 126 w 555"/>
              <a:gd name="T73" fmla="*/ 329 h 348"/>
              <a:gd name="T74" fmla="*/ 113 w 555"/>
              <a:gd name="T75" fmla="*/ 325 h 348"/>
              <a:gd name="T76" fmla="*/ 105 w 555"/>
              <a:gd name="T77" fmla="*/ 323 h 348"/>
              <a:gd name="T78" fmla="*/ 98 w 555"/>
              <a:gd name="T79" fmla="*/ 320 h 348"/>
              <a:gd name="T80" fmla="*/ 84 w 555"/>
              <a:gd name="T81" fmla="*/ 315 h 348"/>
              <a:gd name="T82" fmla="*/ 77 w 555"/>
              <a:gd name="T83" fmla="*/ 313 h 348"/>
              <a:gd name="T84" fmla="*/ 69 w 555"/>
              <a:gd name="T85" fmla="*/ 310 h 348"/>
              <a:gd name="T86" fmla="*/ 64 w 555"/>
              <a:gd name="T87" fmla="*/ 307 h 348"/>
              <a:gd name="T88" fmla="*/ 8 w 555"/>
              <a:gd name="T89" fmla="*/ 281 h 348"/>
              <a:gd name="T90" fmla="*/ 0 w 555"/>
              <a:gd name="T91" fmla="*/ 276 h 348"/>
              <a:gd name="T92" fmla="*/ 61 w 555"/>
              <a:gd name="T93" fmla="*/ 170 h 348"/>
              <a:gd name="T94" fmla="*/ 107 w 555"/>
              <a:gd name="T95" fmla="*/ 200 h 348"/>
              <a:gd name="T96" fmla="*/ 157 w 555"/>
              <a:gd name="T97" fmla="*/ 150 h 348"/>
              <a:gd name="T98" fmla="*/ 107 w 555"/>
              <a:gd name="T99" fmla="*/ 100 h 348"/>
              <a:gd name="T100" fmla="*/ 101 w 555"/>
              <a:gd name="T101" fmla="*/ 100 h 348"/>
              <a:gd name="T102" fmla="*/ 158 w 555"/>
              <a:gd name="T103" fmla="*/ 1 h 348"/>
              <a:gd name="T104" fmla="*/ 395 w 555"/>
              <a:gd name="T105" fmla="*/ 0 h 348"/>
              <a:gd name="T106" fmla="*/ 448 w 555"/>
              <a:gd name="T107" fmla="*/ 91 h 348"/>
              <a:gd name="T108" fmla="*/ 487 w 555"/>
              <a:gd name="T109" fmla="*/ 73 h 348"/>
              <a:gd name="T110" fmla="*/ 537 w 555"/>
              <a:gd name="T111" fmla="*/ 123 h 348"/>
              <a:gd name="T112" fmla="*/ 495 w 555"/>
              <a:gd name="T113" fmla="*/ 172 h 348"/>
              <a:gd name="T114" fmla="*/ 555 w 555"/>
              <a:gd name="T115" fmla="*/ 274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348">
                <a:moveTo>
                  <a:pt x="555" y="274"/>
                </a:moveTo>
                <a:cubicBezTo>
                  <a:pt x="549" y="278"/>
                  <a:pt x="543" y="281"/>
                  <a:pt x="537" y="284"/>
                </a:cubicBezTo>
                <a:cubicBezTo>
                  <a:pt x="535" y="285"/>
                  <a:pt x="533" y="286"/>
                  <a:pt x="531" y="288"/>
                </a:cubicBezTo>
                <a:cubicBezTo>
                  <a:pt x="528" y="289"/>
                  <a:pt x="526" y="290"/>
                  <a:pt x="524" y="291"/>
                </a:cubicBezTo>
                <a:cubicBezTo>
                  <a:pt x="504" y="301"/>
                  <a:pt x="484" y="310"/>
                  <a:pt x="463" y="317"/>
                </a:cubicBezTo>
                <a:cubicBezTo>
                  <a:pt x="459" y="319"/>
                  <a:pt x="454" y="320"/>
                  <a:pt x="450" y="322"/>
                </a:cubicBezTo>
                <a:cubicBezTo>
                  <a:pt x="447" y="323"/>
                  <a:pt x="444" y="324"/>
                  <a:pt x="441" y="325"/>
                </a:cubicBezTo>
                <a:cubicBezTo>
                  <a:pt x="438" y="325"/>
                  <a:pt x="436" y="326"/>
                  <a:pt x="433" y="327"/>
                </a:cubicBezTo>
                <a:cubicBezTo>
                  <a:pt x="431" y="327"/>
                  <a:pt x="428" y="328"/>
                  <a:pt x="426" y="329"/>
                </a:cubicBezTo>
                <a:cubicBezTo>
                  <a:pt x="424" y="329"/>
                  <a:pt x="422" y="330"/>
                  <a:pt x="420" y="330"/>
                </a:cubicBezTo>
                <a:cubicBezTo>
                  <a:pt x="418" y="331"/>
                  <a:pt x="417" y="331"/>
                  <a:pt x="415" y="332"/>
                </a:cubicBezTo>
                <a:cubicBezTo>
                  <a:pt x="409" y="333"/>
                  <a:pt x="403" y="335"/>
                  <a:pt x="397" y="336"/>
                </a:cubicBezTo>
                <a:cubicBezTo>
                  <a:pt x="394" y="337"/>
                  <a:pt x="391" y="337"/>
                  <a:pt x="388" y="338"/>
                </a:cubicBezTo>
                <a:cubicBezTo>
                  <a:pt x="385" y="339"/>
                  <a:pt x="383" y="339"/>
                  <a:pt x="380" y="340"/>
                </a:cubicBezTo>
                <a:cubicBezTo>
                  <a:pt x="375" y="341"/>
                  <a:pt x="370" y="342"/>
                  <a:pt x="365" y="342"/>
                </a:cubicBezTo>
                <a:cubicBezTo>
                  <a:pt x="360" y="343"/>
                  <a:pt x="355" y="344"/>
                  <a:pt x="349" y="345"/>
                </a:cubicBezTo>
                <a:cubicBezTo>
                  <a:pt x="349" y="345"/>
                  <a:pt x="349" y="345"/>
                  <a:pt x="348" y="345"/>
                </a:cubicBezTo>
                <a:cubicBezTo>
                  <a:pt x="345" y="345"/>
                  <a:pt x="342" y="346"/>
                  <a:pt x="339" y="346"/>
                </a:cubicBezTo>
                <a:cubicBezTo>
                  <a:pt x="338" y="346"/>
                  <a:pt x="336" y="346"/>
                  <a:pt x="334" y="346"/>
                </a:cubicBezTo>
                <a:cubicBezTo>
                  <a:pt x="332" y="347"/>
                  <a:pt x="330" y="347"/>
                  <a:pt x="328" y="347"/>
                </a:cubicBezTo>
                <a:cubicBezTo>
                  <a:pt x="327" y="347"/>
                  <a:pt x="326" y="347"/>
                  <a:pt x="325" y="347"/>
                </a:cubicBezTo>
                <a:cubicBezTo>
                  <a:pt x="323" y="348"/>
                  <a:pt x="320" y="348"/>
                  <a:pt x="318" y="348"/>
                </a:cubicBezTo>
                <a:cubicBezTo>
                  <a:pt x="322" y="341"/>
                  <a:pt x="324" y="333"/>
                  <a:pt x="324" y="325"/>
                </a:cubicBezTo>
                <a:cubicBezTo>
                  <a:pt x="324" y="297"/>
                  <a:pt x="302" y="274"/>
                  <a:pt x="274" y="274"/>
                </a:cubicBezTo>
                <a:cubicBezTo>
                  <a:pt x="247" y="274"/>
                  <a:pt x="224" y="297"/>
                  <a:pt x="224" y="325"/>
                </a:cubicBezTo>
                <a:cubicBezTo>
                  <a:pt x="224" y="333"/>
                  <a:pt x="226" y="341"/>
                  <a:pt x="230" y="348"/>
                </a:cubicBezTo>
                <a:cubicBezTo>
                  <a:pt x="222" y="347"/>
                  <a:pt x="215" y="346"/>
                  <a:pt x="208" y="345"/>
                </a:cubicBezTo>
                <a:cubicBezTo>
                  <a:pt x="205" y="345"/>
                  <a:pt x="203" y="345"/>
                  <a:pt x="200" y="344"/>
                </a:cubicBezTo>
                <a:cubicBezTo>
                  <a:pt x="198" y="344"/>
                  <a:pt x="196" y="344"/>
                  <a:pt x="194" y="344"/>
                </a:cubicBezTo>
                <a:cubicBezTo>
                  <a:pt x="189" y="343"/>
                  <a:pt x="183" y="342"/>
                  <a:pt x="178" y="341"/>
                </a:cubicBezTo>
                <a:cubicBezTo>
                  <a:pt x="174" y="340"/>
                  <a:pt x="169" y="339"/>
                  <a:pt x="165" y="338"/>
                </a:cubicBezTo>
                <a:cubicBezTo>
                  <a:pt x="163" y="338"/>
                  <a:pt x="162" y="338"/>
                  <a:pt x="160" y="337"/>
                </a:cubicBezTo>
                <a:cubicBezTo>
                  <a:pt x="158" y="337"/>
                  <a:pt x="156" y="337"/>
                  <a:pt x="154" y="336"/>
                </a:cubicBezTo>
                <a:cubicBezTo>
                  <a:pt x="152" y="336"/>
                  <a:pt x="150" y="335"/>
                  <a:pt x="148" y="335"/>
                </a:cubicBezTo>
                <a:cubicBezTo>
                  <a:pt x="146" y="334"/>
                  <a:pt x="144" y="334"/>
                  <a:pt x="142" y="333"/>
                </a:cubicBezTo>
                <a:cubicBezTo>
                  <a:pt x="139" y="333"/>
                  <a:pt x="137" y="332"/>
                  <a:pt x="134" y="331"/>
                </a:cubicBezTo>
                <a:cubicBezTo>
                  <a:pt x="132" y="331"/>
                  <a:pt x="129" y="330"/>
                  <a:pt x="126" y="329"/>
                </a:cubicBezTo>
                <a:cubicBezTo>
                  <a:pt x="122" y="328"/>
                  <a:pt x="117" y="326"/>
                  <a:pt x="113" y="325"/>
                </a:cubicBezTo>
                <a:cubicBezTo>
                  <a:pt x="110" y="324"/>
                  <a:pt x="108" y="324"/>
                  <a:pt x="105" y="323"/>
                </a:cubicBezTo>
                <a:cubicBezTo>
                  <a:pt x="103" y="322"/>
                  <a:pt x="101" y="321"/>
                  <a:pt x="98" y="320"/>
                </a:cubicBezTo>
                <a:cubicBezTo>
                  <a:pt x="93" y="319"/>
                  <a:pt x="89" y="317"/>
                  <a:pt x="84" y="315"/>
                </a:cubicBezTo>
                <a:cubicBezTo>
                  <a:pt x="82" y="314"/>
                  <a:pt x="79" y="314"/>
                  <a:pt x="77" y="313"/>
                </a:cubicBezTo>
                <a:cubicBezTo>
                  <a:pt x="74" y="312"/>
                  <a:pt x="72" y="311"/>
                  <a:pt x="69" y="310"/>
                </a:cubicBezTo>
                <a:cubicBezTo>
                  <a:pt x="67" y="309"/>
                  <a:pt x="66" y="308"/>
                  <a:pt x="64" y="307"/>
                </a:cubicBezTo>
                <a:cubicBezTo>
                  <a:pt x="45" y="300"/>
                  <a:pt x="26" y="291"/>
                  <a:pt x="8" y="281"/>
                </a:cubicBezTo>
                <a:cubicBezTo>
                  <a:pt x="5" y="279"/>
                  <a:pt x="3" y="277"/>
                  <a:pt x="0" y="276"/>
                </a:cubicBezTo>
                <a:cubicBezTo>
                  <a:pt x="61" y="170"/>
                  <a:pt x="61" y="170"/>
                  <a:pt x="61" y="170"/>
                </a:cubicBezTo>
                <a:cubicBezTo>
                  <a:pt x="68" y="188"/>
                  <a:pt x="86" y="200"/>
                  <a:pt x="107" y="200"/>
                </a:cubicBezTo>
                <a:cubicBezTo>
                  <a:pt x="134" y="200"/>
                  <a:pt x="157" y="178"/>
                  <a:pt x="157" y="150"/>
                </a:cubicBezTo>
                <a:cubicBezTo>
                  <a:pt x="157" y="122"/>
                  <a:pt x="134" y="100"/>
                  <a:pt x="107" y="100"/>
                </a:cubicBezTo>
                <a:cubicBezTo>
                  <a:pt x="105" y="100"/>
                  <a:pt x="103" y="100"/>
                  <a:pt x="101" y="100"/>
                </a:cubicBezTo>
                <a:cubicBezTo>
                  <a:pt x="158" y="1"/>
                  <a:pt x="158" y="1"/>
                  <a:pt x="158" y="1"/>
                </a:cubicBezTo>
                <a:cubicBezTo>
                  <a:pt x="234" y="44"/>
                  <a:pt x="324" y="41"/>
                  <a:pt x="395" y="0"/>
                </a:cubicBezTo>
                <a:cubicBezTo>
                  <a:pt x="448" y="91"/>
                  <a:pt x="448" y="91"/>
                  <a:pt x="448" y="91"/>
                </a:cubicBezTo>
                <a:cubicBezTo>
                  <a:pt x="457" y="80"/>
                  <a:pt x="471" y="73"/>
                  <a:pt x="487" y="73"/>
                </a:cubicBezTo>
                <a:cubicBezTo>
                  <a:pt x="514" y="73"/>
                  <a:pt x="537" y="95"/>
                  <a:pt x="537" y="123"/>
                </a:cubicBezTo>
                <a:cubicBezTo>
                  <a:pt x="537" y="147"/>
                  <a:pt x="519" y="168"/>
                  <a:pt x="495" y="172"/>
                </a:cubicBezTo>
                <a:lnTo>
                  <a:pt x="555" y="274"/>
                </a:lnTo>
                <a:close/>
              </a:path>
            </a:pathLst>
          </a:custGeom>
          <a:solidFill>
            <a:srgbClr val="FF0000"/>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97" name="Freeform 15">
            <a:extLst>
              <a:ext uri="{FF2B5EF4-FFF2-40B4-BE49-F238E27FC236}">
                <a16:creationId xmlns:a16="http://schemas.microsoft.com/office/drawing/2014/main" id="{11513A8D-190C-4015-9929-D3B1764EF210}"/>
              </a:ext>
            </a:extLst>
          </p:cNvPr>
          <p:cNvSpPr>
            <a:spLocks/>
          </p:cNvSpPr>
          <p:nvPr/>
        </p:nvSpPr>
        <p:spPr bwMode="auto">
          <a:xfrm>
            <a:off x="4390272" y="2336832"/>
            <a:ext cx="1347712" cy="1695423"/>
          </a:xfrm>
          <a:custGeom>
            <a:avLst/>
            <a:gdLst>
              <a:gd name="T0" fmla="*/ 436 w 436"/>
              <a:gd name="T1" fmla="*/ 274 h 550"/>
              <a:gd name="T2" fmla="*/ 349 w 436"/>
              <a:gd name="T3" fmla="*/ 361 h 550"/>
              <a:gd name="T4" fmla="*/ 317 w 436"/>
              <a:gd name="T5" fmla="*/ 480 h 550"/>
              <a:gd name="T6" fmla="*/ 225 w 436"/>
              <a:gd name="T7" fmla="*/ 480 h 550"/>
              <a:gd name="T8" fmla="*/ 229 w 436"/>
              <a:gd name="T9" fmla="*/ 500 h 550"/>
              <a:gd name="T10" fmla="*/ 179 w 436"/>
              <a:gd name="T11" fmla="*/ 550 h 550"/>
              <a:gd name="T12" fmla="*/ 129 w 436"/>
              <a:gd name="T13" fmla="*/ 500 h 550"/>
              <a:gd name="T14" fmla="*/ 133 w 436"/>
              <a:gd name="T15" fmla="*/ 481 h 550"/>
              <a:gd name="T16" fmla="*/ 0 w 436"/>
              <a:gd name="T17" fmla="*/ 481 h 550"/>
              <a:gd name="T18" fmla="*/ 48 w 436"/>
              <a:gd name="T19" fmla="*/ 253 h 550"/>
              <a:gd name="T20" fmla="*/ 89 w 436"/>
              <a:gd name="T21" fmla="*/ 274 h 550"/>
              <a:gd name="T22" fmla="*/ 140 w 436"/>
              <a:gd name="T23" fmla="*/ 224 h 550"/>
              <a:gd name="T24" fmla="*/ 92 w 436"/>
              <a:gd name="T25" fmla="*/ 174 h 550"/>
              <a:gd name="T26" fmla="*/ 276 w 436"/>
              <a:gd name="T27" fmla="*/ 0 h 550"/>
              <a:gd name="T28" fmla="*/ 337 w 436"/>
              <a:gd name="T29" fmla="*/ 104 h 550"/>
              <a:gd name="T30" fmla="*/ 336 w 436"/>
              <a:gd name="T31" fmla="*/ 104 h 550"/>
              <a:gd name="T32" fmla="*/ 285 w 436"/>
              <a:gd name="T33" fmla="*/ 154 h 550"/>
              <a:gd name="T34" fmla="*/ 336 w 436"/>
              <a:gd name="T35" fmla="*/ 204 h 550"/>
              <a:gd name="T36" fmla="*/ 380 w 436"/>
              <a:gd name="T37" fmla="*/ 178 h 550"/>
              <a:gd name="T38" fmla="*/ 436 w 436"/>
              <a:gd name="T39" fmla="*/ 27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6" h="550">
                <a:moveTo>
                  <a:pt x="436" y="274"/>
                </a:moveTo>
                <a:cubicBezTo>
                  <a:pt x="401" y="294"/>
                  <a:pt x="371" y="324"/>
                  <a:pt x="349" y="361"/>
                </a:cubicBezTo>
                <a:cubicBezTo>
                  <a:pt x="327" y="399"/>
                  <a:pt x="317" y="440"/>
                  <a:pt x="317" y="480"/>
                </a:cubicBezTo>
                <a:cubicBezTo>
                  <a:pt x="225" y="480"/>
                  <a:pt x="225" y="480"/>
                  <a:pt x="225" y="480"/>
                </a:cubicBezTo>
                <a:cubicBezTo>
                  <a:pt x="228" y="486"/>
                  <a:pt x="229" y="493"/>
                  <a:pt x="229" y="500"/>
                </a:cubicBezTo>
                <a:cubicBezTo>
                  <a:pt x="229" y="528"/>
                  <a:pt x="207" y="550"/>
                  <a:pt x="179" y="550"/>
                </a:cubicBezTo>
                <a:cubicBezTo>
                  <a:pt x="152" y="550"/>
                  <a:pt x="129" y="528"/>
                  <a:pt x="129" y="500"/>
                </a:cubicBezTo>
                <a:cubicBezTo>
                  <a:pt x="129" y="493"/>
                  <a:pt x="131" y="487"/>
                  <a:pt x="133" y="481"/>
                </a:cubicBezTo>
                <a:cubicBezTo>
                  <a:pt x="0" y="481"/>
                  <a:pt x="0" y="481"/>
                  <a:pt x="0" y="481"/>
                </a:cubicBezTo>
                <a:cubicBezTo>
                  <a:pt x="0" y="404"/>
                  <a:pt x="15" y="326"/>
                  <a:pt x="48" y="253"/>
                </a:cubicBezTo>
                <a:cubicBezTo>
                  <a:pt x="57" y="266"/>
                  <a:pt x="72" y="274"/>
                  <a:pt x="89" y="274"/>
                </a:cubicBezTo>
                <a:cubicBezTo>
                  <a:pt x="117" y="274"/>
                  <a:pt x="140" y="252"/>
                  <a:pt x="140" y="224"/>
                </a:cubicBezTo>
                <a:cubicBezTo>
                  <a:pt x="140" y="197"/>
                  <a:pt x="118" y="175"/>
                  <a:pt x="92" y="174"/>
                </a:cubicBezTo>
                <a:cubicBezTo>
                  <a:pt x="140" y="100"/>
                  <a:pt x="204" y="41"/>
                  <a:pt x="276" y="0"/>
                </a:cubicBezTo>
                <a:cubicBezTo>
                  <a:pt x="337" y="104"/>
                  <a:pt x="337" y="104"/>
                  <a:pt x="337" y="104"/>
                </a:cubicBezTo>
                <a:cubicBezTo>
                  <a:pt x="336" y="104"/>
                  <a:pt x="336" y="104"/>
                  <a:pt x="336" y="104"/>
                </a:cubicBezTo>
                <a:cubicBezTo>
                  <a:pt x="308" y="104"/>
                  <a:pt x="285" y="126"/>
                  <a:pt x="285" y="154"/>
                </a:cubicBezTo>
                <a:cubicBezTo>
                  <a:pt x="285" y="182"/>
                  <a:pt x="308" y="204"/>
                  <a:pt x="336" y="204"/>
                </a:cubicBezTo>
                <a:cubicBezTo>
                  <a:pt x="355" y="204"/>
                  <a:pt x="371" y="193"/>
                  <a:pt x="380" y="178"/>
                </a:cubicBezTo>
                <a:lnTo>
                  <a:pt x="436" y="274"/>
                </a:lnTo>
                <a:close/>
              </a:path>
            </a:pathLst>
          </a:custGeom>
          <a:solidFill>
            <a:schemeClr val="accent6"/>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100" name="Freeform 16">
            <a:extLst>
              <a:ext uri="{FF2B5EF4-FFF2-40B4-BE49-F238E27FC236}">
                <a16:creationId xmlns:a16="http://schemas.microsoft.com/office/drawing/2014/main" id="{9555666F-E572-4A86-92C8-5290D3677A69}"/>
              </a:ext>
            </a:extLst>
          </p:cNvPr>
          <p:cNvSpPr>
            <a:spLocks/>
          </p:cNvSpPr>
          <p:nvPr/>
        </p:nvSpPr>
        <p:spPr bwMode="auto">
          <a:xfrm>
            <a:off x="4407583" y="3810290"/>
            <a:ext cx="1333309" cy="1483306"/>
          </a:xfrm>
          <a:custGeom>
            <a:avLst/>
            <a:gdLst>
              <a:gd name="T0" fmla="*/ 436 w 437"/>
              <a:gd name="T1" fmla="*/ 355 h 481"/>
              <a:gd name="T2" fmla="*/ 386 w 437"/>
              <a:gd name="T3" fmla="*/ 405 h 481"/>
              <a:gd name="T4" fmla="*/ 340 w 437"/>
              <a:gd name="T5" fmla="*/ 375 h 481"/>
              <a:gd name="T6" fmla="*/ 279 w 437"/>
              <a:gd name="T7" fmla="*/ 481 h 481"/>
              <a:gd name="T8" fmla="*/ 261 w 437"/>
              <a:gd name="T9" fmla="*/ 470 h 481"/>
              <a:gd name="T10" fmla="*/ 254 w 437"/>
              <a:gd name="T11" fmla="*/ 466 h 481"/>
              <a:gd name="T12" fmla="*/ 248 w 437"/>
              <a:gd name="T13" fmla="*/ 462 h 481"/>
              <a:gd name="T14" fmla="*/ 243 w 437"/>
              <a:gd name="T15" fmla="*/ 459 h 481"/>
              <a:gd name="T16" fmla="*/ 237 w 437"/>
              <a:gd name="T17" fmla="*/ 454 h 481"/>
              <a:gd name="T18" fmla="*/ 230 w 437"/>
              <a:gd name="T19" fmla="*/ 449 h 481"/>
              <a:gd name="T20" fmla="*/ 197 w 437"/>
              <a:gd name="T21" fmla="*/ 424 h 481"/>
              <a:gd name="T22" fmla="*/ 192 w 437"/>
              <a:gd name="T23" fmla="*/ 420 h 481"/>
              <a:gd name="T24" fmla="*/ 187 w 437"/>
              <a:gd name="T25" fmla="*/ 415 h 481"/>
              <a:gd name="T26" fmla="*/ 181 w 437"/>
              <a:gd name="T27" fmla="*/ 410 h 481"/>
              <a:gd name="T28" fmla="*/ 167 w 437"/>
              <a:gd name="T29" fmla="*/ 396 h 481"/>
              <a:gd name="T30" fmla="*/ 160 w 437"/>
              <a:gd name="T31" fmla="*/ 390 h 481"/>
              <a:gd name="T32" fmla="*/ 129 w 437"/>
              <a:gd name="T33" fmla="*/ 355 h 481"/>
              <a:gd name="T34" fmla="*/ 118 w 437"/>
              <a:gd name="T35" fmla="*/ 342 h 481"/>
              <a:gd name="T36" fmla="*/ 112 w 437"/>
              <a:gd name="T37" fmla="*/ 335 h 481"/>
              <a:gd name="T38" fmla="*/ 106 w 437"/>
              <a:gd name="T39" fmla="*/ 326 h 481"/>
              <a:gd name="T40" fmla="*/ 103 w 437"/>
              <a:gd name="T41" fmla="*/ 322 h 481"/>
              <a:gd name="T42" fmla="*/ 100 w 437"/>
              <a:gd name="T43" fmla="*/ 318 h 481"/>
              <a:gd name="T44" fmla="*/ 92 w 437"/>
              <a:gd name="T45" fmla="*/ 305 h 481"/>
              <a:gd name="T46" fmla="*/ 91 w 437"/>
              <a:gd name="T47" fmla="*/ 305 h 481"/>
              <a:gd name="T48" fmla="*/ 140 w 437"/>
              <a:gd name="T49" fmla="*/ 255 h 481"/>
              <a:gd name="T50" fmla="*/ 89 w 437"/>
              <a:gd name="T51" fmla="*/ 205 h 481"/>
              <a:gd name="T52" fmla="*/ 48 w 437"/>
              <a:gd name="T53" fmla="*/ 226 h 481"/>
              <a:gd name="T54" fmla="*/ 45 w 437"/>
              <a:gd name="T55" fmla="*/ 220 h 481"/>
              <a:gd name="T56" fmla="*/ 43 w 437"/>
              <a:gd name="T57" fmla="*/ 213 h 481"/>
              <a:gd name="T58" fmla="*/ 40 w 437"/>
              <a:gd name="T59" fmla="*/ 206 h 481"/>
              <a:gd name="T60" fmla="*/ 40 w 437"/>
              <a:gd name="T61" fmla="*/ 206 h 481"/>
              <a:gd name="T62" fmla="*/ 37 w 437"/>
              <a:gd name="T63" fmla="*/ 199 h 481"/>
              <a:gd name="T64" fmla="*/ 32 w 437"/>
              <a:gd name="T65" fmla="*/ 186 h 481"/>
              <a:gd name="T66" fmla="*/ 30 w 437"/>
              <a:gd name="T67" fmla="*/ 180 h 481"/>
              <a:gd name="T68" fmla="*/ 30 w 437"/>
              <a:gd name="T69" fmla="*/ 179 h 481"/>
              <a:gd name="T70" fmla="*/ 28 w 437"/>
              <a:gd name="T71" fmla="*/ 172 h 481"/>
              <a:gd name="T72" fmla="*/ 25 w 437"/>
              <a:gd name="T73" fmla="*/ 166 h 481"/>
              <a:gd name="T74" fmla="*/ 19 w 437"/>
              <a:gd name="T75" fmla="*/ 144 h 481"/>
              <a:gd name="T76" fmla="*/ 17 w 437"/>
              <a:gd name="T77" fmla="*/ 137 h 481"/>
              <a:gd name="T78" fmla="*/ 16 w 437"/>
              <a:gd name="T79" fmla="*/ 131 h 481"/>
              <a:gd name="T80" fmla="*/ 11 w 437"/>
              <a:gd name="T81" fmla="*/ 108 h 481"/>
              <a:gd name="T82" fmla="*/ 9 w 437"/>
              <a:gd name="T83" fmla="*/ 99 h 481"/>
              <a:gd name="T84" fmla="*/ 8 w 437"/>
              <a:gd name="T85" fmla="*/ 94 h 481"/>
              <a:gd name="T86" fmla="*/ 7 w 437"/>
              <a:gd name="T87" fmla="*/ 88 h 481"/>
              <a:gd name="T88" fmla="*/ 6 w 437"/>
              <a:gd name="T89" fmla="*/ 81 h 481"/>
              <a:gd name="T90" fmla="*/ 3 w 437"/>
              <a:gd name="T91" fmla="*/ 59 h 481"/>
              <a:gd name="T92" fmla="*/ 3 w 437"/>
              <a:gd name="T93" fmla="*/ 53 h 481"/>
              <a:gd name="T94" fmla="*/ 2 w 437"/>
              <a:gd name="T95" fmla="*/ 50 h 481"/>
              <a:gd name="T96" fmla="*/ 2 w 437"/>
              <a:gd name="T97" fmla="*/ 45 h 481"/>
              <a:gd name="T98" fmla="*/ 0 w 437"/>
              <a:gd name="T99" fmla="*/ 18 h 481"/>
              <a:gd name="T100" fmla="*/ 0 w 437"/>
              <a:gd name="T101" fmla="*/ 10 h 481"/>
              <a:gd name="T102" fmla="*/ 0 w 437"/>
              <a:gd name="T103" fmla="*/ 1 h 481"/>
              <a:gd name="T104" fmla="*/ 133 w 437"/>
              <a:gd name="T105" fmla="*/ 1 h 481"/>
              <a:gd name="T106" fmla="*/ 129 w 437"/>
              <a:gd name="T107" fmla="*/ 20 h 481"/>
              <a:gd name="T108" fmla="*/ 179 w 437"/>
              <a:gd name="T109" fmla="*/ 70 h 481"/>
              <a:gd name="T110" fmla="*/ 229 w 437"/>
              <a:gd name="T111" fmla="*/ 20 h 481"/>
              <a:gd name="T112" fmla="*/ 225 w 437"/>
              <a:gd name="T113" fmla="*/ 0 h 481"/>
              <a:gd name="T114" fmla="*/ 317 w 437"/>
              <a:gd name="T115" fmla="*/ 0 h 481"/>
              <a:gd name="T116" fmla="*/ 437 w 437"/>
              <a:gd name="T117" fmla="*/ 206 h 481"/>
              <a:gd name="T118" fmla="*/ 380 w 437"/>
              <a:gd name="T119" fmla="*/ 305 h 481"/>
              <a:gd name="T120" fmla="*/ 386 w 437"/>
              <a:gd name="T121" fmla="*/ 305 h 481"/>
              <a:gd name="T122" fmla="*/ 436 w 437"/>
              <a:gd name="T123" fmla="*/ 35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 h="481">
                <a:moveTo>
                  <a:pt x="436" y="355"/>
                </a:moveTo>
                <a:cubicBezTo>
                  <a:pt x="436" y="383"/>
                  <a:pt x="413" y="405"/>
                  <a:pt x="386" y="405"/>
                </a:cubicBezTo>
                <a:cubicBezTo>
                  <a:pt x="365" y="405"/>
                  <a:pt x="347" y="393"/>
                  <a:pt x="340" y="375"/>
                </a:cubicBezTo>
                <a:cubicBezTo>
                  <a:pt x="279" y="481"/>
                  <a:pt x="279" y="481"/>
                  <a:pt x="279" y="481"/>
                </a:cubicBezTo>
                <a:cubicBezTo>
                  <a:pt x="273" y="477"/>
                  <a:pt x="267" y="474"/>
                  <a:pt x="261" y="470"/>
                </a:cubicBezTo>
                <a:cubicBezTo>
                  <a:pt x="259" y="469"/>
                  <a:pt x="256" y="467"/>
                  <a:pt x="254" y="466"/>
                </a:cubicBezTo>
                <a:cubicBezTo>
                  <a:pt x="252" y="465"/>
                  <a:pt x="250" y="463"/>
                  <a:pt x="248" y="462"/>
                </a:cubicBezTo>
                <a:cubicBezTo>
                  <a:pt x="246" y="461"/>
                  <a:pt x="245" y="460"/>
                  <a:pt x="243" y="459"/>
                </a:cubicBezTo>
                <a:cubicBezTo>
                  <a:pt x="241" y="457"/>
                  <a:pt x="239" y="456"/>
                  <a:pt x="237" y="454"/>
                </a:cubicBezTo>
                <a:cubicBezTo>
                  <a:pt x="234" y="452"/>
                  <a:pt x="232" y="451"/>
                  <a:pt x="230" y="449"/>
                </a:cubicBezTo>
                <a:cubicBezTo>
                  <a:pt x="218" y="441"/>
                  <a:pt x="208" y="433"/>
                  <a:pt x="197" y="424"/>
                </a:cubicBezTo>
                <a:cubicBezTo>
                  <a:pt x="195" y="422"/>
                  <a:pt x="194" y="421"/>
                  <a:pt x="192" y="420"/>
                </a:cubicBezTo>
                <a:cubicBezTo>
                  <a:pt x="190" y="418"/>
                  <a:pt x="189" y="417"/>
                  <a:pt x="187" y="415"/>
                </a:cubicBezTo>
                <a:cubicBezTo>
                  <a:pt x="185" y="413"/>
                  <a:pt x="183" y="411"/>
                  <a:pt x="181" y="410"/>
                </a:cubicBezTo>
                <a:cubicBezTo>
                  <a:pt x="176" y="405"/>
                  <a:pt x="171" y="401"/>
                  <a:pt x="167" y="396"/>
                </a:cubicBezTo>
                <a:cubicBezTo>
                  <a:pt x="165" y="394"/>
                  <a:pt x="162" y="392"/>
                  <a:pt x="160" y="390"/>
                </a:cubicBezTo>
                <a:cubicBezTo>
                  <a:pt x="149" y="379"/>
                  <a:pt x="139" y="367"/>
                  <a:pt x="129" y="355"/>
                </a:cubicBezTo>
                <a:cubicBezTo>
                  <a:pt x="125" y="351"/>
                  <a:pt x="122" y="346"/>
                  <a:pt x="118" y="342"/>
                </a:cubicBezTo>
                <a:cubicBezTo>
                  <a:pt x="116" y="339"/>
                  <a:pt x="114" y="337"/>
                  <a:pt x="112" y="335"/>
                </a:cubicBezTo>
                <a:cubicBezTo>
                  <a:pt x="110" y="332"/>
                  <a:pt x="108" y="329"/>
                  <a:pt x="106" y="326"/>
                </a:cubicBezTo>
                <a:cubicBezTo>
                  <a:pt x="105" y="325"/>
                  <a:pt x="104" y="323"/>
                  <a:pt x="103" y="322"/>
                </a:cubicBezTo>
                <a:cubicBezTo>
                  <a:pt x="102" y="321"/>
                  <a:pt x="101" y="319"/>
                  <a:pt x="100" y="318"/>
                </a:cubicBezTo>
                <a:cubicBezTo>
                  <a:pt x="97" y="314"/>
                  <a:pt x="94" y="309"/>
                  <a:pt x="92" y="305"/>
                </a:cubicBezTo>
                <a:cubicBezTo>
                  <a:pt x="92" y="305"/>
                  <a:pt x="92" y="305"/>
                  <a:pt x="91" y="305"/>
                </a:cubicBezTo>
                <a:cubicBezTo>
                  <a:pt x="118" y="304"/>
                  <a:pt x="140" y="282"/>
                  <a:pt x="140" y="255"/>
                </a:cubicBezTo>
                <a:cubicBezTo>
                  <a:pt x="140" y="227"/>
                  <a:pt x="117" y="205"/>
                  <a:pt x="89" y="205"/>
                </a:cubicBezTo>
                <a:cubicBezTo>
                  <a:pt x="72" y="205"/>
                  <a:pt x="57" y="213"/>
                  <a:pt x="48" y="226"/>
                </a:cubicBezTo>
                <a:cubicBezTo>
                  <a:pt x="47" y="224"/>
                  <a:pt x="46" y="222"/>
                  <a:pt x="45" y="220"/>
                </a:cubicBezTo>
                <a:cubicBezTo>
                  <a:pt x="45" y="217"/>
                  <a:pt x="44" y="215"/>
                  <a:pt x="43" y="213"/>
                </a:cubicBezTo>
                <a:cubicBezTo>
                  <a:pt x="42" y="211"/>
                  <a:pt x="41" y="209"/>
                  <a:pt x="40" y="206"/>
                </a:cubicBezTo>
                <a:cubicBezTo>
                  <a:pt x="40" y="206"/>
                  <a:pt x="40" y="206"/>
                  <a:pt x="40" y="206"/>
                </a:cubicBezTo>
                <a:cubicBezTo>
                  <a:pt x="39" y="204"/>
                  <a:pt x="38" y="202"/>
                  <a:pt x="37" y="199"/>
                </a:cubicBezTo>
                <a:cubicBezTo>
                  <a:pt x="36" y="195"/>
                  <a:pt x="34" y="190"/>
                  <a:pt x="32" y="186"/>
                </a:cubicBezTo>
                <a:cubicBezTo>
                  <a:pt x="31" y="184"/>
                  <a:pt x="31" y="182"/>
                  <a:pt x="30" y="180"/>
                </a:cubicBezTo>
                <a:cubicBezTo>
                  <a:pt x="30" y="179"/>
                  <a:pt x="30" y="179"/>
                  <a:pt x="30" y="179"/>
                </a:cubicBezTo>
                <a:cubicBezTo>
                  <a:pt x="29" y="177"/>
                  <a:pt x="28" y="174"/>
                  <a:pt x="28" y="172"/>
                </a:cubicBezTo>
                <a:cubicBezTo>
                  <a:pt x="27" y="170"/>
                  <a:pt x="26" y="168"/>
                  <a:pt x="25" y="166"/>
                </a:cubicBezTo>
                <a:cubicBezTo>
                  <a:pt x="23" y="159"/>
                  <a:pt x="21" y="151"/>
                  <a:pt x="19" y="144"/>
                </a:cubicBezTo>
                <a:cubicBezTo>
                  <a:pt x="19" y="142"/>
                  <a:pt x="18" y="140"/>
                  <a:pt x="17" y="137"/>
                </a:cubicBezTo>
                <a:cubicBezTo>
                  <a:pt x="17" y="135"/>
                  <a:pt x="16" y="133"/>
                  <a:pt x="16" y="131"/>
                </a:cubicBezTo>
                <a:cubicBezTo>
                  <a:pt x="14" y="123"/>
                  <a:pt x="12" y="115"/>
                  <a:pt x="11" y="108"/>
                </a:cubicBezTo>
                <a:cubicBezTo>
                  <a:pt x="10" y="105"/>
                  <a:pt x="10" y="102"/>
                  <a:pt x="9" y="99"/>
                </a:cubicBezTo>
                <a:cubicBezTo>
                  <a:pt x="9" y="98"/>
                  <a:pt x="8" y="96"/>
                  <a:pt x="8" y="94"/>
                </a:cubicBezTo>
                <a:cubicBezTo>
                  <a:pt x="8" y="92"/>
                  <a:pt x="7" y="90"/>
                  <a:pt x="7" y="88"/>
                </a:cubicBezTo>
                <a:cubicBezTo>
                  <a:pt x="7" y="85"/>
                  <a:pt x="6" y="83"/>
                  <a:pt x="6" y="81"/>
                </a:cubicBezTo>
                <a:cubicBezTo>
                  <a:pt x="5" y="73"/>
                  <a:pt x="4" y="66"/>
                  <a:pt x="3" y="59"/>
                </a:cubicBezTo>
                <a:cubicBezTo>
                  <a:pt x="3" y="57"/>
                  <a:pt x="3" y="55"/>
                  <a:pt x="3" y="53"/>
                </a:cubicBezTo>
                <a:cubicBezTo>
                  <a:pt x="2" y="52"/>
                  <a:pt x="2" y="51"/>
                  <a:pt x="2" y="50"/>
                </a:cubicBezTo>
                <a:cubicBezTo>
                  <a:pt x="2" y="48"/>
                  <a:pt x="2" y="47"/>
                  <a:pt x="2" y="45"/>
                </a:cubicBezTo>
                <a:cubicBezTo>
                  <a:pt x="1" y="36"/>
                  <a:pt x="1" y="27"/>
                  <a:pt x="0" y="18"/>
                </a:cubicBezTo>
                <a:cubicBezTo>
                  <a:pt x="0" y="15"/>
                  <a:pt x="0" y="13"/>
                  <a:pt x="0" y="10"/>
                </a:cubicBezTo>
                <a:cubicBezTo>
                  <a:pt x="0" y="7"/>
                  <a:pt x="0" y="4"/>
                  <a:pt x="0" y="1"/>
                </a:cubicBezTo>
                <a:cubicBezTo>
                  <a:pt x="133" y="1"/>
                  <a:pt x="133" y="1"/>
                  <a:pt x="133" y="1"/>
                </a:cubicBezTo>
                <a:cubicBezTo>
                  <a:pt x="131" y="7"/>
                  <a:pt x="129" y="13"/>
                  <a:pt x="129" y="20"/>
                </a:cubicBezTo>
                <a:cubicBezTo>
                  <a:pt x="129" y="48"/>
                  <a:pt x="152" y="70"/>
                  <a:pt x="179" y="70"/>
                </a:cubicBezTo>
                <a:cubicBezTo>
                  <a:pt x="207" y="70"/>
                  <a:pt x="229" y="48"/>
                  <a:pt x="229" y="20"/>
                </a:cubicBezTo>
                <a:cubicBezTo>
                  <a:pt x="229" y="13"/>
                  <a:pt x="228" y="6"/>
                  <a:pt x="225" y="0"/>
                </a:cubicBezTo>
                <a:cubicBezTo>
                  <a:pt x="317" y="0"/>
                  <a:pt x="317" y="0"/>
                  <a:pt x="317" y="0"/>
                </a:cubicBezTo>
                <a:cubicBezTo>
                  <a:pt x="318" y="82"/>
                  <a:pt x="361" y="162"/>
                  <a:pt x="437" y="206"/>
                </a:cubicBezTo>
                <a:cubicBezTo>
                  <a:pt x="380" y="305"/>
                  <a:pt x="380" y="305"/>
                  <a:pt x="380" y="305"/>
                </a:cubicBezTo>
                <a:cubicBezTo>
                  <a:pt x="382" y="305"/>
                  <a:pt x="384" y="305"/>
                  <a:pt x="386" y="305"/>
                </a:cubicBezTo>
                <a:cubicBezTo>
                  <a:pt x="413" y="305"/>
                  <a:pt x="436" y="327"/>
                  <a:pt x="436" y="355"/>
                </a:cubicBezTo>
                <a:close/>
              </a:path>
            </a:pathLst>
          </a:custGeom>
          <a:solidFill>
            <a:schemeClr val="accent5"/>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105" name="Freeform 17">
            <a:extLst>
              <a:ext uri="{FF2B5EF4-FFF2-40B4-BE49-F238E27FC236}">
                <a16:creationId xmlns:a16="http://schemas.microsoft.com/office/drawing/2014/main" id="{3AD6F198-78C4-4C73-AE3A-C1CEAF971876}"/>
              </a:ext>
            </a:extLst>
          </p:cNvPr>
          <p:cNvSpPr>
            <a:spLocks/>
          </p:cNvSpPr>
          <p:nvPr/>
        </p:nvSpPr>
        <p:spPr bwMode="auto">
          <a:xfrm>
            <a:off x="6462090" y="3563325"/>
            <a:ext cx="1330278" cy="1722695"/>
          </a:xfrm>
          <a:custGeom>
            <a:avLst/>
            <a:gdLst>
              <a:gd name="T0" fmla="*/ 436 w 436"/>
              <a:gd name="T1" fmla="*/ 78 h 559"/>
              <a:gd name="T2" fmla="*/ 436 w 436"/>
              <a:gd name="T3" fmla="*/ 80 h 559"/>
              <a:gd name="T4" fmla="*/ 436 w 436"/>
              <a:gd name="T5" fmla="*/ 89 h 559"/>
              <a:gd name="T6" fmla="*/ 436 w 436"/>
              <a:gd name="T7" fmla="*/ 96 h 559"/>
              <a:gd name="T8" fmla="*/ 436 w 436"/>
              <a:gd name="T9" fmla="*/ 102 h 559"/>
              <a:gd name="T10" fmla="*/ 435 w 436"/>
              <a:gd name="T11" fmla="*/ 117 h 559"/>
              <a:gd name="T12" fmla="*/ 434 w 436"/>
              <a:gd name="T13" fmla="*/ 124 h 559"/>
              <a:gd name="T14" fmla="*/ 434 w 436"/>
              <a:gd name="T15" fmla="*/ 133 h 559"/>
              <a:gd name="T16" fmla="*/ 433 w 436"/>
              <a:gd name="T17" fmla="*/ 141 h 559"/>
              <a:gd name="T18" fmla="*/ 426 w 436"/>
              <a:gd name="T19" fmla="*/ 183 h 559"/>
              <a:gd name="T20" fmla="*/ 425 w 436"/>
              <a:gd name="T21" fmla="*/ 191 h 559"/>
              <a:gd name="T22" fmla="*/ 424 w 436"/>
              <a:gd name="T23" fmla="*/ 195 h 559"/>
              <a:gd name="T24" fmla="*/ 422 w 436"/>
              <a:gd name="T25" fmla="*/ 203 h 559"/>
              <a:gd name="T26" fmla="*/ 407 w 436"/>
              <a:gd name="T27" fmla="*/ 257 h 559"/>
              <a:gd name="T28" fmla="*/ 405 w 436"/>
              <a:gd name="T29" fmla="*/ 263 h 559"/>
              <a:gd name="T30" fmla="*/ 403 w 436"/>
              <a:gd name="T31" fmla="*/ 269 h 559"/>
              <a:gd name="T32" fmla="*/ 400 w 436"/>
              <a:gd name="T33" fmla="*/ 275 h 559"/>
              <a:gd name="T34" fmla="*/ 400 w 436"/>
              <a:gd name="T35" fmla="*/ 277 h 559"/>
              <a:gd name="T36" fmla="*/ 397 w 436"/>
              <a:gd name="T37" fmla="*/ 284 h 559"/>
              <a:gd name="T38" fmla="*/ 377 w 436"/>
              <a:gd name="T39" fmla="*/ 329 h 559"/>
              <a:gd name="T40" fmla="*/ 334 w 436"/>
              <a:gd name="T41" fmla="*/ 305 h 559"/>
              <a:gd name="T42" fmla="*/ 283 w 436"/>
              <a:gd name="T43" fmla="*/ 355 h 559"/>
              <a:gd name="T44" fmla="*/ 331 w 436"/>
              <a:gd name="T45" fmla="*/ 405 h 559"/>
              <a:gd name="T46" fmla="*/ 330 w 436"/>
              <a:gd name="T47" fmla="*/ 406 h 559"/>
              <a:gd name="T48" fmla="*/ 323 w 436"/>
              <a:gd name="T49" fmla="*/ 416 h 559"/>
              <a:gd name="T50" fmla="*/ 315 w 436"/>
              <a:gd name="T51" fmla="*/ 426 h 559"/>
              <a:gd name="T52" fmla="*/ 311 w 436"/>
              <a:gd name="T53" fmla="*/ 431 h 559"/>
              <a:gd name="T54" fmla="*/ 304 w 436"/>
              <a:gd name="T55" fmla="*/ 439 h 559"/>
              <a:gd name="T56" fmla="*/ 303 w 436"/>
              <a:gd name="T57" fmla="*/ 440 h 559"/>
              <a:gd name="T58" fmla="*/ 295 w 436"/>
              <a:gd name="T59" fmla="*/ 449 h 559"/>
              <a:gd name="T60" fmla="*/ 283 w 436"/>
              <a:gd name="T61" fmla="*/ 463 h 559"/>
              <a:gd name="T62" fmla="*/ 274 w 436"/>
              <a:gd name="T63" fmla="*/ 472 h 559"/>
              <a:gd name="T64" fmla="*/ 273 w 436"/>
              <a:gd name="T65" fmla="*/ 473 h 559"/>
              <a:gd name="T66" fmla="*/ 265 w 436"/>
              <a:gd name="T67" fmla="*/ 481 h 559"/>
              <a:gd name="T68" fmla="*/ 261 w 436"/>
              <a:gd name="T69" fmla="*/ 484 h 559"/>
              <a:gd name="T70" fmla="*/ 253 w 436"/>
              <a:gd name="T71" fmla="*/ 491 h 559"/>
              <a:gd name="T72" fmla="*/ 225 w 436"/>
              <a:gd name="T73" fmla="*/ 515 h 559"/>
              <a:gd name="T74" fmla="*/ 219 w 436"/>
              <a:gd name="T75" fmla="*/ 520 h 559"/>
              <a:gd name="T76" fmla="*/ 196 w 436"/>
              <a:gd name="T77" fmla="*/ 537 h 559"/>
              <a:gd name="T78" fmla="*/ 186 w 436"/>
              <a:gd name="T79" fmla="*/ 543 h 559"/>
              <a:gd name="T80" fmla="*/ 160 w 436"/>
              <a:gd name="T81" fmla="*/ 559 h 559"/>
              <a:gd name="T82" fmla="*/ 100 w 436"/>
              <a:gd name="T83" fmla="*/ 457 h 559"/>
              <a:gd name="T84" fmla="*/ 142 w 436"/>
              <a:gd name="T85" fmla="*/ 408 h 559"/>
              <a:gd name="T86" fmla="*/ 92 w 436"/>
              <a:gd name="T87" fmla="*/ 358 h 559"/>
              <a:gd name="T88" fmla="*/ 53 w 436"/>
              <a:gd name="T89" fmla="*/ 376 h 559"/>
              <a:gd name="T90" fmla="*/ 0 w 436"/>
              <a:gd name="T91" fmla="*/ 285 h 559"/>
              <a:gd name="T92" fmla="*/ 87 w 436"/>
              <a:gd name="T93" fmla="*/ 198 h 559"/>
              <a:gd name="T94" fmla="*/ 119 w 436"/>
              <a:gd name="T95" fmla="*/ 79 h 559"/>
              <a:gd name="T96" fmla="*/ 205 w 436"/>
              <a:gd name="T97" fmla="*/ 79 h 559"/>
              <a:gd name="T98" fmla="*/ 196 w 436"/>
              <a:gd name="T99" fmla="*/ 50 h 559"/>
              <a:gd name="T100" fmla="*/ 246 w 436"/>
              <a:gd name="T101" fmla="*/ 0 h 559"/>
              <a:gd name="T102" fmla="*/ 296 w 436"/>
              <a:gd name="T103" fmla="*/ 50 h 559"/>
              <a:gd name="T104" fmla="*/ 288 w 436"/>
              <a:gd name="T105" fmla="*/ 78 h 559"/>
              <a:gd name="T106" fmla="*/ 436 w 436"/>
              <a:gd name="T107" fmla="*/ 7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6" h="559">
                <a:moveTo>
                  <a:pt x="436" y="78"/>
                </a:moveTo>
                <a:cubicBezTo>
                  <a:pt x="436" y="80"/>
                  <a:pt x="436" y="80"/>
                  <a:pt x="436" y="80"/>
                </a:cubicBezTo>
                <a:cubicBezTo>
                  <a:pt x="436" y="83"/>
                  <a:pt x="436" y="86"/>
                  <a:pt x="436" y="89"/>
                </a:cubicBezTo>
                <a:cubicBezTo>
                  <a:pt x="436" y="91"/>
                  <a:pt x="436" y="94"/>
                  <a:pt x="436" y="96"/>
                </a:cubicBezTo>
                <a:cubicBezTo>
                  <a:pt x="436" y="98"/>
                  <a:pt x="436" y="100"/>
                  <a:pt x="436" y="102"/>
                </a:cubicBezTo>
                <a:cubicBezTo>
                  <a:pt x="435" y="107"/>
                  <a:pt x="435" y="112"/>
                  <a:pt x="435" y="117"/>
                </a:cubicBezTo>
                <a:cubicBezTo>
                  <a:pt x="435" y="119"/>
                  <a:pt x="435" y="122"/>
                  <a:pt x="434" y="124"/>
                </a:cubicBezTo>
                <a:cubicBezTo>
                  <a:pt x="434" y="127"/>
                  <a:pt x="434" y="130"/>
                  <a:pt x="434" y="133"/>
                </a:cubicBezTo>
                <a:cubicBezTo>
                  <a:pt x="433" y="136"/>
                  <a:pt x="433" y="138"/>
                  <a:pt x="433" y="141"/>
                </a:cubicBezTo>
                <a:cubicBezTo>
                  <a:pt x="431" y="155"/>
                  <a:pt x="429" y="169"/>
                  <a:pt x="426" y="183"/>
                </a:cubicBezTo>
                <a:cubicBezTo>
                  <a:pt x="426" y="185"/>
                  <a:pt x="425" y="188"/>
                  <a:pt x="425" y="191"/>
                </a:cubicBezTo>
                <a:cubicBezTo>
                  <a:pt x="425" y="192"/>
                  <a:pt x="424" y="194"/>
                  <a:pt x="424" y="195"/>
                </a:cubicBezTo>
                <a:cubicBezTo>
                  <a:pt x="423" y="198"/>
                  <a:pt x="423" y="200"/>
                  <a:pt x="422" y="203"/>
                </a:cubicBezTo>
                <a:cubicBezTo>
                  <a:pt x="418" y="221"/>
                  <a:pt x="413" y="239"/>
                  <a:pt x="407" y="257"/>
                </a:cubicBezTo>
                <a:cubicBezTo>
                  <a:pt x="406" y="259"/>
                  <a:pt x="406" y="261"/>
                  <a:pt x="405" y="263"/>
                </a:cubicBezTo>
                <a:cubicBezTo>
                  <a:pt x="404" y="265"/>
                  <a:pt x="403" y="267"/>
                  <a:pt x="403" y="269"/>
                </a:cubicBezTo>
                <a:cubicBezTo>
                  <a:pt x="402" y="271"/>
                  <a:pt x="401" y="273"/>
                  <a:pt x="400" y="275"/>
                </a:cubicBezTo>
                <a:cubicBezTo>
                  <a:pt x="400" y="276"/>
                  <a:pt x="400" y="277"/>
                  <a:pt x="400" y="277"/>
                </a:cubicBezTo>
                <a:cubicBezTo>
                  <a:pt x="399" y="280"/>
                  <a:pt x="398" y="282"/>
                  <a:pt x="397" y="284"/>
                </a:cubicBezTo>
                <a:cubicBezTo>
                  <a:pt x="391" y="299"/>
                  <a:pt x="384" y="314"/>
                  <a:pt x="377" y="329"/>
                </a:cubicBezTo>
                <a:cubicBezTo>
                  <a:pt x="368" y="315"/>
                  <a:pt x="352" y="305"/>
                  <a:pt x="334" y="305"/>
                </a:cubicBezTo>
                <a:cubicBezTo>
                  <a:pt x="306" y="305"/>
                  <a:pt x="283" y="327"/>
                  <a:pt x="283" y="355"/>
                </a:cubicBezTo>
                <a:cubicBezTo>
                  <a:pt x="283" y="382"/>
                  <a:pt x="304" y="403"/>
                  <a:pt x="331" y="405"/>
                </a:cubicBezTo>
                <a:cubicBezTo>
                  <a:pt x="330" y="405"/>
                  <a:pt x="330" y="406"/>
                  <a:pt x="330" y="406"/>
                </a:cubicBezTo>
                <a:cubicBezTo>
                  <a:pt x="327" y="409"/>
                  <a:pt x="325" y="412"/>
                  <a:pt x="323" y="416"/>
                </a:cubicBezTo>
                <a:cubicBezTo>
                  <a:pt x="320" y="419"/>
                  <a:pt x="317" y="422"/>
                  <a:pt x="315" y="426"/>
                </a:cubicBezTo>
                <a:cubicBezTo>
                  <a:pt x="313" y="427"/>
                  <a:pt x="312" y="429"/>
                  <a:pt x="311" y="431"/>
                </a:cubicBezTo>
                <a:cubicBezTo>
                  <a:pt x="308" y="434"/>
                  <a:pt x="306" y="436"/>
                  <a:pt x="304" y="439"/>
                </a:cubicBezTo>
                <a:cubicBezTo>
                  <a:pt x="303" y="440"/>
                  <a:pt x="303" y="440"/>
                  <a:pt x="303" y="440"/>
                </a:cubicBezTo>
                <a:cubicBezTo>
                  <a:pt x="300" y="443"/>
                  <a:pt x="298" y="446"/>
                  <a:pt x="295" y="449"/>
                </a:cubicBezTo>
                <a:cubicBezTo>
                  <a:pt x="291" y="454"/>
                  <a:pt x="287" y="458"/>
                  <a:pt x="283" y="463"/>
                </a:cubicBezTo>
                <a:cubicBezTo>
                  <a:pt x="280" y="466"/>
                  <a:pt x="277" y="469"/>
                  <a:pt x="274" y="472"/>
                </a:cubicBezTo>
                <a:cubicBezTo>
                  <a:pt x="274" y="472"/>
                  <a:pt x="273" y="472"/>
                  <a:pt x="273" y="473"/>
                </a:cubicBezTo>
                <a:cubicBezTo>
                  <a:pt x="270" y="475"/>
                  <a:pt x="268" y="478"/>
                  <a:pt x="265" y="481"/>
                </a:cubicBezTo>
                <a:cubicBezTo>
                  <a:pt x="264" y="482"/>
                  <a:pt x="263" y="483"/>
                  <a:pt x="261" y="484"/>
                </a:cubicBezTo>
                <a:cubicBezTo>
                  <a:pt x="259" y="486"/>
                  <a:pt x="256" y="489"/>
                  <a:pt x="253" y="491"/>
                </a:cubicBezTo>
                <a:cubicBezTo>
                  <a:pt x="244" y="500"/>
                  <a:pt x="235" y="508"/>
                  <a:pt x="225" y="515"/>
                </a:cubicBezTo>
                <a:cubicBezTo>
                  <a:pt x="223" y="517"/>
                  <a:pt x="221" y="518"/>
                  <a:pt x="219" y="520"/>
                </a:cubicBezTo>
                <a:cubicBezTo>
                  <a:pt x="211" y="526"/>
                  <a:pt x="204" y="531"/>
                  <a:pt x="196" y="537"/>
                </a:cubicBezTo>
                <a:cubicBezTo>
                  <a:pt x="193" y="539"/>
                  <a:pt x="189" y="541"/>
                  <a:pt x="186" y="543"/>
                </a:cubicBezTo>
                <a:cubicBezTo>
                  <a:pt x="178" y="549"/>
                  <a:pt x="169" y="554"/>
                  <a:pt x="160" y="559"/>
                </a:cubicBezTo>
                <a:cubicBezTo>
                  <a:pt x="100" y="457"/>
                  <a:pt x="100" y="457"/>
                  <a:pt x="100" y="457"/>
                </a:cubicBezTo>
                <a:cubicBezTo>
                  <a:pt x="124" y="453"/>
                  <a:pt x="142" y="432"/>
                  <a:pt x="142" y="408"/>
                </a:cubicBezTo>
                <a:cubicBezTo>
                  <a:pt x="142" y="380"/>
                  <a:pt x="119" y="358"/>
                  <a:pt x="92" y="358"/>
                </a:cubicBezTo>
                <a:cubicBezTo>
                  <a:pt x="76" y="358"/>
                  <a:pt x="62" y="365"/>
                  <a:pt x="53" y="376"/>
                </a:cubicBezTo>
                <a:cubicBezTo>
                  <a:pt x="0" y="285"/>
                  <a:pt x="0" y="285"/>
                  <a:pt x="0" y="285"/>
                </a:cubicBezTo>
                <a:cubicBezTo>
                  <a:pt x="35" y="265"/>
                  <a:pt x="65" y="235"/>
                  <a:pt x="87" y="198"/>
                </a:cubicBezTo>
                <a:cubicBezTo>
                  <a:pt x="109" y="160"/>
                  <a:pt x="119" y="119"/>
                  <a:pt x="119" y="79"/>
                </a:cubicBezTo>
                <a:cubicBezTo>
                  <a:pt x="205" y="79"/>
                  <a:pt x="205" y="79"/>
                  <a:pt x="205" y="79"/>
                </a:cubicBezTo>
                <a:cubicBezTo>
                  <a:pt x="200" y="70"/>
                  <a:pt x="196" y="61"/>
                  <a:pt x="196" y="50"/>
                </a:cubicBezTo>
                <a:cubicBezTo>
                  <a:pt x="196" y="22"/>
                  <a:pt x="219" y="0"/>
                  <a:pt x="246" y="0"/>
                </a:cubicBezTo>
                <a:cubicBezTo>
                  <a:pt x="274" y="0"/>
                  <a:pt x="296" y="22"/>
                  <a:pt x="296" y="50"/>
                </a:cubicBezTo>
                <a:cubicBezTo>
                  <a:pt x="296" y="60"/>
                  <a:pt x="293" y="70"/>
                  <a:pt x="288" y="78"/>
                </a:cubicBezTo>
                <a:lnTo>
                  <a:pt x="436" y="78"/>
                </a:lnTo>
                <a:close/>
              </a:path>
            </a:pathLst>
          </a:custGeom>
          <a:solidFill>
            <a:schemeClr val="tx2"/>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108" name="Freeform 18">
            <a:extLst>
              <a:ext uri="{FF2B5EF4-FFF2-40B4-BE49-F238E27FC236}">
                <a16:creationId xmlns:a16="http://schemas.microsoft.com/office/drawing/2014/main" id="{B33136CE-1AFC-4EF0-8899-CB0411E51C26}"/>
              </a:ext>
            </a:extLst>
          </p:cNvPr>
          <p:cNvSpPr>
            <a:spLocks/>
          </p:cNvSpPr>
          <p:nvPr/>
        </p:nvSpPr>
        <p:spPr bwMode="auto">
          <a:xfrm>
            <a:off x="6434817" y="2323954"/>
            <a:ext cx="1357550" cy="1483306"/>
          </a:xfrm>
          <a:custGeom>
            <a:avLst/>
            <a:gdLst>
              <a:gd name="T0" fmla="*/ 297 w 445"/>
              <a:gd name="T1" fmla="*/ 480 h 481"/>
              <a:gd name="T2" fmla="*/ 305 w 445"/>
              <a:gd name="T3" fmla="*/ 452 h 481"/>
              <a:gd name="T4" fmla="*/ 255 w 445"/>
              <a:gd name="T5" fmla="*/ 402 h 481"/>
              <a:gd name="T6" fmla="*/ 205 w 445"/>
              <a:gd name="T7" fmla="*/ 452 h 481"/>
              <a:gd name="T8" fmla="*/ 214 w 445"/>
              <a:gd name="T9" fmla="*/ 481 h 481"/>
              <a:gd name="T10" fmla="*/ 128 w 445"/>
              <a:gd name="T11" fmla="*/ 481 h 481"/>
              <a:gd name="T12" fmla="*/ 8 w 445"/>
              <a:gd name="T13" fmla="*/ 275 h 481"/>
              <a:gd name="T14" fmla="*/ 50 w 445"/>
              <a:gd name="T15" fmla="*/ 203 h 481"/>
              <a:gd name="T16" fmla="*/ 0 w 445"/>
              <a:gd name="T17" fmla="*/ 153 h 481"/>
              <a:gd name="T18" fmla="*/ 51 w 445"/>
              <a:gd name="T19" fmla="*/ 103 h 481"/>
              <a:gd name="T20" fmla="*/ 93 w 445"/>
              <a:gd name="T21" fmla="*/ 127 h 481"/>
              <a:gd name="T22" fmla="*/ 166 w 445"/>
              <a:gd name="T23" fmla="*/ 0 h 481"/>
              <a:gd name="T24" fmla="*/ 175 w 445"/>
              <a:gd name="T25" fmla="*/ 5 h 481"/>
              <a:gd name="T26" fmla="*/ 183 w 445"/>
              <a:gd name="T27" fmla="*/ 10 h 481"/>
              <a:gd name="T28" fmla="*/ 191 w 445"/>
              <a:gd name="T29" fmla="*/ 15 h 481"/>
              <a:gd name="T30" fmla="*/ 198 w 445"/>
              <a:gd name="T31" fmla="*/ 20 h 481"/>
              <a:gd name="T32" fmla="*/ 199 w 445"/>
              <a:gd name="T33" fmla="*/ 20 h 481"/>
              <a:gd name="T34" fmla="*/ 206 w 445"/>
              <a:gd name="T35" fmla="*/ 26 h 481"/>
              <a:gd name="T36" fmla="*/ 214 w 445"/>
              <a:gd name="T37" fmla="*/ 31 h 481"/>
              <a:gd name="T38" fmla="*/ 221 w 445"/>
              <a:gd name="T39" fmla="*/ 36 h 481"/>
              <a:gd name="T40" fmla="*/ 235 w 445"/>
              <a:gd name="T41" fmla="*/ 47 h 481"/>
              <a:gd name="T42" fmla="*/ 240 w 445"/>
              <a:gd name="T43" fmla="*/ 51 h 481"/>
              <a:gd name="T44" fmla="*/ 251 w 445"/>
              <a:gd name="T45" fmla="*/ 60 h 481"/>
              <a:gd name="T46" fmla="*/ 257 w 445"/>
              <a:gd name="T47" fmla="*/ 65 h 481"/>
              <a:gd name="T48" fmla="*/ 294 w 445"/>
              <a:gd name="T49" fmla="*/ 101 h 481"/>
              <a:gd name="T50" fmla="*/ 300 w 445"/>
              <a:gd name="T51" fmla="*/ 107 h 481"/>
              <a:gd name="T52" fmla="*/ 305 w 445"/>
              <a:gd name="T53" fmla="*/ 113 h 481"/>
              <a:gd name="T54" fmla="*/ 341 w 445"/>
              <a:gd name="T55" fmla="*/ 158 h 481"/>
              <a:gd name="T56" fmla="*/ 345 w 445"/>
              <a:gd name="T57" fmla="*/ 163 h 481"/>
              <a:gd name="T58" fmla="*/ 349 w 445"/>
              <a:gd name="T59" fmla="*/ 169 h 481"/>
              <a:gd name="T60" fmla="*/ 353 w 445"/>
              <a:gd name="T61" fmla="*/ 176 h 481"/>
              <a:gd name="T62" fmla="*/ 305 w 445"/>
              <a:gd name="T63" fmla="*/ 226 h 481"/>
              <a:gd name="T64" fmla="*/ 356 w 445"/>
              <a:gd name="T65" fmla="*/ 276 h 481"/>
              <a:gd name="T66" fmla="*/ 397 w 445"/>
              <a:gd name="T67" fmla="*/ 255 h 481"/>
              <a:gd name="T68" fmla="*/ 399 w 445"/>
              <a:gd name="T69" fmla="*/ 261 h 481"/>
              <a:gd name="T70" fmla="*/ 402 w 445"/>
              <a:gd name="T71" fmla="*/ 267 h 481"/>
              <a:gd name="T72" fmla="*/ 413 w 445"/>
              <a:gd name="T73" fmla="*/ 296 h 481"/>
              <a:gd name="T74" fmla="*/ 416 w 445"/>
              <a:gd name="T75" fmla="*/ 304 h 481"/>
              <a:gd name="T76" fmla="*/ 419 w 445"/>
              <a:gd name="T77" fmla="*/ 313 h 481"/>
              <a:gd name="T78" fmla="*/ 421 w 445"/>
              <a:gd name="T79" fmla="*/ 321 h 481"/>
              <a:gd name="T80" fmla="*/ 431 w 445"/>
              <a:gd name="T81" fmla="*/ 356 h 481"/>
              <a:gd name="T82" fmla="*/ 433 w 445"/>
              <a:gd name="T83" fmla="*/ 365 h 481"/>
              <a:gd name="T84" fmla="*/ 433 w 445"/>
              <a:gd name="T85" fmla="*/ 365 h 481"/>
              <a:gd name="T86" fmla="*/ 434 w 445"/>
              <a:gd name="T87" fmla="*/ 373 h 481"/>
              <a:gd name="T88" fmla="*/ 436 w 445"/>
              <a:gd name="T89" fmla="*/ 382 h 481"/>
              <a:gd name="T90" fmla="*/ 437 w 445"/>
              <a:gd name="T91" fmla="*/ 387 h 481"/>
              <a:gd name="T92" fmla="*/ 438 w 445"/>
              <a:gd name="T93" fmla="*/ 393 h 481"/>
              <a:gd name="T94" fmla="*/ 439 w 445"/>
              <a:gd name="T95" fmla="*/ 400 h 481"/>
              <a:gd name="T96" fmla="*/ 441 w 445"/>
              <a:gd name="T97" fmla="*/ 416 h 481"/>
              <a:gd name="T98" fmla="*/ 442 w 445"/>
              <a:gd name="T99" fmla="*/ 422 h 481"/>
              <a:gd name="T100" fmla="*/ 443 w 445"/>
              <a:gd name="T101" fmla="*/ 431 h 481"/>
              <a:gd name="T102" fmla="*/ 443 w 445"/>
              <a:gd name="T103" fmla="*/ 436 h 481"/>
              <a:gd name="T104" fmla="*/ 445 w 445"/>
              <a:gd name="T105" fmla="*/ 463 h 481"/>
              <a:gd name="T106" fmla="*/ 445 w 445"/>
              <a:gd name="T107" fmla="*/ 471 h 481"/>
              <a:gd name="T108" fmla="*/ 445 w 445"/>
              <a:gd name="T109" fmla="*/ 480 h 481"/>
              <a:gd name="T110" fmla="*/ 297 w 445"/>
              <a:gd name="T111" fmla="*/ 4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481">
                <a:moveTo>
                  <a:pt x="297" y="480"/>
                </a:moveTo>
                <a:cubicBezTo>
                  <a:pt x="302" y="472"/>
                  <a:pt x="305" y="462"/>
                  <a:pt x="305" y="452"/>
                </a:cubicBezTo>
                <a:cubicBezTo>
                  <a:pt x="305" y="424"/>
                  <a:pt x="283" y="402"/>
                  <a:pt x="255" y="402"/>
                </a:cubicBezTo>
                <a:cubicBezTo>
                  <a:pt x="228" y="402"/>
                  <a:pt x="205" y="424"/>
                  <a:pt x="205" y="452"/>
                </a:cubicBezTo>
                <a:cubicBezTo>
                  <a:pt x="205" y="463"/>
                  <a:pt x="209" y="472"/>
                  <a:pt x="214" y="481"/>
                </a:cubicBezTo>
                <a:cubicBezTo>
                  <a:pt x="128" y="481"/>
                  <a:pt x="128" y="481"/>
                  <a:pt x="128" y="481"/>
                </a:cubicBezTo>
                <a:cubicBezTo>
                  <a:pt x="127" y="399"/>
                  <a:pt x="84" y="319"/>
                  <a:pt x="8" y="275"/>
                </a:cubicBezTo>
                <a:cubicBezTo>
                  <a:pt x="50" y="203"/>
                  <a:pt x="50" y="203"/>
                  <a:pt x="50" y="203"/>
                </a:cubicBezTo>
                <a:cubicBezTo>
                  <a:pt x="22" y="203"/>
                  <a:pt x="0" y="181"/>
                  <a:pt x="0" y="153"/>
                </a:cubicBezTo>
                <a:cubicBezTo>
                  <a:pt x="0" y="126"/>
                  <a:pt x="23" y="103"/>
                  <a:pt x="51" y="103"/>
                </a:cubicBezTo>
                <a:cubicBezTo>
                  <a:pt x="69" y="103"/>
                  <a:pt x="84" y="113"/>
                  <a:pt x="93" y="127"/>
                </a:cubicBezTo>
                <a:cubicBezTo>
                  <a:pt x="166" y="0"/>
                  <a:pt x="166" y="0"/>
                  <a:pt x="166" y="0"/>
                </a:cubicBezTo>
                <a:cubicBezTo>
                  <a:pt x="169" y="2"/>
                  <a:pt x="172" y="4"/>
                  <a:pt x="175" y="5"/>
                </a:cubicBezTo>
                <a:cubicBezTo>
                  <a:pt x="178" y="7"/>
                  <a:pt x="180" y="8"/>
                  <a:pt x="183" y="10"/>
                </a:cubicBezTo>
                <a:cubicBezTo>
                  <a:pt x="185" y="12"/>
                  <a:pt x="188" y="13"/>
                  <a:pt x="191" y="15"/>
                </a:cubicBezTo>
                <a:cubicBezTo>
                  <a:pt x="193" y="17"/>
                  <a:pt x="196" y="18"/>
                  <a:pt x="198" y="20"/>
                </a:cubicBezTo>
                <a:cubicBezTo>
                  <a:pt x="198" y="20"/>
                  <a:pt x="199" y="20"/>
                  <a:pt x="199" y="20"/>
                </a:cubicBezTo>
                <a:cubicBezTo>
                  <a:pt x="201" y="22"/>
                  <a:pt x="204" y="24"/>
                  <a:pt x="206" y="26"/>
                </a:cubicBezTo>
                <a:cubicBezTo>
                  <a:pt x="209" y="27"/>
                  <a:pt x="212" y="29"/>
                  <a:pt x="214" y="31"/>
                </a:cubicBezTo>
                <a:cubicBezTo>
                  <a:pt x="216" y="33"/>
                  <a:pt x="218" y="34"/>
                  <a:pt x="221" y="36"/>
                </a:cubicBezTo>
                <a:cubicBezTo>
                  <a:pt x="225" y="39"/>
                  <a:pt x="230" y="43"/>
                  <a:pt x="235" y="47"/>
                </a:cubicBezTo>
                <a:cubicBezTo>
                  <a:pt x="237" y="48"/>
                  <a:pt x="238" y="49"/>
                  <a:pt x="240" y="51"/>
                </a:cubicBezTo>
                <a:cubicBezTo>
                  <a:pt x="244" y="54"/>
                  <a:pt x="247" y="57"/>
                  <a:pt x="251" y="60"/>
                </a:cubicBezTo>
                <a:cubicBezTo>
                  <a:pt x="253" y="62"/>
                  <a:pt x="255" y="63"/>
                  <a:pt x="257" y="65"/>
                </a:cubicBezTo>
                <a:cubicBezTo>
                  <a:pt x="270" y="77"/>
                  <a:pt x="283" y="89"/>
                  <a:pt x="294" y="101"/>
                </a:cubicBezTo>
                <a:cubicBezTo>
                  <a:pt x="296" y="103"/>
                  <a:pt x="298" y="105"/>
                  <a:pt x="300" y="107"/>
                </a:cubicBezTo>
                <a:cubicBezTo>
                  <a:pt x="302" y="109"/>
                  <a:pt x="303" y="111"/>
                  <a:pt x="305" y="113"/>
                </a:cubicBezTo>
                <a:cubicBezTo>
                  <a:pt x="318" y="127"/>
                  <a:pt x="330" y="142"/>
                  <a:pt x="341" y="158"/>
                </a:cubicBezTo>
                <a:cubicBezTo>
                  <a:pt x="342" y="159"/>
                  <a:pt x="343" y="161"/>
                  <a:pt x="345" y="163"/>
                </a:cubicBezTo>
                <a:cubicBezTo>
                  <a:pt x="346" y="165"/>
                  <a:pt x="348" y="167"/>
                  <a:pt x="349" y="169"/>
                </a:cubicBezTo>
                <a:cubicBezTo>
                  <a:pt x="351" y="172"/>
                  <a:pt x="352" y="174"/>
                  <a:pt x="353" y="176"/>
                </a:cubicBezTo>
                <a:cubicBezTo>
                  <a:pt x="327" y="177"/>
                  <a:pt x="305" y="199"/>
                  <a:pt x="305" y="226"/>
                </a:cubicBezTo>
                <a:cubicBezTo>
                  <a:pt x="305" y="254"/>
                  <a:pt x="328" y="276"/>
                  <a:pt x="356" y="276"/>
                </a:cubicBezTo>
                <a:cubicBezTo>
                  <a:pt x="373" y="276"/>
                  <a:pt x="388" y="268"/>
                  <a:pt x="397" y="255"/>
                </a:cubicBezTo>
                <a:cubicBezTo>
                  <a:pt x="398" y="257"/>
                  <a:pt x="399" y="259"/>
                  <a:pt x="399" y="261"/>
                </a:cubicBezTo>
                <a:cubicBezTo>
                  <a:pt x="400" y="263"/>
                  <a:pt x="401" y="265"/>
                  <a:pt x="402" y="267"/>
                </a:cubicBezTo>
                <a:cubicBezTo>
                  <a:pt x="406" y="276"/>
                  <a:pt x="410" y="286"/>
                  <a:pt x="413" y="296"/>
                </a:cubicBezTo>
                <a:cubicBezTo>
                  <a:pt x="414" y="299"/>
                  <a:pt x="415" y="301"/>
                  <a:pt x="416" y="304"/>
                </a:cubicBezTo>
                <a:cubicBezTo>
                  <a:pt x="417" y="307"/>
                  <a:pt x="418" y="310"/>
                  <a:pt x="419" y="313"/>
                </a:cubicBezTo>
                <a:cubicBezTo>
                  <a:pt x="420" y="316"/>
                  <a:pt x="421" y="319"/>
                  <a:pt x="421" y="321"/>
                </a:cubicBezTo>
                <a:cubicBezTo>
                  <a:pt x="425" y="333"/>
                  <a:pt x="428" y="344"/>
                  <a:pt x="431" y="356"/>
                </a:cubicBezTo>
                <a:cubicBezTo>
                  <a:pt x="431" y="359"/>
                  <a:pt x="432" y="362"/>
                  <a:pt x="433" y="365"/>
                </a:cubicBezTo>
                <a:cubicBezTo>
                  <a:pt x="433" y="365"/>
                  <a:pt x="433" y="365"/>
                  <a:pt x="433" y="365"/>
                </a:cubicBezTo>
                <a:cubicBezTo>
                  <a:pt x="433" y="368"/>
                  <a:pt x="434" y="370"/>
                  <a:pt x="434" y="373"/>
                </a:cubicBezTo>
                <a:cubicBezTo>
                  <a:pt x="435" y="376"/>
                  <a:pt x="435" y="379"/>
                  <a:pt x="436" y="382"/>
                </a:cubicBezTo>
                <a:cubicBezTo>
                  <a:pt x="436" y="384"/>
                  <a:pt x="437" y="385"/>
                  <a:pt x="437" y="387"/>
                </a:cubicBezTo>
                <a:cubicBezTo>
                  <a:pt x="437" y="389"/>
                  <a:pt x="438" y="391"/>
                  <a:pt x="438" y="393"/>
                </a:cubicBezTo>
                <a:cubicBezTo>
                  <a:pt x="438" y="396"/>
                  <a:pt x="439" y="398"/>
                  <a:pt x="439" y="400"/>
                </a:cubicBezTo>
                <a:cubicBezTo>
                  <a:pt x="440" y="406"/>
                  <a:pt x="441" y="411"/>
                  <a:pt x="441" y="416"/>
                </a:cubicBezTo>
                <a:cubicBezTo>
                  <a:pt x="441" y="418"/>
                  <a:pt x="442" y="420"/>
                  <a:pt x="442" y="422"/>
                </a:cubicBezTo>
                <a:cubicBezTo>
                  <a:pt x="442" y="425"/>
                  <a:pt x="442" y="428"/>
                  <a:pt x="443" y="431"/>
                </a:cubicBezTo>
                <a:cubicBezTo>
                  <a:pt x="443" y="433"/>
                  <a:pt x="443" y="435"/>
                  <a:pt x="443" y="436"/>
                </a:cubicBezTo>
                <a:cubicBezTo>
                  <a:pt x="444" y="445"/>
                  <a:pt x="444" y="454"/>
                  <a:pt x="445" y="463"/>
                </a:cubicBezTo>
                <a:cubicBezTo>
                  <a:pt x="445" y="466"/>
                  <a:pt x="445" y="468"/>
                  <a:pt x="445" y="471"/>
                </a:cubicBezTo>
                <a:cubicBezTo>
                  <a:pt x="445" y="474"/>
                  <a:pt x="445" y="477"/>
                  <a:pt x="445" y="480"/>
                </a:cubicBezTo>
                <a:lnTo>
                  <a:pt x="297" y="480"/>
                </a:lnTo>
                <a:close/>
              </a:path>
            </a:pathLst>
          </a:custGeom>
          <a:solidFill>
            <a:schemeClr val="accent2"/>
          </a:solidFill>
          <a:ln w="38100">
            <a:solidFill>
              <a:schemeClr val="bg1"/>
            </a:solidFill>
            <a:round/>
            <a:headEnd/>
            <a:tailEnd/>
          </a:ln>
        </p:spPr>
        <p:txBody>
          <a:bodyPr vert="horz" wrap="square" lIns="87271" tIns="43635" rIns="87271" bIns="43635" numCol="1" anchor="t" anchorCtr="0" compatLnSpc="1">
            <a:prstTxWarp prst="textNoShape">
              <a:avLst/>
            </a:prstTxWarp>
          </a:bodyPr>
          <a:lstStyle/>
          <a:p>
            <a:pPr defTabSz="727272">
              <a:defRPr/>
            </a:pPr>
            <a:endParaRPr lang="en-US" sz="2103" dirty="0">
              <a:solidFill>
                <a:prstClr val="black"/>
              </a:solidFill>
              <a:latin typeface="Lato"/>
            </a:endParaRPr>
          </a:p>
        </p:txBody>
      </p:sp>
      <p:sp>
        <p:nvSpPr>
          <p:cNvPr id="113" name="TextBox 112">
            <a:extLst>
              <a:ext uri="{FF2B5EF4-FFF2-40B4-BE49-F238E27FC236}">
                <a16:creationId xmlns:a16="http://schemas.microsoft.com/office/drawing/2014/main" id="{5825222B-CDD4-4B31-A926-57CD18E1500D}"/>
              </a:ext>
            </a:extLst>
          </p:cNvPr>
          <p:cNvSpPr txBox="1"/>
          <p:nvPr/>
        </p:nvSpPr>
        <p:spPr>
          <a:xfrm>
            <a:off x="5562357" y="1549628"/>
            <a:ext cx="993420" cy="503536"/>
          </a:xfrm>
          <a:prstGeom prst="rect">
            <a:avLst/>
          </a:prstGeom>
          <a:noFill/>
        </p:spPr>
        <p:txBody>
          <a:bodyPr wrap="square" rtlCol="0">
            <a:spAutoFit/>
          </a:bodyPr>
          <a:lstStyle/>
          <a:p>
            <a:pPr algn="ctr" defTabSz="727272">
              <a:defRPr/>
            </a:pPr>
            <a:r>
              <a:rPr lang="en-US" sz="2672" dirty="0">
                <a:solidFill>
                  <a:prstClr val="black">
                    <a:lumMod val="65000"/>
                    <a:lumOff val="35000"/>
                  </a:prstClr>
                </a:solidFill>
                <a:latin typeface="Lato"/>
              </a:rPr>
              <a:t>01</a:t>
            </a:r>
          </a:p>
        </p:txBody>
      </p:sp>
      <p:sp>
        <p:nvSpPr>
          <p:cNvPr id="116" name="TextBox 115">
            <a:extLst>
              <a:ext uri="{FF2B5EF4-FFF2-40B4-BE49-F238E27FC236}">
                <a16:creationId xmlns:a16="http://schemas.microsoft.com/office/drawing/2014/main" id="{E89D3B61-6CB0-409C-9985-7D6908AB294F}"/>
              </a:ext>
            </a:extLst>
          </p:cNvPr>
          <p:cNvSpPr txBox="1"/>
          <p:nvPr/>
        </p:nvSpPr>
        <p:spPr>
          <a:xfrm rot="4500000">
            <a:off x="7344141" y="2593880"/>
            <a:ext cx="993420" cy="503536"/>
          </a:xfrm>
          <a:prstGeom prst="rect">
            <a:avLst/>
          </a:prstGeom>
          <a:noFill/>
        </p:spPr>
        <p:txBody>
          <a:bodyPr wrap="square" rtlCol="0">
            <a:spAutoFit/>
          </a:bodyPr>
          <a:lstStyle/>
          <a:p>
            <a:pPr algn="ctr" defTabSz="727272">
              <a:defRPr/>
            </a:pPr>
            <a:r>
              <a:rPr lang="en-US" sz="2672" dirty="0">
                <a:solidFill>
                  <a:prstClr val="black">
                    <a:lumMod val="65000"/>
                    <a:lumOff val="35000"/>
                  </a:prstClr>
                </a:solidFill>
                <a:latin typeface="Lato"/>
              </a:rPr>
              <a:t>02</a:t>
            </a:r>
          </a:p>
        </p:txBody>
      </p:sp>
      <p:sp>
        <p:nvSpPr>
          <p:cNvPr id="121" name="TextBox 120">
            <a:extLst>
              <a:ext uri="{FF2B5EF4-FFF2-40B4-BE49-F238E27FC236}">
                <a16:creationId xmlns:a16="http://schemas.microsoft.com/office/drawing/2014/main" id="{86609F40-6C3E-4737-B413-4AC412204797}"/>
              </a:ext>
            </a:extLst>
          </p:cNvPr>
          <p:cNvSpPr txBox="1"/>
          <p:nvPr/>
        </p:nvSpPr>
        <p:spPr>
          <a:xfrm rot="18000000">
            <a:off x="7287625" y="4593638"/>
            <a:ext cx="993420" cy="503536"/>
          </a:xfrm>
          <a:prstGeom prst="rect">
            <a:avLst/>
          </a:prstGeom>
          <a:noFill/>
        </p:spPr>
        <p:txBody>
          <a:bodyPr wrap="square" rtlCol="0">
            <a:spAutoFit/>
          </a:bodyPr>
          <a:lstStyle/>
          <a:p>
            <a:pPr algn="ctr" defTabSz="727272">
              <a:defRPr/>
            </a:pPr>
            <a:r>
              <a:rPr lang="en-US" sz="2672" dirty="0">
                <a:solidFill>
                  <a:prstClr val="black">
                    <a:lumMod val="65000"/>
                    <a:lumOff val="35000"/>
                  </a:prstClr>
                </a:solidFill>
                <a:latin typeface="Lato"/>
              </a:rPr>
              <a:t>03</a:t>
            </a:r>
          </a:p>
        </p:txBody>
      </p:sp>
      <p:sp>
        <p:nvSpPr>
          <p:cNvPr id="124" name="TextBox 123">
            <a:extLst>
              <a:ext uri="{FF2B5EF4-FFF2-40B4-BE49-F238E27FC236}">
                <a16:creationId xmlns:a16="http://schemas.microsoft.com/office/drawing/2014/main" id="{355EEEC0-ECF6-4087-BEA3-446491E45198}"/>
              </a:ext>
            </a:extLst>
          </p:cNvPr>
          <p:cNvSpPr txBox="1"/>
          <p:nvPr/>
        </p:nvSpPr>
        <p:spPr>
          <a:xfrm>
            <a:off x="5616146" y="5532984"/>
            <a:ext cx="993420" cy="503536"/>
          </a:xfrm>
          <a:prstGeom prst="rect">
            <a:avLst/>
          </a:prstGeom>
          <a:noFill/>
        </p:spPr>
        <p:txBody>
          <a:bodyPr wrap="square" rtlCol="0">
            <a:spAutoFit/>
          </a:bodyPr>
          <a:lstStyle/>
          <a:p>
            <a:pPr algn="ctr" defTabSz="727272">
              <a:defRPr/>
            </a:pPr>
            <a:r>
              <a:rPr lang="en-US" sz="2672" dirty="0">
                <a:solidFill>
                  <a:prstClr val="black">
                    <a:lumMod val="65000"/>
                    <a:lumOff val="35000"/>
                  </a:prstClr>
                </a:solidFill>
                <a:latin typeface="Lato"/>
              </a:rPr>
              <a:t>04</a:t>
            </a:r>
          </a:p>
        </p:txBody>
      </p:sp>
      <p:sp>
        <p:nvSpPr>
          <p:cNvPr id="129" name="TextBox 128">
            <a:extLst>
              <a:ext uri="{FF2B5EF4-FFF2-40B4-BE49-F238E27FC236}">
                <a16:creationId xmlns:a16="http://schemas.microsoft.com/office/drawing/2014/main" id="{F113D6D0-86AB-4C59-96F9-5EE039B07829}"/>
              </a:ext>
            </a:extLst>
          </p:cNvPr>
          <p:cNvSpPr txBox="1"/>
          <p:nvPr/>
        </p:nvSpPr>
        <p:spPr>
          <a:xfrm rot="3600000">
            <a:off x="3864893" y="4479247"/>
            <a:ext cx="993420" cy="503536"/>
          </a:xfrm>
          <a:prstGeom prst="rect">
            <a:avLst/>
          </a:prstGeom>
          <a:noFill/>
        </p:spPr>
        <p:txBody>
          <a:bodyPr wrap="square" rtlCol="0">
            <a:spAutoFit/>
          </a:bodyPr>
          <a:lstStyle/>
          <a:p>
            <a:pPr algn="ctr" defTabSz="727272">
              <a:defRPr/>
            </a:pPr>
            <a:r>
              <a:rPr lang="en-US" sz="2672" dirty="0">
                <a:solidFill>
                  <a:prstClr val="black">
                    <a:lumMod val="65000"/>
                    <a:lumOff val="35000"/>
                  </a:prstClr>
                </a:solidFill>
                <a:latin typeface="Lato"/>
              </a:rPr>
              <a:t>05</a:t>
            </a:r>
          </a:p>
        </p:txBody>
      </p:sp>
      <p:sp>
        <p:nvSpPr>
          <p:cNvPr id="132" name="TextBox 131">
            <a:extLst>
              <a:ext uri="{FF2B5EF4-FFF2-40B4-BE49-F238E27FC236}">
                <a16:creationId xmlns:a16="http://schemas.microsoft.com/office/drawing/2014/main" id="{080DC1B9-DA67-4C54-8898-E908FB2BB3A9}"/>
              </a:ext>
            </a:extLst>
          </p:cNvPr>
          <p:cNvSpPr txBox="1"/>
          <p:nvPr/>
        </p:nvSpPr>
        <p:spPr>
          <a:xfrm rot="18000000">
            <a:off x="3892386" y="2529859"/>
            <a:ext cx="993420" cy="503536"/>
          </a:xfrm>
          <a:prstGeom prst="rect">
            <a:avLst/>
          </a:prstGeom>
          <a:noFill/>
        </p:spPr>
        <p:txBody>
          <a:bodyPr wrap="square" rtlCol="0">
            <a:spAutoFit/>
          </a:bodyPr>
          <a:lstStyle/>
          <a:p>
            <a:pPr algn="ctr" defTabSz="727272">
              <a:defRPr/>
            </a:pPr>
            <a:r>
              <a:rPr lang="en-US" sz="2672" dirty="0">
                <a:solidFill>
                  <a:prstClr val="black">
                    <a:lumMod val="65000"/>
                    <a:lumOff val="35000"/>
                  </a:prstClr>
                </a:solidFill>
                <a:latin typeface="Lato"/>
              </a:rPr>
              <a:t>06</a:t>
            </a:r>
          </a:p>
        </p:txBody>
      </p:sp>
      <p:sp>
        <p:nvSpPr>
          <p:cNvPr id="136" name="TextBox 135">
            <a:extLst>
              <a:ext uri="{FF2B5EF4-FFF2-40B4-BE49-F238E27FC236}">
                <a16:creationId xmlns:a16="http://schemas.microsoft.com/office/drawing/2014/main" id="{A6B155AD-E315-4B71-875E-0D4A486B814D}"/>
              </a:ext>
            </a:extLst>
          </p:cNvPr>
          <p:cNvSpPr txBox="1"/>
          <p:nvPr/>
        </p:nvSpPr>
        <p:spPr>
          <a:xfrm>
            <a:off x="9092925" y="1549001"/>
            <a:ext cx="1038510" cy="384280"/>
          </a:xfrm>
          <a:prstGeom prst="rect">
            <a:avLst/>
          </a:prstGeom>
          <a:noFill/>
        </p:spPr>
        <p:txBody>
          <a:bodyPr wrap="none" lIns="174508" tIns="87253" rIns="174508" bIns="87253" rtlCol="0">
            <a:spAutoFit/>
          </a:bodyPr>
          <a:lstStyle/>
          <a:p>
            <a:pPr defTabSz="727272">
              <a:defRPr/>
            </a:pPr>
            <a:r>
              <a:rPr lang="en-US" sz="1352" b="1" dirty="0">
                <a:solidFill>
                  <a:prstClr val="black">
                    <a:lumMod val="65000"/>
                    <a:lumOff val="35000"/>
                  </a:prstClr>
                </a:solidFill>
                <a:latin typeface="Calibri" panose="020F0502020204030204" pitchFamily="34" charset="0"/>
              </a:rPr>
              <a:t>Induction</a:t>
            </a:r>
            <a:endParaRPr lang="id-ID" sz="1352" b="1" dirty="0">
              <a:solidFill>
                <a:prstClr val="black">
                  <a:lumMod val="65000"/>
                  <a:lumOff val="35000"/>
                </a:prstClr>
              </a:solidFill>
              <a:latin typeface="Calibri" panose="020F0502020204030204" pitchFamily="34" charset="0"/>
            </a:endParaRPr>
          </a:p>
        </p:txBody>
      </p:sp>
      <p:sp>
        <p:nvSpPr>
          <p:cNvPr id="137" name="Freeform 324">
            <a:extLst>
              <a:ext uri="{FF2B5EF4-FFF2-40B4-BE49-F238E27FC236}">
                <a16:creationId xmlns:a16="http://schemas.microsoft.com/office/drawing/2014/main" id="{09488C00-55DB-43EA-A399-C101248AAEC5}"/>
              </a:ext>
            </a:extLst>
          </p:cNvPr>
          <p:cNvSpPr>
            <a:spLocks noChangeArrowheads="1"/>
          </p:cNvSpPr>
          <p:nvPr/>
        </p:nvSpPr>
        <p:spPr bwMode="auto">
          <a:xfrm>
            <a:off x="9092925" y="1700073"/>
            <a:ext cx="109929" cy="109856"/>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42" name="TextBox 141">
            <a:extLst>
              <a:ext uri="{FF2B5EF4-FFF2-40B4-BE49-F238E27FC236}">
                <a16:creationId xmlns:a16="http://schemas.microsoft.com/office/drawing/2014/main" id="{07F3F14A-6176-40F6-9C8D-501C5D870E34}"/>
              </a:ext>
            </a:extLst>
          </p:cNvPr>
          <p:cNvSpPr txBox="1"/>
          <p:nvPr/>
        </p:nvSpPr>
        <p:spPr>
          <a:xfrm>
            <a:off x="9092925" y="3204338"/>
            <a:ext cx="1476643" cy="592350"/>
          </a:xfrm>
          <a:prstGeom prst="rect">
            <a:avLst/>
          </a:prstGeom>
          <a:noFill/>
        </p:spPr>
        <p:txBody>
          <a:bodyPr wrap="none" lIns="174508" tIns="87253" rIns="174508" bIns="87253" rtlCol="0">
            <a:spAutoFit/>
          </a:bodyPr>
          <a:lstStyle/>
          <a:p>
            <a:pPr defTabSz="727272">
              <a:defRPr/>
            </a:pPr>
            <a:r>
              <a:rPr lang="en-US" sz="1352" b="1" dirty="0">
                <a:solidFill>
                  <a:prstClr val="black">
                    <a:lumMod val="65000"/>
                    <a:lumOff val="35000"/>
                  </a:prstClr>
                </a:solidFill>
                <a:latin typeface="Calibri" panose="020F0502020204030204" pitchFamily="34" charset="0"/>
              </a:rPr>
              <a:t>On Programme </a:t>
            </a:r>
          </a:p>
          <a:p>
            <a:pPr defTabSz="727272">
              <a:defRPr/>
            </a:pPr>
            <a:r>
              <a:rPr lang="en-US" sz="1352" b="1" dirty="0">
                <a:solidFill>
                  <a:prstClr val="black">
                    <a:lumMod val="65000"/>
                    <a:lumOff val="35000"/>
                  </a:prstClr>
                </a:solidFill>
                <a:latin typeface="Calibri" panose="020F0502020204030204" pitchFamily="34" charset="0"/>
              </a:rPr>
              <a:t>Learning</a:t>
            </a:r>
            <a:endParaRPr lang="id-ID" sz="1352" b="1" dirty="0">
              <a:solidFill>
                <a:prstClr val="black">
                  <a:lumMod val="65000"/>
                  <a:lumOff val="35000"/>
                </a:prstClr>
              </a:solidFill>
              <a:latin typeface="Calibri" panose="020F0502020204030204" pitchFamily="34" charset="0"/>
            </a:endParaRPr>
          </a:p>
        </p:txBody>
      </p:sp>
      <p:sp>
        <p:nvSpPr>
          <p:cNvPr id="143" name="Freeform 324">
            <a:extLst>
              <a:ext uri="{FF2B5EF4-FFF2-40B4-BE49-F238E27FC236}">
                <a16:creationId xmlns:a16="http://schemas.microsoft.com/office/drawing/2014/main" id="{B7FEC0DE-FF56-4CAB-9C38-698326525003}"/>
              </a:ext>
            </a:extLst>
          </p:cNvPr>
          <p:cNvSpPr>
            <a:spLocks noChangeArrowheads="1"/>
          </p:cNvSpPr>
          <p:nvPr/>
        </p:nvSpPr>
        <p:spPr bwMode="auto">
          <a:xfrm>
            <a:off x="9092925" y="3355408"/>
            <a:ext cx="109929" cy="109856"/>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44" name="TextBox 143">
            <a:extLst>
              <a:ext uri="{FF2B5EF4-FFF2-40B4-BE49-F238E27FC236}">
                <a16:creationId xmlns:a16="http://schemas.microsoft.com/office/drawing/2014/main" id="{B4CCC07C-2739-4117-A7F3-3321770934FB}"/>
              </a:ext>
            </a:extLst>
          </p:cNvPr>
          <p:cNvSpPr txBox="1"/>
          <p:nvPr/>
        </p:nvSpPr>
        <p:spPr>
          <a:xfrm>
            <a:off x="9052554" y="3601056"/>
            <a:ext cx="3139446" cy="1312916"/>
          </a:xfrm>
          <a:prstGeom prst="rect">
            <a:avLst/>
          </a:prstGeom>
          <a:noFill/>
        </p:spPr>
        <p:txBody>
          <a:bodyPr wrap="square" lIns="209416" tIns="104708" rIns="209416" bIns="104708" rtlCol="0">
            <a:spAutoFit/>
          </a:bodyPr>
          <a:lstStyle/>
          <a:p>
            <a:pPr defTabSz="727272">
              <a:defRPr/>
            </a:pPr>
            <a:r>
              <a:rPr lang="en-US" sz="1193" dirty="0">
                <a:solidFill>
                  <a:prstClr val="black">
                    <a:lumMod val="65000"/>
                    <a:lumOff val="35000"/>
                  </a:prstClr>
                </a:solidFill>
                <a:latin typeface="Calibri" panose="020F0502020204030204" pitchFamily="34" charset="0"/>
              </a:rPr>
              <a:t>Mixed cohort or 1:1 operational training</a:t>
            </a:r>
          </a:p>
          <a:p>
            <a:pPr defTabSz="727272">
              <a:defRPr/>
            </a:pPr>
            <a:r>
              <a:rPr lang="en-US" sz="1193" b="1" dirty="0">
                <a:solidFill>
                  <a:prstClr val="black">
                    <a:lumMod val="65000"/>
                    <a:lumOff val="35000"/>
                  </a:prstClr>
                </a:solidFill>
                <a:latin typeface="Calibri" panose="020F0502020204030204" pitchFamily="34" charset="0"/>
              </a:rPr>
              <a:t>Math's and English Functional Skills L2 </a:t>
            </a:r>
            <a:r>
              <a:rPr lang="en-US" sz="1193" dirty="0">
                <a:solidFill>
                  <a:prstClr val="black">
                    <a:lumMod val="65000"/>
                    <a:lumOff val="35000"/>
                  </a:prstClr>
                </a:solidFill>
                <a:latin typeface="Calibri" panose="020F0502020204030204" pitchFamily="34" charset="0"/>
              </a:rPr>
              <a:t>(first 6 months on programme)</a:t>
            </a:r>
          </a:p>
          <a:p>
            <a:pPr defTabSz="727272">
              <a:defRPr/>
            </a:pPr>
            <a:r>
              <a:rPr lang="en-US" sz="1193" b="1" dirty="0">
                <a:solidFill>
                  <a:prstClr val="black">
                    <a:lumMod val="65000"/>
                    <a:lumOff val="35000"/>
                  </a:prstClr>
                </a:solidFill>
                <a:latin typeface="Calibri" panose="020F0502020204030204" pitchFamily="34" charset="0"/>
              </a:rPr>
              <a:t>One File Learning</a:t>
            </a:r>
          </a:p>
          <a:p>
            <a:pPr defTabSz="727272">
              <a:defRPr/>
            </a:pPr>
            <a:r>
              <a:rPr lang="en-US" sz="1193" dirty="0">
                <a:solidFill>
                  <a:prstClr val="black">
                    <a:lumMod val="65000"/>
                    <a:lumOff val="35000"/>
                  </a:prstClr>
                </a:solidFill>
                <a:latin typeface="Calibri" panose="020F0502020204030204" pitchFamily="34" charset="0"/>
              </a:rPr>
              <a:t>Classroom/Remote delivery</a:t>
            </a:r>
          </a:p>
          <a:p>
            <a:pPr defTabSz="727272">
              <a:defRPr/>
            </a:pPr>
            <a:r>
              <a:rPr lang="en-US" sz="1193" dirty="0">
                <a:solidFill>
                  <a:prstClr val="black">
                    <a:lumMod val="65000"/>
                    <a:lumOff val="35000"/>
                  </a:prstClr>
                </a:solidFill>
                <a:latin typeface="Calibri" panose="020F0502020204030204" pitchFamily="34" charset="0"/>
              </a:rPr>
              <a:t>Teaching Assessor support</a:t>
            </a:r>
          </a:p>
        </p:txBody>
      </p:sp>
      <p:sp>
        <p:nvSpPr>
          <p:cNvPr id="148" name="TextBox 147">
            <a:extLst>
              <a:ext uri="{FF2B5EF4-FFF2-40B4-BE49-F238E27FC236}">
                <a16:creationId xmlns:a16="http://schemas.microsoft.com/office/drawing/2014/main" id="{76184B91-CE8E-47C3-9872-0CDA5994B713}"/>
              </a:ext>
            </a:extLst>
          </p:cNvPr>
          <p:cNvSpPr txBox="1"/>
          <p:nvPr/>
        </p:nvSpPr>
        <p:spPr>
          <a:xfrm>
            <a:off x="9092925" y="4859674"/>
            <a:ext cx="1607383" cy="384280"/>
          </a:xfrm>
          <a:prstGeom prst="rect">
            <a:avLst/>
          </a:prstGeom>
          <a:noFill/>
        </p:spPr>
        <p:txBody>
          <a:bodyPr wrap="none" lIns="174508" tIns="87253" rIns="174508" bIns="87253" rtlCol="0">
            <a:spAutoFit/>
          </a:bodyPr>
          <a:lstStyle/>
          <a:p>
            <a:pPr defTabSz="727272">
              <a:defRPr/>
            </a:pPr>
            <a:r>
              <a:rPr lang="en-US" sz="1352" b="1" dirty="0">
                <a:solidFill>
                  <a:prstClr val="black">
                    <a:lumMod val="65000"/>
                    <a:lumOff val="35000"/>
                  </a:prstClr>
                </a:solidFill>
                <a:latin typeface="Calibri" panose="020F0502020204030204" pitchFamily="34" charset="0"/>
              </a:rPr>
              <a:t>Milestone Checks</a:t>
            </a:r>
            <a:endParaRPr lang="id-ID" sz="1352" b="1" dirty="0">
              <a:solidFill>
                <a:prstClr val="black">
                  <a:lumMod val="65000"/>
                  <a:lumOff val="35000"/>
                </a:prstClr>
              </a:solidFill>
              <a:latin typeface="Calibri" panose="020F0502020204030204" pitchFamily="34" charset="0"/>
            </a:endParaRPr>
          </a:p>
        </p:txBody>
      </p:sp>
      <p:sp>
        <p:nvSpPr>
          <p:cNvPr id="149" name="Freeform 324">
            <a:extLst>
              <a:ext uri="{FF2B5EF4-FFF2-40B4-BE49-F238E27FC236}">
                <a16:creationId xmlns:a16="http://schemas.microsoft.com/office/drawing/2014/main" id="{C0D4B366-CDCD-4024-A0B0-63A467A761CA}"/>
              </a:ext>
            </a:extLst>
          </p:cNvPr>
          <p:cNvSpPr>
            <a:spLocks noChangeArrowheads="1"/>
          </p:cNvSpPr>
          <p:nvPr/>
        </p:nvSpPr>
        <p:spPr bwMode="auto">
          <a:xfrm>
            <a:off x="9092925" y="5010746"/>
            <a:ext cx="109929" cy="109856"/>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50" name="TextBox 149">
            <a:extLst>
              <a:ext uri="{FF2B5EF4-FFF2-40B4-BE49-F238E27FC236}">
                <a16:creationId xmlns:a16="http://schemas.microsoft.com/office/drawing/2014/main" id="{0DDE7CCC-DB85-468A-9956-3CF0746ABCF0}"/>
              </a:ext>
            </a:extLst>
          </p:cNvPr>
          <p:cNvSpPr txBox="1"/>
          <p:nvPr/>
        </p:nvSpPr>
        <p:spPr>
          <a:xfrm>
            <a:off x="8833829" y="5199422"/>
            <a:ext cx="2455287" cy="1129341"/>
          </a:xfrm>
          <a:prstGeom prst="rect">
            <a:avLst/>
          </a:prstGeom>
          <a:noFill/>
        </p:spPr>
        <p:txBody>
          <a:bodyPr wrap="square" lIns="209416" tIns="104708" rIns="209416" bIns="104708" rtlCol="0">
            <a:spAutoFit/>
          </a:bodyPr>
          <a:lstStyle/>
          <a:p>
            <a:pPr defTabSz="727272">
              <a:defRPr/>
            </a:pPr>
            <a:r>
              <a:rPr lang="en-US" sz="1193" dirty="0">
                <a:solidFill>
                  <a:prstClr val="black">
                    <a:lumMod val="65000"/>
                    <a:lumOff val="35000"/>
                  </a:prstClr>
                </a:solidFill>
                <a:latin typeface="Calibri" panose="020F0502020204030204" pitchFamily="34" charset="0"/>
              </a:rPr>
              <a:t>Bi- Monthly progress reviews, are you the learner on target?</a:t>
            </a:r>
          </a:p>
          <a:p>
            <a:pPr defTabSz="727272">
              <a:defRPr/>
            </a:pPr>
            <a:r>
              <a:rPr lang="en-US" sz="1193" dirty="0">
                <a:solidFill>
                  <a:prstClr val="black">
                    <a:lumMod val="65000"/>
                    <a:lumOff val="35000"/>
                  </a:prstClr>
                </a:solidFill>
                <a:latin typeface="Calibri" panose="020F0502020204030204" pitchFamily="34" charset="0"/>
              </a:rPr>
              <a:t>Reviews to update both learner and Employer</a:t>
            </a:r>
          </a:p>
          <a:p>
            <a:pPr defTabSz="727272">
              <a:defRPr/>
            </a:pPr>
            <a:endParaRPr lang="en-US" sz="1193" dirty="0">
              <a:solidFill>
                <a:prstClr val="black">
                  <a:lumMod val="65000"/>
                  <a:lumOff val="35000"/>
                </a:prstClr>
              </a:solidFill>
              <a:latin typeface="Calibri" panose="020F0502020204030204" pitchFamily="34" charset="0"/>
            </a:endParaRPr>
          </a:p>
        </p:txBody>
      </p:sp>
      <p:sp>
        <p:nvSpPr>
          <p:cNvPr id="154" name="TextBox 153">
            <a:extLst>
              <a:ext uri="{FF2B5EF4-FFF2-40B4-BE49-F238E27FC236}">
                <a16:creationId xmlns:a16="http://schemas.microsoft.com/office/drawing/2014/main" id="{7E7E2DBA-6D74-4E38-8E87-4AE6FB57825A}"/>
              </a:ext>
            </a:extLst>
          </p:cNvPr>
          <p:cNvSpPr txBox="1"/>
          <p:nvPr/>
        </p:nvSpPr>
        <p:spPr>
          <a:xfrm>
            <a:off x="1937822" y="1549001"/>
            <a:ext cx="1923752" cy="384280"/>
          </a:xfrm>
          <a:prstGeom prst="rect">
            <a:avLst/>
          </a:prstGeom>
          <a:noFill/>
        </p:spPr>
        <p:txBody>
          <a:bodyPr wrap="none" lIns="174508" tIns="87253" rIns="174508" bIns="87253" rtlCol="0">
            <a:spAutoFit/>
          </a:bodyPr>
          <a:lstStyle/>
          <a:p>
            <a:pPr defTabSz="727272">
              <a:defRPr/>
            </a:pPr>
            <a:r>
              <a:rPr lang="en-US" sz="1352" b="1" dirty="0">
                <a:solidFill>
                  <a:prstClr val="black">
                    <a:lumMod val="65000"/>
                    <a:lumOff val="35000"/>
                  </a:prstClr>
                </a:solidFill>
                <a:latin typeface="Calibri" panose="020F0502020204030204" pitchFamily="34" charset="0"/>
              </a:rPr>
              <a:t>End Point Assessment</a:t>
            </a:r>
            <a:endParaRPr lang="id-ID" sz="1352" b="1" dirty="0">
              <a:solidFill>
                <a:prstClr val="black">
                  <a:lumMod val="65000"/>
                  <a:lumOff val="35000"/>
                </a:prstClr>
              </a:solidFill>
              <a:latin typeface="Calibri" panose="020F0502020204030204" pitchFamily="34" charset="0"/>
            </a:endParaRPr>
          </a:p>
        </p:txBody>
      </p:sp>
      <p:sp>
        <p:nvSpPr>
          <p:cNvPr id="155" name="Freeform 324">
            <a:extLst>
              <a:ext uri="{FF2B5EF4-FFF2-40B4-BE49-F238E27FC236}">
                <a16:creationId xmlns:a16="http://schemas.microsoft.com/office/drawing/2014/main" id="{9A65AA88-6BBE-47C6-9E9E-CD2FF36D67EF}"/>
              </a:ext>
            </a:extLst>
          </p:cNvPr>
          <p:cNvSpPr>
            <a:spLocks noChangeArrowheads="1"/>
          </p:cNvSpPr>
          <p:nvPr/>
        </p:nvSpPr>
        <p:spPr bwMode="auto">
          <a:xfrm>
            <a:off x="1937823" y="1700073"/>
            <a:ext cx="109929" cy="109856"/>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56" name="TextBox 155">
            <a:extLst>
              <a:ext uri="{FF2B5EF4-FFF2-40B4-BE49-F238E27FC236}">
                <a16:creationId xmlns:a16="http://schemas.microsoft.com/office/drawing/2014/main" id="{406BA893-9FE3-4D05-9987-AA2A6F4E8F7E}"/>
              </a:ext>
            </a:extLst>
          </p:cNvPr>
          <p:cNvSpPr txBox="1"/>
          <p:nvPr/>
        </p:nvSpPr>
        <p:spPr>
          <a:xfrm>
            <a:off x="1864338" y="1769048"/>
            <a:ext cx="2076684" cy="762189"/>
          </a:xfrm>
          <a:prstGeom prst="rect">
            <a:avLst/>
          </a:prstGeom>
          <a:noFill/>
        </p:spPr>
        <p:txBody>
          <a:bodyPr wrap="square" lIns="209416" tIns="104708" rIns="209416" bIns="104708" rtlCol="0">
            <a:spAutoFit/>
          </a:bodyPr>
          <a:lstStyle/>
          <a:p>
            <a:pPr defTabSz="727272">
              <a:defRPr/>
            </a:pPr>
            <a:r>
              <a:rPr lang="en-US" sz="1193" dirty="0">
                <a:solidFill>
                  <a:prstClr val="black">
                    <a:lumMod val="65000"/>
                    <a:lumOff val="35000"/>
                  </a:prstClr>
                </a:solidFill>
                <a:latin typeface="Calibri" panose="020F0502020204030204" pitchFamily="34" charset="0"/>
              </a:rPr>
              <a:t>Assessment by an external assessment organisation to assess competency </a:t>
            </a:r>
          </a:p>
        </p:txBody>
      </p:sp>
      <p:sp>
        <p:nvSpPr>
          <p:cNvPr id="160" name="TextBox 159">
            <a:extLst>
              <a:ext uri="{FF2B5EF4-FFF2-40B4-BE49-F238E27FC236}">
                <a16:creationId xmlns:a16="http://schemas.microsoft.com/office/drawing/2014/main" id="{7EB62854-2894-4F9E-B280-3D2EA6AECB7C}"/>
              </a:ext>
            </a:extLst>
          </p:cNvPr>
          <p:cNvSpPr txBox="1"/>
          <p:nvPr/>
        </p:nvSpPr>
        <p:spPr>
          <a:xfrm>
            <a:off x="1937822" y="3204338"/>
            <a:ext cx="980866" cy="384280"/>
          </a:xfrm>
          <a:prstGeom prst="rect">
            <a:avLst/>
          </a:prstGeom>
          <a:noFill/>
        </p:spPr>
        <p:txBody>
          <a:bodyPr wrap="none" lIns="174508" tIns="87253" rIns="174508" bIns="87253" rtlCol="0">
            <a:spAutoFit/>
          </a:bodyPr>
          <a:lstStyle/>
          <a:p>
            <a:pPr defTabSz="727272">
              <a:defRPr/>
            </a:pPr>
            <a:r>
              <a:rPr lang="en-US" sz="1352" b="1" dirty="0">
                <a:solidFill>
                  <a:prstClr val="black">
                    <a:lumMod val="65000"/>
                    <a:lumOff val="35000"/>
                  </a:prstClr>
                </a:solidFill>
                <a:latin typeface="Calibri" panose="020F0502020204030204" pitchFamily="34" charset="0"/>
              </a:rPr>
              <a:t>Gateway</a:t>
            </a:r>
            <a:endParaRPr lang="id-ID" sz="1352" b="1" dirty="0">
              <a:solidFill>
                <a:prstClr val="black">
                  <a:lumMod val="65000"/>
                  <a:lumOff val="35000"/>
                </a:prstClr>
              </a:solidFill>
              <a:latin typeface="Calibri" panose="020F0502020204030204" pitchFamily="34" charset="0"/>
            </a:endParaRPr>
          </a:p>
        </p:txBody>
      </p:sp>
      <p:sp>
        <p:nvSpPr>
          <p:cNvPr id="161" name="Freeform 324">
            <a:extLst>
              <a:ext uri="{FF2B5EF4-FFF2-40B4-BE49-F238E27FC236}">
                <a16:creationId xmlns:a16="http://schemas.microsoft.com/office/drawing/2014/main" id="{2C113AFD-A169-4295-A110-DF5FD7B2F96B}"/>
              </a:ext>
            </a:extLst>
          </p:cNvPr>
          <p:cNvSpPr>
            <a:spLocks noChangeArrowheads="1"/>
          </p:cNvSpPr>
          <p:nvPr/>
        </p:nvSpPr>
        <p:spPr bwMode="auto">
          <a:xfrm>
            <a:off x="1937823" y="3355408"/>
            <a:ext cx="109929" cy="109856"/>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62" name="TextBox 161">
            <a:extLst>
              <a:ext uri="{FF2B5EF4-FFF2-40B4-BE49-F238E27FC236}">
                <a16:creationId xmlns:a16="http://schemas.microsoft.com/office/drawing/2014/main" id="{B94C0E35-89CC-48B5-A11D-2A45AFD56731}"/>
              </a:ext>
            </a:extLst>
          </p:cNvPr>
          <p:cNvSpPr txBox="1"/>
          <p:nvPr/>
        </p:nvSpPr>
        <p:spPr>
          <a:xfrm>
            <a:off x="1712607" y="3453544"/>
            <a:ext cx="2076684" cy="1312916"/>
          </a:xfrm>
          <a:prstGeom prst="rect">
            <a:avLst/>
          </a:prstGeom>
          <a:noFill/>
        </p:spPr>
        <p:txBody>
          <a:bodyPr wrap="square" lIns="209416" tIns="104708" rIns="209416" bIns="104708" rtlCol="0">
            <a:spAutoFit/>
          </a:bodyPr>
          <a:lstStyle/>
          <a:p>
            <a:pPr defTabSz="727272">
              <a:defRPr/>
            </a:pPr>
            <a:r>
              <a:rPr lang="en-US" sz="1193" dirty="0">
                <a:solidFill>
                  <a:prstClr val="black">
                    <a:lumMod val="65000"/>
                    <a:lumOff val="35000"/>
                  </a:prstClr>
                </a:solidFill>
                <a:latin typeface="Calibri" panose="020F0502020204030204" pitchFamily="34" charset="0"/>
              </a:rPr>
              <a:t>TA, Learner and Manager agree and sign off that all components of the programme have been met and the learner is ready for EPA</a:t>
            </a:r>
          </a:p>
        </p:txBody>
      </p:sp>
      <p:sp>
        <p:nvSpPr>
          <p:cNvPr id="166" name="TextBox 165">
            <a:extLst>
              <a:ext uri="{FF2B5EF4-FFF2-40B4-BE49-F238E27FC236}">
                <a16:creationId xmlns:a16="http://schemas.microsoft.com/office/drawing/2014/main" id="{9C7AC2F8-5072-4774-94FC-DB7F1E3A8582}"/>
              </a:ext>
            </a:extLst>
          </p:cNvPr>
          <p:cNvSpPr txBox="1"/>
          <p:nvPr/>
        </p:nvSpPr>
        <p:spPr>
          <a:xfrm>
            <a:off x="1937822" y="4859674"/>
            <a:ext cx="2518210" cy="384280"/>
          </a:xfrm>
          <a:prstGeom prst="rect">
            <a:avLst/>
          </a:prstGeom>
          <a:noFill/>
        </p:spPr>
        <p:txBody>
          <a:bodyPr wrap="none" lIns="174508" tIns="87253" rIns="174508" bIns="87253" rtlCol="0">
            <a:spAutoFit/>
          </a:bodyPr>
          <a:lstStyle/>
          <a:p>
            <a:pPr defTabSz="727272">
              <a:defRPr/>
            </a:pPr>
            <a:r>
              <a:rPr lang="en-US" sz="1352" b="1" dirty="0">
                <a:solidFill>
                  <a:prstClr val="black">
                    <a:lumMod val="65000"/>
                    <a:lumOff val="35000"/>
                  </a:prstClr>
                </a:solidFill>
                <a:latin typeface="Calibri" panose="020F0502020204030204" pitchFamily="34" charset="0"/>
              </a:rPr>
              <a:t>Knowledge/Skills into Practice</a:t>
            </a:r>
            <a:endParaRPr lang="id-ID" sz="1352" b="1" dirty="0">
              <a:solidFill>
                <a:prstClr val="black">
                  <a:lumMod val="65000"/>
                  <a:lumOff val="35000"/>
                </a:prstClr>
              </a:solidFill>
              <a:latin typeface="Calibri" panose="020F0502020204030204" pitchFamily="34" charset="0"/>
            </a:endParaRPr>
          </a:p>
        </p:txBody>
      </p:sp>
      <p:sp>
        <p:nvSpPr>
          <p:cNvPr id="167" name="Freeform 324">
            <a:extLst>
              <a:ext uri="{FF2B5EF4-FFF2-40B4-BE49-F238E27FC236}">
                <a16:creationId xmlns:a16="http://schemas.microsoft.com/office/drawing/2014/main" id="{BDEE23F5-1AE0-4F9C-9154-AC7EDE4B991F}"/>
              </a:ext>
            </a:extLst>
          </p:cNvPr>
          <p:cNvSpPr>
            <a:spLocks noChangeArrowheads="1"/>
          </p:cNvSpPr>
          <p:nvPr/>
        </p:nvSpPr>
        <p:spPr bwMode="auto">
          <a:xfrm>
            <a:off x="1937823" y="5010746"/>
            <a:ext cx="109929" cy="109856"/>
          </a:xfrm>
          <a:custGeom>
            <a:avLst/>
            <a:gdLst>
              <a:gd name="T0" fmla="*/ 480 w 481"/>
              <a:gd name="T1" fmla="*/ 240 h 481"/>
              <a:gd name="T2" fmla="*/ 480 w 481"/>
              <a:gd name="T3" fmla="*/ 240 h 481"/>
              <a:gd name="T4" fmla="*/ 240 w 481"/>
              <a:gd name="T5" fmla="*/ 0 h 481"/>
              <a:gd name="T6" fmla="*/ 0 w 481"/>
              <a:gd name="T7" fmla="*/ 240 h 481"/>
              <a:gd name="T8" fmla="*/ 240 w 481"/>
              <a:gd name="T9" fmla="*/ 480 h 481"/>
              <a:gd name="T10" fmla="*/ 480 w 481"/>
              <a:gd name="T11" fmla="*/ 240 h 481"/>
            </a:gdLst>
            <a:ahLst/>
            <a:cxnLst>
              <a:cxn ang="0">
                <a:pos x="T0" y="T1"/>
              </a:cxn>
              <a:cxn ang="0">
                <a:pos x="T2" y="T3"/>
              </a:cxn>
              <a:cxn ang="0">
                <a:pos x="T4" y="T5"/>
              </a:cxn>
              <a:cxn ang="0">
                <a:pos x="T6" y="T7"/>
              </a:cxn>
              <a:cxn ang="0">
                <a:pos x="T8" y="T9"/>
              </a:cxn>
              <a:cxn ang="0">
                <a:pos x="T10" y="T11"/>
              </a:cxn>
            </a:cxnLst>
            <a:rect l="0" t="0" r="r" b="b"/>
            <a:pathLst>
              <a:path w="481" h="481">
                <a:moveTo>
                  <a:pt x="480" y="240"/>
                </a:moveTo>
                <a:lnTo>
                  <a:pt x="480" y="240"/>
                </a:lnTo>
                <a:cubicBezTo>
                  <a:pt x="480" y="109"/>
                  <a:pt x="371" y="0"/>
                  <a:pt x="240" y="0"/>
                </a:cubicBezTo>
                <a:cubicBezTo>
                  <a:pt x="103" y="0"/>
                  <a:pt x="0" y="109"/>
                  <a:pt x="0" y="240"/>
                </a:cubicBezTo>
                <a:cubicBezTo>
                  <a:pt x="0" y="372"/>
                  <a:pt x="103" y="480"/>
                  <a:pt x="240" y="480"/>
                </a:cubicBezTo>
                <a:cubicBezTo>
                  <a:pt x="371" y="480"/>
                  <a:pt x="480" y="372"/>
                  <a:pt x="480" y="24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68" name="TextBox 167">
            <a:extLst>
              <a:ext uri="{FF2B5EF4-FFF2-40B4-BE49-F238E27FC236}">
                <a16:creationId xmlns:a16="http://schemas.microsoft.com/office/drawing/2014/main" id="{42DF2345-ACC7-4A50-B6C5-ADF6254DB40B}"/>
              </a:ext>
            </a:extLst>
          </p:cNvPr>
          <p:cNvSpPr txBox="1"/>
          <p:nvPr/>
        </p:nvSpPr>
        <p:spPr>
          <a:xfrm>
            <a:off x="1712607" y="5108881"/>
            <a:ext cx="2076684" cy="1312916"/>
          </a:xfrm>
          <a:prstGeom prst="rect">
            <a:avLst/>
          </a:prstGeom>
          <a:noFill/>
        </p:spPr>
        <p:txBody>
          <a:bodyPr wrap="square" lIns="209416" tIns="104708" rIns="209416" bIns="104708" rtlCol="0">
            <a:spAutoFit/>
          </a:bodyPr>
          <a:lstStyle/>
          <a:p>
            <a:pPr defTabSz="727272">
              <a:defRPr/>
            </a:pPr>
            <a:r>
              <a:rPr lang="en-US" sz="1193" dirty="0">
                <a:solidFill>
                  <a:prstClr val="black">
                    <a:lumMod val="65000"/>
                    <a:lumOff val="35000"/>
                  </a:prstClr>
                </a:solidFill>
                <a:latin typeface="Calibri" panose="020F0502020204030204" pitchFamily="34" charset="0"/>
              </a:rPr>
              <a:t>Observations</a:t>
            </a:r>
          </a:p>
          <a:p>
            <a:pPr defTabSz="727272"/>
            <a:r>
              <a:rPr lang="en-GB" sz="1193" dirty="0">
                <a:solidFill>
                  <a:prstClr val="black">
                    <a:lumMod val="65000"/>
                    <a:lumOff val="35000"/>
                  </a:prstClr>
                </a:solidFill>
                <a:latin typeface="Calibri" panose="020F0502020204030204" pitchFamily="34" charset="0"/>
              </a:rPr>
              <a:t>Side by side coaching</a:t>
            </a:r>
          </a:p>
          <a:p>
            <a:pPr defTabSz="727272"/>
            <a:r>
              <a:rPr lang="en-GB" sz="1193" dirty="0">
                <a:solidFill>
                  <a:prstClr val="black">
                    <a:lumMod val="65000"/>
                    <a:lumOff val="35000"/>
                  </a:prstClr>
                </a:solidFill>
                <a:latin typeface="Calibri" panose="020F0502020204030204" pitchFamily="34" charset="0"/>
              </a:rPr>
              <a:t> </a:t>
            </a:r>
            <a:r>
              <a:rPr lang="en-US" sz="1193" dirty="0">
                <a:solidFill>
                  <a:prstClr val="black">
                    <a:lumMod val="65000"/>
                    <a:lumOff val="35000"/>
                  </a:prstClr>
                </a:solidFill>
                <a:latin typeface="Calibri" panose="020F0502020204030204" pitchFamily="34" charset="0"/>
              </a:rPr>
              <a:t>Witness statements</a:t>
            </a:r>
          </a:p>
          <a:p>
            <a:pPr defTabSz="727272"/>
            <a:r>
              <a:rPr lang="en-US" sz="1193" dirty="0">
                <a:solidFill>
                  <a:prstClr val="black">
                    <a:lumMod val="65000"/>
                    <a:lumOff val="35000"/>
                  </a:prstClr>
                </a:solidFill>
                <a:latin typeface="Calibri" panose="020F0502020204030204" pitchFamily="34" charset="0"/>
              </a:rPr>
              <a:t>Assignments/Assessments</a:t>
            </a:r>
          </a:p>
          <a:p>
            <a:pPr defTabSz="727272"/>
            <a:r>
              <a:rPr lang="en-US" sz="1193" dirty="0">
                <a:solidFill>
                  <a:prstClr val="black">
                    <a:lumMod val="65000"/>
                    <a:lumOff val="35000"/>
                  </a:prstClr>
                </a:solidFill>
                <a:latin typeface="Calibri" panose="020F0502020204030204" pitchFamily="34" charset="0"/>
              </a:rPr>
              <a:t>Guided Discussions</a:t>
            </a:r>
          </a:p>
          <a:p>
            <a:pPr defTabSz="727272"/>
            <a:endParaRPr lang="en-US" sz="1193" dirty="0">
              <a:solidFill>
                <a:prstClr val="black">
                  <a:lumMod val="65000"/>
                  <a:lumOff val="35000"/>
                </a:prstClr>
              </a:solidFill>
              <a:latin typeface="Calibri" panose="020F0502020204030204" pitchFamily="34" charset="0"/>
            </a:endParaRPr>
          </a:p>
        </p:txBody>
      </p:sp>
      <p:sp>
        <p:nvSpPr>
          <p:cNvPr id="73" name="Title 41">
            <a:extLst>
              <a:ext uri="{FF2B5EF4-FFF2-40B4-BE49-F238E27FC236}">
                <a16:creationId xmlns:a16="http://schemas.microsoft.com/office/drawing/2014/main" id="{E7A1F2FD-AA90-44B2-811F-6031BF100B37}"/>
              </a:ext>
            </a:extLst>
          </p:cNvPr>
          <p:cNvSpPr>
            <a:spLocks noGrp="1"/>
          </p:cNvSpPr>
          <p:nvPr>
            <p:ph type="title"/>
          </p:nvPr>
        </p:nvSpPr>
        <p:spPr>
          <a:solidFill>
            <a:srgbClr val="0080DB"/>
          </a:solidFill>
        </p:spPr>
        <p:txBody>
          <a:bodyPr>
            <a:normAutofit/>
          </a:bodyPr>
          <a:lstStyle/>
          <a:p>
            <a:pPr algn="ctr"/>
            <a:r>
              <a:rPr lang="en-GB" sz="3818" dirty="0">
                <a:latin typeface="Calibri" panose="020F0502020204030204" pitchFamily="34" charset="0"/>
              </a:rPr>
              <a:t>Learner Journey</a:t>
            </a:r>
          </a:p>
        </p:txBody>
      </p:sp>
      <p:pic>
        <p:nvPicPr>
          <p:cNvPr id="107" name="Graphic 106" descr="Fence">
            <a:extLst>
              <a:ext uri="{FF2B5EF4-FFF2-40B4-BE49-F238E27FC236}">
                <a16:creationId xmlns:a16="http://schemas.microsoft.com/office/drawing/2014/main" id="{CB0F2B71-0F09-40D5-A17A-A8F542E9EA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09103" y="4010844"/>
            <a:ext cx="659479" cy="659479"/>
          </a:xfrm>
          <a:prstGeom prst="rect">
            <a:avLst/>
          </a:prstGeom>
        </p:spPr>
      </p:pic>
      <p:grpSp>
        <p:nvGrpSpPr>
          <p:cNvPr id="66" name="Group 65">
            <a:extLst>
              <a:ext uri="{FF2B5EF4-FFF2-40B4-BE49-F238E27FC236}">
                <a16:creationId xmlns:a16="http://schemas.microsoft.com/office/drawing/2014/main" id="{467C54B0-304E-4D46-AEBC-FB0FA7221B79}"/>
              </a:ext>
            </a:extLst>
          </p:cNvPr>
          <p:cNvGrpSpPr/>
          <p:nvPr/>
        </p:nvGrpSpPr>
        <p:grpSpPr>
          <a:xfrm>
            <a:off x="1389540" y="3178908"/>
            <a:ext cx="507912" cy="467904"/>
            <a:chOff x="178455" y="3114553"/>
            <a:chExt cx="638610" cy="588307"/>
          </a:xfrm>
        </p:grpSpPr>
        <p:grpSp>
          <p:nvGrpSpPr>
            <p:cNvPr id="157" name="Group 156">
              <a:extLst>
                <a:ext uri="{FF2B5EF4-FFF2-40B4-BE49-F238E27FC236}">
                  <a16:creationId xmlns:a16="http://schemas.microsoft.com/office/drawing/2014/main" id="{5D2D5325-BC81-4F4B-BEF4-54266DCB6384}"/>
                </a:ext>
              </a:extLst>
            </p:cNvPr>
            <p:cNvGrpSpPr/>
            <p:nvPr/>
          </p:nvGrpSpPr>
          <p:grpSpPr>
            <a:xfrm>
              <a:off x="178455" y="3114553"/>
              <a:ext cx="638610" cy="588307"/>
              <a:chOff x="13296063" y="10607541"/>
              <a:chExt cx="1265763" cy="1166060"/>
            </a:xfrm>
            <a:solidFill>
              <a:schemeClr val="accent5"/>
            </a:solidFill>
          </p:grpSpPr>
          <p:sp>
            <p:nvSpPr>
              <p:cNvPr id="158" name="Freeform 269">
                <a:extLst>
                  <a:ext uri="{FF2B5EF4-FFF2-40B4-BE49-F238E27FC236}">
                    <a16:creationId xmlns:a16="http://schemas.microsoft.com/office/drawing/2014/main" id="{1E66CF99-3A91-496B-A34C-25FB4773C9D3}"/>
                  </a:ext>
                </a:extLst>
              </p:cNvPr>
              <p:cNvSpPr>
                <a:spLocks noChangeArrowheads="1"/>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59" name="Freeform 270">
                <a:extLst>
                  <a:ext uri="{FF2B5EF4-FFF2-40B4-BE49-F238E27FC236}">
                    <a16:creationId xmlns:a16="http://schemas.microsoft.com/office/drawing/2014/main" id="{8B3C9142-904E-44F5-8FEB-120DE9C7902B}"/>
                  </a:ext>
                </a:extLst>
              </p:cNvPr>
              <p:cNvSpPr>
                <a:spLocks noChangeArrowheads="1"/>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grpSp>
        <p:pic>
          <p:nvPicPr>
            <p:cNvPr id="110" name="Graphic 109" descr="Fence">
              <a:extLst>
                <a:ext uri="{FF2B5EF4-FFF2-40B4-BE49-F238E27FC236}">
                  <a16:creationId xmlns:a16="http://schemas.microsoft.com/office/drawing/2014/main" id="{93595CF3-4FC0-43D3-AF80-916B717265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190" y="3215230"/>
              <a:ext cx="380603" cy="380603"/>
            </a:xfrm>
            <a:prstGeom prst="rect">
              <a:avLst/>
            </a:prstGeom>
          </p:spPr>
        </p:pic>
      </p:grpSp>
      <p:pic>
        <p:nvPicPr>
          <p:cNvPr id="8" name="Graphic 7">
            <a:extLst>
              <a:ext uri="{FF2B5EF4-FFF2-40B4-BE49-F238E27FC236}">
                <a16:creationId xmlns:a16="http://schemas.microsoft.com/office/drawing/2014/main" id="{186538B9-EE72-48A7-8DA0-CC9A9BB83F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56358" y="4694365"/>
            <a:ext cx="482567" cy="482567"/>
          </a:xfrm>
          <a:prstGeom prst="rect">
            <a:avLst/>
          </a:prstGeom>
        </p:spPr>
      </p:pic>
      <p:pic>
        <p:nvPicPr>
          <p:cNvPr id="118" name="Graphic 117" descr="Meeting">
            <a:extLst>
              <a:ext uri="{FF2B5EF4-FFF2-40B4-BE49-F238E27FC236}">
                <a16:creationId xmlns:a16="http://schemas.microsoft.com/office/drawing/2014/main" id="{95EF5D69-FF8B-44FE-826E-C50B40A60DD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7202" y="2354368"/>
            <a:ext cx="659479" cy="659479"/>
          </a:xfrm>
          <a:prstGeom prst="rect">
            <a:avLst/>
          </a:prstGeom>
        </p:spPr>
      </p:pic>
      <p:pic>
        <p:nvPicPr>
          <p:cNvPr id="120" name="Graphic 119" descr="Teacher">
            <a:extLst>
              <a:ext uri="{FF2B5EF4-FFF2-40B4-BE49-F238E27FC236}">
                <a16:creationId xmlns:a16="http://schemas.microsoft.com/office/drawing/2014/main" id="{4CC5D692-D30D-4E29-895E-E8F5E697944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31749" y="2923518"/>
            <a:ext cx="629909" cy="629909"/>
          </a:xfrm>
          <a:prstGeom prst="rect">
            <a:avLst/>
          </a:prstGeom>
        </p:spPr>
      </p:pic>
      <p:grpSp>
        <p:nvGrpSpPr>
          <p:cNvPr id="27" name="Group 26">
            <a:extLst>
              <a:ext uri="{FF2B5EF4-FFF2-40B4-BE49-F238E27FC236}">
                <a16:creationId xmlns:a16="http://schemas.microsoft.com/office/drawing/2014/main" id="{4006CF5E-0BE6-469C-8F30-6E4CF8B5B5A5}"/>
              </a:ext>
            </a:extLst>
          </p:cNvPr>
          <p:cNvGrpSpPr/>
          <p:nvPr/>
        </p:nvGrpSpPr>
        <p:grpSpPr>
          <a:xfrm>
            <a:off x="6764143" y="3902839"/>
            <a:ext cx="877987" cy="767169"/>
            <a:chOff x="6936071" y="4024769"/>
            <a:chExt cx="1103915" cy="964580"/>
          </a:xfrm>
        </p:grpSpPr>
        <p:pic>
          <p:nvPicPr>
            <p:cNvPr id="174" name="Picture 173">
              <a:extLst>
                <a:ext uri="{FF2B5EF4-FFF2-40B4-BE49-F238E27FC236}">
                  <a16:creationId xmlns:a16="http://schemas.microsoft.com/office/drawing/2014/main" id="{09C732E5-1F04-41C9-97BF-5356BD7DB9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6071" y="4491872"/>
              <a:ext cx="614530" cy="497477"/>
            </a:xfrm>
            <a:prstGeom prst="rect">
              <a:avLst/>
            </a:prstGeom>
          </p:spPr>
        </p:pic>
        <p:pic>
          <p:nvPicPr>
            <p:cNvPr id="182" name="Picture 181">
              <a:extLst>
                <a:ext uri="{FF2B5EF4-FFF2-40B4-BE49-F238E27FC236}">
                  <a16:creationId xmlns:a16="http://schemas.microsoft.com/office/drawing/2014/main" id="{14CEC8CF-537E-4D3A-8C7B-747895310AD2}"/>
                </a:ext>
              </a:extLst>
            </p:cNvPr>
            <p:cNvPicPr>
              <a:picLocks noChangeAspect="1"/>
            </p:cNvPicPr>
            <p:nvPr/>
          </p:nvPicPr>
          <p:blipFill>
            <a:blip r:embed="rId13">
              <a:lum bright="100000" contrast="-70000"/>
            </a:blip>
            <a:stretch>
              <a:fillRect/>
            </a:stretch>
          </p:blipFill>
          <p:spPr>
            <a:xfrm>
              <a:off x="7556127" y="4024769"/>
              <a:ext cx="483859" cy="480402"/>
            </a:xfrm>
            <a:prstGeom prst="rect">
              <a:avLst/>
            </a:prstGeom>
          </p:spPr>
        </p:pic>
      </p:grpSp>
      <p:sp>
        <p:nvSpPr>
          <p:cNvPr id="138" name="TextBox 137">
            <a:extLst>
              <a:ext uri="{FF2B5EF4-FFF2-40B4-BE49-F238E27FC236}">
                <a16:creationId xmlns:a16="http://schemas.microsoft.com/office/drawing/2014/main" id="{A84F4E83-CE70-4AF8-B09F-7D002A6F2D77}"/>
              </a:ext>
            </a:extLst>
          </p:cNvPr>
          <p:cNvSpPr txBox="1"/>
          <p:nvPr/>
        </p:nvSpPr>
        <p:spPr>
          <a:xfrm>
            <a:off x="8858966" y="1754162"/>
            <a:ext cx="2020481" cy="578613"/>
          </a:xfrm>
          <a:prstGeom prst="rect">
            <a:avLst/>
          </a:prstGeom>
          <a:noFill/>
        </p:spPr>
        <p:txBody>
          <a:bodyPr wrap="square" lIns="209416" tIns="104708" rIns="209416" bIns="104708" rtlCol="0">
            <a:spAutoFit/>
          </a:bodyPr>
          <a:lstStyle/>
          <a:p>
            <a:pPr defTabSz="727272"/>
            <a:r>
              <a:rPr lang="en-US" sz="1193" dirty="0">
                <a:solidFill>
                  <a:prstClr val="black">
                    <a:lumMod val="65000"/>
                    <a:lumOff val="35000"/>
                  </a:prstClr>
                </a:solidFill>
                <a:latin typeface="Calibri" panose="020F0502020204030204" pitchFamily="34" charset="0"/>
              </a:rPr>
              <a:t>Welcome to the </a:t>
            </a:r>
            <a:r>
              <a:rPr lang="en-US" sz="1193" dirty="0" err="1">
                <a:solidFill>
                  <a:prstClr val="black">
                    <a:lumMod val="65000"/>
                    <a:lumOff val="35000"/>
                  </a:prstClr>
                </a:solidFill>
                <a:latin typeface="Calibri" panose="020F0502020204030204" pitchFamily="34" charset="0"/>
              </a:rPr>
              <a:t>programme</a:t>
            </a:r>
            <a:r>
              <a:rPr lang="en-GB" sz="1193" dirty="0">
                <a:solidFill>
                  <a:prstClr val="black">
                    <a:lumMod val="65000"/>
                    <a:lumOff val="35000"/>
                  </a:prstClr>
                </a:solidFill>
                <a:latin typeface="Calibri" panose="020F0502020204030204" pitchFamily="34" charset="0"/>
              </a:rPr>
              <a:t> training</a:t>
            </a:r>
            <a:endParaRPr lang="en-US" sz="1193" dirty="0">
              <a:solidFill>
                <a:prstClr val="black">
                  <a:lumMod val="65000"/>
                  <a:lumOff val="35000"/>
                </a:prstClr>
              </a:solidFill>
              <a:latin typeface="Calibri" panose="020F0502020204030204" pitchFamily="34" charset="0"/>
            </a:endParaRPr>
          </a:p>
        </p:txBody>
      </p:sp>
      <p:grpSp>
        <p:nvGrpSpPr>
          <p:cNvPr id="68" name="Group 67">
            <a:extLst>
              <a:ext uri="{FF2B5EF4-FFF2-40B4-BE49-F238E27FC236}">
                <a16:creationId xmlns:a16="http://schemas.microsoft.com/office/drawing/2014/main" id="{697E7368-4765-4CB3-B90C-5453A3A4F172}"/>
              </a:ext>
            </a:extLst>
          </p:cNvPr>
          <p:cNvGrpSpPr/>
          <p:nvPr/>
        </p:nvGrpSpPr>
        <p:grpSpPr>
          <a:xfrm>
            <a:off x="8544641" y="1523573"/>
            <a:ext cx="494167" cy="467904"/>
            <a:chOff x="9174735" y="1033261"/>
            <a:chExt cx="621327" cy="588307"/>
          </a:xfrm>
        </p:grpSpPr>
        <p:grpSp>
          <p:nvGrpSpPr>
            <p:cNvPr id="133" name="Group 132">
              <a:extLst>
                <a:ext uri="{FF2B5EF4-FFF2-40B4-BE49-F238E27FC236}">
                  <a16:creationId xmlns:a16="http://schemas.microsoft.com/office/drawing/2014/main" id="{67E80436-CC71-4803-8E1F-F57D79880534}"/>
                </a:ext>
              </a:extLst>
            </p:cNvPr>
            <p:cNvGrpSpPr/>
            <p:nvPr/>
          </p:nvGrpSpPr>
          <p:grpSpPr>
            <a:xfrm>
              <a:off x="9174735" y="1033261"/>
              <a:ext cx="621327" cy="588307"/>
              <a:chOff x="13296063" y="10607541"/>
              <a:chExt cx="1265763" cy="1166060"/>
            </a:xfrm>
            <a:solidFill>
              <a:schemeClr val="accent2"/>
            </a:solidFill>
          </p:grpSpPr>
          <p:sp>
            <p:nvSpPr>
              <p:cNvPr id="134" name="Freeform 269">
                <a:extLst>
                  <a:ext uri="{FF2B5EF4-FFF2-40B4-BE49-F238E27FC236}">
                    <a16:creationId xmlns:a16="http://schemas.microsoft.com/office/drawing/2014/main" id="{259B70A2-BF7F-4FB1-A3D3-F7661D1768A1}"/>
                  </a:ext>
                </a:extLst>
              </p:cNvPr>
              <p:cNvSpPr>
                <a:spLocks noChangeArrowheads="1"/>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solidFill>
                <a:schemeClr val="accent1"/>
              </a:solid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35" name="Freeform 270">
                <a:extLst>
                  <a:ext uri="{FF2B5EF4-FFF2-40B4-BE49-F238E27FC236}">
                    <a16:creationId xmlns:a16="http://schemas.microsoft.com/office/drawing/2014/main" id="{97F7B770-C276-4248-9072-90381E8FCFEB}"/>
                  </a:ext>
                </a:extLst>
              </p:cNvPr>
              <p:cNvSpPr>
                <a:spLocks noChangeArrowheads="1"/>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solidFill>
                <a:schemeClr val="accent1"/>
              </a:solid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grpSp>
        <p:pic>
          <p:nvPicPr>
            <p:cNvPr id="183" name="Graphic 182" descr="Meeting">
              <a:extLst>
                <a:ext uri="{FF2B5EF4-FFF2-40B4-BE49-F238E27FC236}">
                  <a16:creationId xmlns:a16="http://schemas.microsoft.com/office/drawing/2014/main" id="{9843103E-6D5C-4E67-878D-275678835F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58172" y="1076076"/>
              <a:ext cx="441323" cy="453600"/>
            </a:xfrm>
            <a:prstGeom prst="rect">
              <a:avLst/>
            </a:prstGeom>
          </p:spPr>
        </p:pic>
      </p:grpSp>
      <p:grpSp>
        <p:nvGrpSpPr>
          <p:cNvPr id="69" name="Group 68">
            <a:extLst>
              <a:ext uri="{FF2B5EF4-FFF2-40B4-BE49-F238E27FC236}">
                <a16:creationId xmlns:a16="http://schemas.microsoft.com/office/drawing/2014/main" id="{46D9290E-CFB9-4837-A40F-28579203E5A5}"/>
              </a:ext>
            </a:extLst>
          </p:cNvPr>
          <p:cNvGrpSpPr/>
          <p:nvPr/>
        </p:nvGrpSpPr>
        <p:grpSpPr>
          <a:xfrm>
            <a:off x="8544642" y="3178908"/>
            <a:ext cx="507912" cy="467904"/>
            <a:chOff x="9174736" y="3114553"/>
            <a:chExt cx="638610" cy="588307"/>
          </a:xfrm>
        </p:grpSpPr>
        <p:grpSp>
          <p:nvGrpSpPr>
            <p:cNvPr id="139" name="Group 138">
              <a:extLst>
                <a:ext uri="{FF2B5EF4-FFF2-40B4-BE49-F238E27FC236}">
                  <a16:creationId xmlns:a16="http://schemas.microsoft.com/office/drawing/2014/main" id="{25ACE499-C204-4577-BBC9-861F0E6A036D}"/>
                </a:ext>
              </a:extLst>
            </p:cNvPr>
            <p:cNvGrpSpPr/>
            <p:nvPr/>
          </p:nvGrpSpPr>
          <p:grpSpPr>
            <a:xfrm>
              <a:off x="9174736" y="3114553"/>
              <a:ext cx="638610" cy="588307"/>
              <a:chOff x="13296063" y="10607541"/>
              <a:chExt cx="1265763" cy="1166060"/>
            </a:xfrm>
            <a:solidFill>
              <a:schemeClr val="accent2"/>
            </a:solidFill>
          </p:grpSpPr>
          <p:sp>
            <p:nvSpPr>
              <p:cNvPr id="140" name="Freeform 269">
                <a:extLst>
                  <a:ext uri="{FF2B5EF4-FFF2-40B4-BE49-F238E27FC236}">
                    <a16:creationId xmlns:a16="http://schemas.microsoft.com/office/drawing/2014/main" id="{81E13963-0E2B-4910-8358-5C95471FA710}"/>
                  </a:ext>
                </a:extLst>
              </p:cNvPr>
              <p:cNvSpPr>
                <a:spLocks noChangeArrowheads="1"/>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41" name="Freeform 270">
                <a:extLst>
                  <a:ext uri="{FF2B5EF4-FFF2-40B4-BE49-F238E27FC236}">
                    <a16:creationId xmlns:a16="http://schemas.microsoft.com/office/drawing/2014/main" id="{CB22140A-AF6C-474C-B8C6-A8CED2AA773B}"/>
                  </a:ext>
                </a:extLst>
              </p:cNvPr>
              <p:cNvSpPr>
                <a:spLocks noChangeArrowheads="1"/>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grpSp>
        <p:pic>
          <p:nvPicPr>
            <p:cNvPr id="184" name="Graphic 183" descr="Teacher">
              <a:extLst>
                <a:ext uri="{FF2B5EF4-FFF2-40B4-BE49-F238E27FC236}">
                  <a16:creationId xmlns:a16="http://schemas.microsoft.com/office/drawing/2014/main" id="{EF985F41-8B8C-414E-93F7-D785ECDF2D6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50753" y="3160683"/>
              <a:ext cx="455020" cy="455020"/>
            </a:xfrm>
            <a:prstGeom prst="rect">
              <a:avLst/>
            </a:prstGeom>
          </p:spPr>
        </p:pic>
      </p:grpSp>
      <p:grpSp>
        <p:nvGrpSpPr>
          <p:cNvPr id="28" name="Group 27">
            <a:extLst>
              <a:ext uri="{FF2B5EF4-FFF2-40B4-BE49-F238E27FC236}">
                <a16:creationId xmlns:a16="http://schemas.microsoft.com/office/drawing/2014/main" id="{00845E1B-C700-499C-8077-C1E651F9449B}"/>
              </a:ext>
            </a:extLst>
          </p:cNvPr>
          <p:cNvGrpSpPr/>
          <p:nvPr/>
        </p:nvGrpSpPr>
        <p:grpSpPr>
          <a:xfrm>
            <a:off x="1389540" y="4834246"/>
            <a:ext cx="507912" cy="467904"/>
            <a:chOff x="178455" y="5195849"/>
            <a:chExt cx="638610" cy="588307"/>
          </a:xfrm>
        </p:grpSpPr>
        <p:grpSp>
          <p:nvGrpSpPr>
            <p:cNvPr id="163" name="Group 162">
              <a:extLst>
                <a:ext uri="{FF2B5EF4-FFF2-40B4-BE49-F238E27FC236}">
                  <a16:creationId xmlns:a16="http://schemas.microsoft.com/office/drawing/2014/main" id="{A2BB7121-C032-4ACA-BD61-939C5260486C}"/>
                </a:ext>
              </a:extLst>
            </p:cNvPr>
            <p:cNvGrpSpPr/>
            <p:nvPr/>
          </p:nvGrpSpPr>
          <p:grpSpPr>
            <a:xfrm>
              <a:off x="178455" y="5195849"/>
              <a:ext cx="638610" cy="588307"/>
              <a:chOff x="13296063" y="10607541"/>
              <a:chExt cx="1265763" cy="1166060"/>
            </a:xfrm>
            <a:solidFill>
              <a:srgbClr val="FF0000"/>
            </a:solidFill>
          </p:grpSpPr>
          <p:sp>
            <p:nvSpPr>
              <p:cNvPr id="164" name="Freeform 269">
                <a:extLst>
                  <a:ext uri="{FF2B5EF4-FFF2-40B4-BE49-F238E27FC236}">
                    <a16:creationId xmlns:a16="http://schemas.microsoft.com/office/drawing/2014/main" id="{4DE014E1-44EE-4B50-A7D1-A71FABE19525}"/>
                  </a:ext>
                </a:extLst>
              </p:cNvPr>
              <p:cNvSpPr>
                <a:spLocks noChangeArrowheads="1"/>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65" name="Freeform 270">
                <a:extLst>
                  <a:ext uri="{FF2B5EF4-FFF2-40B4-BE49-F238E27FC236}">
                    <a16:creationId xmlns:a16="http://schemas.microsoft.com/office/drawing/2014/main" id="{FFF977D1-FB56-400A-A166-6C409DE8E0A8}"/>
                  </a:ext>
                </a:extLst>
              </p:cNvPr>
              <p:cNvSpPr>
                <a:spLocks noChangeArrowheads="1"/>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grpSp>
        <p:pic>
          <p:nvPicPr>
            <p:cNvPr id="185" name="Graphic 184">
              <a:extLst>
                <a:ext uri="{FF2B5EF4-FFF2-40B4-BE49-F238E27FC236}">
                  <a16:creationId xmlns:a16="http://schemas.microsoft.com/office/drawing/2014/main" id="{35DD3419-6890-4049-A82E-FC7EB889CD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8919" y="5265449"/>
              <a:ext cx="432000" cy="432000"/>
            </a:xfrm>
            <a:prstGeom prst="rect">
              <a:avLst/>
            </a:prstGeom>
          </p:spPr>
        </p:pic>
      </p:grpSp>
      <p:grpSp>
        <p:nvGrpSpPr>
          <p:cNvPr id="64" name="Group 63">
            <a:extLst>
              <a:ext uri="{FF2B5EF4-FFF2-40B4-BE49-F238E27FC236}">
                <a16:creationId xmlns:a16="http://schemas.microsoft.com/office/drawing/2014/main" id="{8558A2A1-C637-4E1E-B4DF-0F92A7A01989}"/>
              </a:ext>
            </a:extLst>
          </p:cNvPr>
          <p:cNvGrpSpPr/>
          <p:nvPr/>
        </p:nvGrpSpPr>
        <p:grpSpPr>
          <a:xfrm>
            <a:off x="4718037" y="3037022"/>
            <a:ext cx="771987" cy="603787"/>
            <a:chOff x="4363454" y="2936156"/>
            <a:chExt cx="970638" cy="759156"/>
          </a:xfrm>
        </p:grpSpPr>
        <p:pic>
          <p:nvPicPr>
            <p:cNvPr id="10" name="Picture 9">
              <a:extLst>
                <a:ext uri="{FF2B5EF4-FFF2-40B4-BE49-F238E27FC236}">
                  <a16:creationId xmlns:a16="http://schemas.microsoft.com/office/drawing/2014/main" id="{6BD2AE8A-7400-45AB-9B42-5DAA7D5EB13C}"/>
                </a:ext>
              </a:extLst>
            </p:cNvPr>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artisticChalkSketch/>
                      </a14:imgEffect>
                    </a14:imgLayer>
                  </a14:imgProps>
                </a:ext>
                <a:ext uri="{28A0092B-C50C-407E-A947-70E740481C1C}">
                  <a14:useLocalDpi xmlns:a14="http://schemas.microsoft.com/office/drawing/2010/main" val="0"/>
                </a:ext>
              </a:extLst>
            </a:blip>
            <a:stretch>
              <a:fillRect/>
            </a:stretch>
          </p:blipFill>
          <p:spPr>
            <a:xfrm flipH="1">
              <a:off x="4363454" y="2936156"/>
              <a:ext cx="648870" cy="759156"/>
            </a:xfrm>
            <a:prstGeom prst="rect">
              <a:avLst/>
            </a:prstGeom>
          </p:spPr>
        </p:pic>
        <p:sp>
          <p:nvSpPr>
            <p:cNvPr id="31" name="Rectangle 30">
              <a:extLst>
                <a:ext uri="{FF2B5EF4-FFF2-40B4-BE49-F238E27FC236}">
                  <a16:creationId xmlns:a16="http://schemas.microsoft.com/office/drawing/2014/main" id="{6C6CB0AC-CF5B-445B-A18A-D026CCC0A54C}"/>
                </a:ext>
              </a:extLst>
            </p:cNvPr>
            <p:cNvSpPr/>
            <p:nvPr/>
          </p:nvSpPr>
          <p:spPr>
            <a:xfrm>
              <a:off x="4896747" y="2940083"/>
              <a:ext cx="437345" cy="547006"/>
            </a:xfrm>
            <a:prstGeom prst="rect">
              <a:avLst/>
            </a:prstGeom>
          </p:spPr>
          <p:txBody>
            <a:bodyPr wrap="square">
              <a:spAutoFit/>
            </a:bodyPr>
            <a:lstStyle/>
            <a:p>
              <a:pPr algn="ctr" defTabSz="727272"/>
              <a:r>
                <a:rPr lang="en-GB" sz="2227" b="1" dirty="0">
                  <a:solidFill>
                    <a:prstClr val="white"/>
                  </a:solidFill>
                  <a:latin typeface="Segoe UI Symbol" panose="020B0502040204020203" pitchFamily="34" charset="0"/>
                  <a:ea typeface="Segoe UI Symbol" panose="020B0502040204020203" pitchFamily="34" charset="0"/>
                </a:rPr>
                <a:t>✔</a:t>
              </a:r>
              <a:endParaRPr lang="en-GB" sz="2227" b="1" dirty="0">
                <a:solidFill>
                  <a:prstClr val="white"/>
                </a:solidFill>
                <a:latin typeface="Lato"/>
              </a:endParaRPr>
            </a:p>
          </p:txBody>
        </p:sp>
      </p:grpSp>
      <p:grpSp>
        <p:nvGrpSpPr>
          <p:cNvPr id="65" name="Group 64">
            <a:extLst>
              <a:ext uri="{FF2B5EF4-FFF2-40B4-BE49-F238E27FC236}">
                <a16:creationId xmlns:a16="http://schemas.microsoft.com/office/drawing/2014/main" id="{B49DA06D-86F3-4883-ADC1-0B94EB35E5E7}"/>
              </a:ext>
            </a:extLst>
          </p:cNvPr>
          <p:cNvGrpSpPr/>
          <p:nvPr/>
        </p:nvGrpSpPr>
        <p:grpSpPr>
          <a:xfrm>
            <a:off x="1389540" y="1523573"/>
            <a:ext cx="507912" cy="467904"/>
            <a:chOff x="178455" y="1033261"/>
            <a:chExt cx="638610" cy="588307"/>
          </a:xfrm>
        </p:grpSpPr>
        <p:grpSp>
          <p:nvGrpSpPr>
            <p:cNvPr id="151" name="Group 150">
              <a:extLst>
                <a:ext uri="{FF2B5EF4-FFF2-40B4-BE49-F238E27FC236}">
                  <a16:creationId xmlns:a16="http://schemas.microsoft.com/office/drawing/2014/main" id="{45EA4520-55C0-4621-8452-8CEA3B7FA543}"/>
                </a:ext>
              </a:extLst>
            </p:cNvPr>
            <p:cNvGrpSpPr/>
            <p:nvPr/>
          </p:nvGrpSpPr>
          <p:grpSpPr>
            <a:xfrm>
              <a:off x="178455" y="1033261"/>
              <a:ext cx="638610" cy="588307"/>
              <a:chOff x="13296063" y="10607541"/>
              <a:chExt cx="1265763" cy="1166060"/>
            </a:xfrm>
            <a:solidFill>
              <a:schemeClr val="accent6"/>
            </a:solidFill>
          </p:grpSpPr>
          <p:sp>
            <p:nvSpPr>
              <p:cNvPr id="152" name="Freeform 269">
                <a:extLst>
                  <a:ext uri="{FF2B5EF4-FFF2-40B4-BE49-F238E27FC236}">
                    <a16:creationId xmlns:a16="http://schemas.microsoft.com/office/drawing/2014/main" id="{C7ED1F13-61B9-40A7-AB23-65C10FAB2455}"/>
                  </a:ext>
                </a:extLst>
              </p:cNvPr>
              <p:cNvSpPr>
                <a:spLocks noChangeArrowheads="1"/>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53" name="Freeform 270">
                <a:extLst>
                  <a:ext uri="{FF2B5EF4-FFF2-40B4-BE49-F238E27FC236}">
                    <a16:creationId xmlns:a16="http://schemas.microsoft.com/office/drawing/2014/main" id="{19D89845-11FC-48C0-9453-8125DE685465}"/>
                  </a:ext>
                </a:extLst>
              </p:cNvPr>
              <p:cNvSpPr>
                <a:spLocks noChangeArrowheads="1"/>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grpSp>
        <p:pic>
          <p:nvPicPr>
            <p:cNvPr id="188" name="Picture 187">
              <a:extLst>
                <a:ext uri="{FF2B5EF4-FFF2-40B4-BE49-F238E27FC236}">
                  <a16:creationId xmlns:a16="http://schemas.microsoft.com/office/drawing/2014/main" id="{CFB98329-EE7E-4A14-A535-F11CC9572C6F}"/>
                </a:ext>
              </a:extLst>
            </p:cNvPr>
            <p:cNvPicPr>
              <a:picLocks noChangeAspect="1"/>
            </p:cNvPicPr>
            <p:nvPr/>
          </p:nvPicPr>
          <p:blipFill>
            <a:blip r:embed="rId16" cstate="print">
              <a:lum bright="70000" contrast="-70000"/>
              <a:extLst>
                <a:ext uri="{BEBA8EAE-BF5A-486C-A8C5-ECC9F3942E4B}">
                  <a14:imgProps xmlns:a14="http://schemas.microsoft.com/office/drawing/2010/main">
                    <a14:imgLayer r:embed="rId17">
                      <a14:imgEffect>
                        <a14:artisticChalkSketch/>
                      </a14:imgEffect>
                    </a14:imgLayer>
                  </a14:imgProps>
                </a:ext>
                <a:ext uri="{28A0092B-C50C-407E-A947-70E740481C1C}">
                  <a14:useLocalDpi xmlns:a14="http://schemas.microsoft.com/office/drawing/2010/main" val="0"/>
                </a:ext>
              </a:extLst>
            </a:blip>
            <a:stretch>
              <a:fillRect/>
            </a:stretch>
          </p:blipFill>
          <p:spPr>
            <a:xfrm flipH="1">
              <a:off x="261193" y="1104224"/>
              <a:ext cx="345353" cy="465314"/>
            </a:xfrm>
            <a:prstGeom prst="rect">
              <a:avLst/>
            </a:prstGeom>
          </p:spPr>
        </p:pic>
        <p:sp>
          <p:nvSpPr>
            <p:cNvPr id="189" name="Rectangle 188">
              <a:extLst>
                <a:ext uri="{FF2B5EF4-FFF2-40B4-BE49-F238E27FC236}">
                  <a16:creationId xmlns:a16="http://schemas.microsoft.com/office/drawing/2014/main" id="{27F9BE77-B5B2-4FE4-85F0-BFC55F75438D}"/>
                </a:ext>
              </a:extLst>
            </p:cNvPr>
            <p:cNvSpPr/>
            <p:nvPr/>
          </p:nvSpPr>
          <p:spPr>
            <a:xfrm>
              <a:off x="545032" y="1106630"/>
              <a:ext cx="232770" cy="362225"/>
            </a:xfrm>
            <a:prstGeom prst="rect">
              <a:avLst/>
            </a:prstGeom>
          </p:spPr>
          <p:txBody>
            <a:bodyPr wrap="square">
              <a:spAutoFit/>
            </a:bodyPr>
            <a:lstStyle/>
            <a:p>
              <a:pPr algn="ctr" defTabSz="727272"/>
              <a:r>
                <a:rPr lang="en-GB" sz="1272" b="1" dirty="0">
                  <a:solidFill>
                    <a:prstClr val="white"/>
                  </a:solidFill>
                  <a:latin typeface="Segoe UI Symbol" panose="020B0502040204020203" pitchFamily="34" charset="0"/>
                  <a:ea typeface="Segoe UI Symbol" panose="020B0502040204020203" pitchFamily="34" charset="0"/>
                </a:rPr>
                <a:t>✔</a:t>
              </a:r>
              <a:endParaRPr lang="en-GB" sz="1272" b="1" dirty="0">
                <a:solidFill>
                  <a:prstClr val="white"/>
                </a:solidFill>
                <a:latin typeface="Lato"/>
              </a:endParaRPr>
            </a:p>
          </p:txBody>
        </p:sp>
      </p:grpSp>
      <p:grpSp>
        <p:nvGrpSpPr>
          <p:cNvPr id="67" name="Group 66">
            <a:extLst>
              <a:ext uri="{FF2B5EF4-FFF2-40B4-BE49-F238E27FC236}">
                <a16:creationId xmlns:a16="http://schemas.microsoft.com/office/drawing/2014/main" id="{90A319C8-83B0-430D-84E6-F8F0F0F178F6}"/>
              </a:ext>
            </a:extLst>
          </p:cNvPr>
          <p:cNvGrpSpPr/>
          <p:nvPr/>
        </p:nvGrpSpPr>
        <p:grpSpPr>
          <a:xfrm>
            <a:off x="8544642" y="4834246"/>
            <a:ext cx="507912" cy="467904"/>
            <a:chOff x="9174736" y="5195849"/>
            <a:chExt cx="638610" cy="588307"/>
          </a:xfrm>
        </p:grpSpPr>
        <p:grpSp>
          <p:nvGrpSpPr>
            <p:cNvPr id="145" name="Group 144">
              <a:extLst>
                <a:ext uri="{FF2B5EF4-FFF2-40B4-BE49-F238E27FC236}">
                  <a16:creationId xmlns:a16="http://schemas.microsoft.com/office/drawing/2014/main" id="{ADBFDF1C-5B73-4C75-B8B2-4864FFBD1DCF}"/>
                </a:ext>
              </a:extLst>
            </p:cNvPr>
            <p:cNvGrpSpPr/>
            <p:nvPr/>
          </p:nvGrpSpPr>
          <p:grpSpPr>
            <a:xfrm>
              <a:off x="9174736" y="5195849"/>
              <a:ext cx="638610" cy="588307"/>
              <a:chOff x="13296063" y="10607541"/>
              <a:chExt cx="1265763" cy="1166060"/>
            </a:xfrm>
            <a:solidFill>
              <a:schemeClr val="tx2"/>
            </a:solidFill>
          </p:grpSpPr>
          <p:sp>
            <p:nvSpPr>
              <p:cNvPr id="146" name="Freeform 269">
                <a:extLst>
                  <a:ext uri="{FF2B5EF4-FFF2-40B4-BE49-F238E27FC236}">
                    <a16:creationId xmlns:a16="http://schemas.microsoft.com/office/drawing/2014/main" id="{FA67E717-9525-4123-A35A-2AB693FFF7ED}"/>
                  </a:ext>
                </a:extLst>
              </p:cNvPr>
              <p:cNvSpPr>
                <a:spLocks noChangeArrowheads="1"/>
              </p:cNvSpPr>
              <p:nvPr/>
            </p:nvSpPr>
            <p:spPr bwMode="auto">
              <a:xfrm>
                <a:off x="13349333" y="10670914"/>
                <a:ext cx="1141470" cy="1039314"/>
              </a:xfrm>
              <a:custGeom>
                <a:avLst/>
                <a:gdLst>
                  <a:gd name="T0" fmla="*/ 994 w 1989"/>
                  <a:gd name="T1" fmla="*/ 0 h 1812"/>
                  <a:gd name="T2" fmla="*/ 994 w 1989"/>
                  <a:gd name="T3" fmla="*/ 0 h 1812"/>
                  <a:gd name="T4" fmla="*/ 354 w 1989"/>
                  <a:gd name="T5" fmla="*/ 268 h 1812"/>
                  <a:gd name="T6" fmla="*/ 354 w 1989"/>
                  <a:gd name="T7" fmla="*/ 1548 h 1812"/>
                  <a:gd name="T8" fmla="*/ 994 w 1989"/>
                  <a:gd name="T9" fmla="*/ 1811 h 1812"/>
                  <a:gd name="T10" fmla="*/ 1634 w 1989"/>
                  <a:gd name="T11" fmla="*/ 1548 h 1812"/>
                  <a:gd name="T12" fmla="*/ 1634 w 1989"/>
                  <a:gd name="T13" fmla="*/ 268 h 1812"/>
                  <a:gd name="T14" fmla="*/ 994 w 1989"/>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9" h="1812">
                    <a:moveTo>
                      <a:pt x="994" y="0"/>
                    </a:moveTo>
                    <a:lnTo>
                      <a:pt x="994" y="0"/>
                    </a:lnTo>
                    <a:cubicBezTo>
                      <a:pt x="766" y="0"/>
                      <a:pt x="532" y="91"/>
                      <a:pt x="354" y="268"/>
                    </a:cubicBezTo>
                    <a:cubicBezTo>
                      <a:pt x="0" y="622"/>
                      <a:pt x="0" y="1194"/>
                      <a:pt x="354" y="1548"/>
                    </a:cubicBezTo>
                    <a:cubicBezTo>
                      <a:pt x="532" y="1725"/>
                      <a:pt x="766" y="1811"/>
                      <a:pt x="994" y="1811"/>
                    </a:cubicBezTo>
                    <a:cubicBezTo>
                      <a:pt x="1229" y="1811"/>
                      <a:pt x="1457" y="1725"/>
                      <a:pt x="1634" y="1548"/>
                    </a:cubicBezTo>
                    <a:cubicBezTo>
                      <a:pt x="1988" y="1194"/>
                      <a:pt x="1988" y="622"/>
                      <a:pt x="1634" y="268"/>
                    </a:cubicBezTo>
                    <a:cubicBezTo>
                      <a:pt x="1457" y="91"/>
                      <a:pt x="1229" y="0"/>
                      <a:pt x="994"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sp>
            <p:nvSpPr>
              <p:cNvPr id="147" name="Freeform 270">
                <a:extLst>
                  <a:ext uri="{FF2B5EF4-FFF2-40B4-BE49-F238E27FC236}">
                    <a16:creationId xmlns:a16="http://schemas.microsoft.com/office/drawing/2014/main" id="{BA83C76C-9AD1-4FB7-9AE9-67AC3854D28D}"/>
                  </a:ext>
                </a:extLst>
              </p:cNvPr>
              <p:cNvSpPr>
                <a:spLocks noChangeArrowheads="1"/>
              </p:cNvSpPr>
              <p:nvPr/>
            </p:nvSpPr>
            <p:spPr bwMode="auto">
              <a:xfrm>
                <a:off x="13296063" y="10607541"/>
                <a:ext cx="1265763" cy="1166060"/>
              </a:xfrm>
              <a:custGeom>
                <a:avLst/>
                <a:gdLst>
                  <a:gd name="T0" fmla="*/ 1085 w 2206"/>
                  <a:gd name="T1" fmla="*/ 2005 h 2035"/>
                  <a:gd name="T2" fmla="*/ 1085 w 2206"/>
                  <a:gd name="T3" fmla="*/ 2005 h 2035"/>
                  <a:gd name="T4" fmla="*/ 383 w 2206"/>
                  <a:gd name="T5" fmla="*/ 1714 h 2035"/>
                  <a:gd name="T6" fmla="*/ 383 w 2206"/>
                  <a:gd name="T7" fmla="*/ 314 h 2035"/>
                  <a:gd name="T8" fmla="*/ 1085 w 2206"/>
                  <a:gd name="T9" fmla="*/ 23 h 2035"/>
                  <a:gd name="T10" fmla="*/ 1788 w 2206"/>
                  <a:gd name="T11" fmla="*/ 314 h 2035"/>
                  <a:gd name="T12" fmla="*/ 1788 w 2206"/>
                  <a:gd name="T13" fmla="*/ 1714 h 2035"/>
                  <a:gd name="T14" fmla="*/ 1085 w 2206"/>
                  <a:gd name="T15" fmla="*/ 2005 h 2035"/>
                  <a:gd name="T16" fmla="*/ 1085 w 2206"/>
                  <a:gd name="T17" fmla="*/ 0 h 2035"/>
                  <a:gd name="T18" fmla="*/ 1085 w 2206"/>
                  <a:gd name="T19" fmla="*/ 0 h 2035"/>
                  <a:gd name="T20" fmla="*/ 366 w 2206"/>
                  <a:gd name="T21" fmla="*/ 297 h 2035"/>
                  <a:gd name="T22" fmla="*/ 68 w 2206"/>
                  <a:gd name="T23" fmla="*/ 1017 h 2035"/>
                  <a:gd name="T24" fmla="*/ 366 w 2206"/>
                  <a:gd name="T25" fmla="*/ 1737 h 2035"/>
                  <a:gd name="T26" fmla="*/ 1085 w 2206"/>
                  <a:gd name="T27" fmla="*/ 2034 h 2035"/>
                  <a:gd name="T28" fmla="*/ 1085 w 2206"/>
                  <a:gd name="T29" fmla="*/ 2034 h 2035"/>
                  <a:gd name="T30" fmla="*/ 1805 w 2206"/>
                  <a:gd name="T31" fmla="*/ 1737 h 2035"/>
                  <a:gd name="T32" fmla="*/ 1805 w 2206"/>
                  <a:gd name="T33" fmla="*/ 297 h 2035"/>
                  <a:gd name="T34" fmla="*/ 1085 w 2206"/>
                  <a:gd name="T35" fmla="*/ 0 h 2035"/>
                  <a:gd name="T36" fmla="*/ 1085 w 2206"/>
                  <a:gd name="T37" fmla="*/ 200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6" h="2035">
                    <a:moveTo>
                      <a:pt x="1085" y="2005"/>
                    </a:moveTo>
                    <a:lnTo>
                      <a:pt x="1085" y="2005"/>
                    </a:lnTo>
                    <a:cubicBezTo>
                      <a:pt x="823" y="2005"/>
                      <a:pt x="571" y="1902"/>
                      <a:pt x="383" y="1714"/>
                    </a:cubicBezTo>
                    <a:cubicBezTo>
                      <a:pt x="0" y="1331"/>
                      <a:pt x="0" y="703"/>
                      <a:pt x="383" y="314"/>
                    </a:cubicBezTo>
                    <a:cubicBezTo>
                      <a:pt x="571" y="126"/>
                      <a:pt x="823" y="23"/>
                      <a:pt x="1085" y="23"/>
                    </a:cubicBezTo>
                    <a:cubicBezTo>
                      <a:pt x="1354" y="23"/>
                      <a:pt x="1600" y="126"/>
                      <a:pt x="1788" y="314"/>
                    </a:cubicBezTo>
                    <a:cubicBezTo>
                      <a:pt x="2177" y="703"/>
                      <a:pt x="2177" y="1331"/>
                      <a:pt x="1788" y="1714"/>
                    </a:cubicBezTo>
                    <a:cubicBezTo>
                      <a:pt x="1600" y="1902"/>
                      <a:pt x="1354" y="2005"/>
                      <a:pt x="1085" y="2005"/>
                    </a:cubicBezTo>
                    <a:lnTo>
                      <a:pt x="1085" y="0"/>
                    </a:lnTo>
                    <a:lnTo>
                      <a:pt x="1085" y="0"/>
                    </a:lnTo>
                    <a:cubicBezTo>
                      <a:pt x="817" y="0"/>
                      <a:pt x="560" y="103"/>
                      <a:pt x="366" y="297"/>
                    </a:cubicBezTo>
                    <a:cubicBezTo>
                      <a:pt x="177" y="486"/>
                      <a:pt x="68" y="743"/>
                      <a:pt x="68" y="1017"/>
                    </a:cubicBezTo>
                    <a:cubicBezTo>
                      <a:pt x="68" y="1285"/>
                      <a:pt x="177" y="1542"/>
                      <a:pt x="366" y="1737"/>
                    </a:cubicBezTo>
                    <a:cubicBezTo>
                      <a:pt x="560" y="1925"/>
                      <a:pt x="817" y="2034"/>
                      <a:pt x="1085" y="2034"/>
                    </a:cubicBezTo>
                    <a:lnTo>
                      <a:pt x="1085" y="2034"/>
                    </a:lnTo>
                    <a:cubicBezTo>
                      <a:pt x="1360" y="2034"/>
                      <a:pt x="1611" y="1925"/>
                      <a:pt x="1805" y="1737"/>
                    </a:cubicBezTo>
                    <a:cubicBezTo>
                      <a:pt x="2205" y="1337"/>
                      <a:pt x="2205" y="691"/>
                      <a:pt x="1805" y="297"/>
                    </a:cubicBezTo>
                    <a:cubicBezTo>
                      <a:pt x="1611" y="103"/>
                      <a:pt x="1360" y="0"/>
                      <a:pt x="1085" y="0"/>
                    </a:cubicBezTo>
                    <a:lnTo>
                      <a:pt x="1085" y="200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727272">
                  <a:defRPr/>
                </a:pPr>
                <a:endParaRPr lang="en-US" sz="955" dirty="0">
                  <a:solidFill>
                    <a:prstClr val="black"/>
                  </a:solidFill>
                  <a:latin typeface="Lato Light"/>
                </a:endParaRPr>
              </a:p>
            </p:txBody>
          </p:sp>
        </p:grpSp>
        <p:pic>
          <p:nvPicPr>
            <p:cNvPr id="192" name="Picture 191">
              <a:extLst>
                <a:ext uri="{FF2B5EF4-FFF2-40B4-BE49-F238E27FC236}">
                  <a16:creationId xmlns:a16="http://schemas.microsoft.com/office/drawing/2014/main" id="{031F329E-2A63-4F84-AA1F-44326DE4AA10}"/>
                </a:ext>
              </a:extLst>
            </p:cNvPr>
            <p:cNvPicPr>
              <a:picLocks noChangeAspect="1"/>
            </p:cNvPicPr>
            <p:nvPr/>
          </p:nvPicPr>
          <p:blipFill>
            <a:blip r:embed="rId13">
              <a:lum bright="100000" contrast="-70000"/>
            </a:blip>
            <a:stretch>
              <a:fillRect/>
            </a:stretch>
          </p:blipFill>
          <p:spPr>
            <a:xfrm>
              <a:off x="9298415" y="5294994"/>
              <a:ext cx="362590" cy="360000"/>
            </a:xfrm>
            <a:prstGeom prst="rect">
              <a:avLst/>
            </a:prstGeom>
          </p:spPr>
        </p:pic>
      </p:grpSp>
    </p:spTree>
    <p:extLst>
      <p:ext uri="{BB962C8B-B14F-4D97-AF65-F5344CB8AC3E}">
        <p14:creationId xmlns:p14="http://schemas.microsoft.com/office/powerpoint/2010/main" val="2187192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animEffect transition="in" filter="fade">
                                      <p:cBhvr>
                                        <p:cTn id="31" dur="500"/>
                                        <p:tgtEl>
                                          <p:spTgt spid="1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fade">
                                      <p:cBhvr>
                                        <p:cTn id="39" dur="500"/>
                                        <p:tgtEl>
                                          <p:spTgt spid="1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par>
                                <p:cTn id="43" presetID="1"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142"/>
                                        </p:tgtEl>
                                        <p:attrNameLst>
                                          <p:attrName>style.visibility</p:attrName>
                                        </p:attrNameLst>
                                      </p:cBhvr>
                                      <p:to>
                                        <p:strVal val="visible"/>
                                      </p:to>
                                    </p:set>
                                    <p:animEffect transition="in" filter="fade">
                                      <p:cBhvr>
                                        <p:cTn id="49" dur="500"/>
                                        <p:tgtEl>
                                          <p:spTgt spid="1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3"/>
                                        </p:tgtEl>
                                        <p:attrNameLst>
                                          <p:attrName>style.visibility</p:attrName>
                                        </p:attrNameLst>
                                      </p:cBhvr>
                                      <p:to>
                                        <p:strVal val="visible"/>
                                      </p:to>
                                    </p:set>
                                    <p:animEffect transition="in" filter="fade">
                                      <p:cBhvr>
                                        <p:cTn id="52" dur="500"/>
                                        <p:tgtEl>
                                          <p:spTgt spid="1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4"/>
                                        </p:tgtEl>
                                        <p:attrNameLst>
                                          <p:attrName>style.visibility</p:attrName>
                                        </p:attrNameLst>
                                      </p:cBhvr>
                                      <p:to>
                                        <p:strVal val="visible"/>
                                      </p:to>
                                    </p:set>
                                    <p:animEffect transition="in" filter="fade">
                                      <p:cBhvr>
                                        <p:cTn id="55" dur="500"/>
                                        <p:tgtEl>
                                          <p:spTgt spid="14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fade">
                                      <p:cBhvr>
                                        <p:cTn id="63" dur="500"/>
                                        <p:tgtEl>
                                          <p:spTgt spid="1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5"/>
                                        </p:tgtEl>
                                        <p:attrNameLst>
                                          <p:attrName>style.visibility</p:attrName>
                                        </p:attrNameLst>
                                      </p:cBhvr>
                                      <p:to>
                                        <p:strVal val="visible"/>
                                      </p:to>
                                    </p:set>
                                    <p:animEffect transition="in" filter="fade">
                                      <p:cBhvr>
                                        <p:cTn id="66" dur="500"/>
                                        <p:tgtEl>
                                          <p:spTgt spid="105"/>
                                        </p:tgtEl>
                                      </p:cBhvr>
                                    </p:animEffec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0" presetClass="entr" presetSubtype="0" fill="hold" grpId="0" nodeType="withEffect">
                                  <p:stCondLst>
                                    <p:cond delay="0"/>
                                  </p:stCondLst>
                                  <p:childTnLst>
                                    <p:set>
                                      <p:cBhvr>
                                        <p:cTn id="72" dur="1" fill="hold">
                                          <p:stCondLst>
                                            <p:cond delay="0"/>
                                          </p:stCondLst>
                                        </p:cTn>
                                        <p:tgtEl>
                                          <p:spTgt spid="148"/>
                                        </p:tgtEl>
                                        <p:attrNameLst>
                                          <p:attrName>style.visibility</p:attrName>
                                        </p:attrNameLst>
                                      </p:cBhvr>
                                      <p:to>
                                        <p:strVal val="visible"/>
                                      </p:to>
                                    </p:set>
                                    <p:animEffect transition="in" filter="fade">
                                      <p:cBhvr>
                                        <p:cTn id="73" dur="500"/>
                                        <p:tgtEl>
                                          <p:spTgt spid="14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9"/>
                                        </p:tgtEl>
                                        <p:attrNameLst>
                                          <p:attrName>style.visibility</p:attrName>
                                        </p:attrNameLst>
                                      </p:cBhvr>
                                      <p:to>
                                        <p:strVal val="visible"/>
                                      </p:to>
                                    </p:set>
                                    <p:animEffect transition="in" filter="fade">
                                      <p:cBhvr>
                                        <p:cTn id="76" dur="500"/>
                                        <p:tgtEl>
                                          <p:spTgt spid="1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0"/>
                                        </p:tgtEl>
                                        <p:attrNameLst>
                                          <p:attrName>style.visibility</p:attrName>
                                        </p:attrNameLst>
                                      </p:cBhvr>
                                      <p:to>
                                        <p:strVal val="visible"/>
                                      </p:to>
                                    </p:set>
                                    <p:animEffect transition="in" filter="fade">
                                      <p:cBhvr>
                                        <p:cTn id="79" dur="500"/>
                                        <p:tgtEl>
                                          <p:spTgt spid="15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fade">
                                      <p:cBhvr>
                                        <p:cTn id="84" dur="500"/>
                                        <p:tgtEl>
                                          <p:spTgt spid="7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4"/>
                                        </p:tgtEl>
                                        <p:attrNameLst>
                                          <p:attrName>style.visibility</p:attrName>
                                        </p:attrNameLst>
                                      </p:cBhvr>
                                      <p:to>
                                        <p:strVal val="visible"/>
                                      </p:to>
                                    </p:set>
                                    <p:animEffect transition="in" filter="fade">
                                      <p:cBhvr>
                                        <p:cTn id="87" dur="500"/>
                                        <p:tgtEl>
                                          <p:spTgt spid="12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2"/>
                                        </p:tgtEl>
                                        <p:attrNameLst>
                                          <p:attrName>style.visibility</p:attrName>
                                        </p:attrNameLst>
                                      </p:cBhvr>
                                      <p:to>
                                        <p:strVal val="visible"/>
                                      </p:to>
                                    </p:set>
                                    <p:animEffect transition="in" filter="fade">
                                      <p:cBhvr>
                                        <p:cTn id="90" dur="500"/>
                                        <p:tgtEl>
                                          <p:spTgt spid="92"/>
                                        </p:tgtEl>
                                      </p:cBhvr>
                                    </p:animEffec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
                                        </p:tgtEl>
                                        <p:attrNameLst>
                                          <p:attrName>style.visibility</p:attrName>
                                        </p:attrNameLst>
                                      </p:cBhvr>
                                      <p:to>
                                        <p:strVal val="visible"/>
                                      </p:to>
                                    </p:set>
                                  </p:childTnLst>
                                </p:cTn>
                              </p:par>
                              <p:par>
                                <p:cTn id="95" presetID="10" presetClass="entr" presetSubtype="0" fill="hold" grpId="0" nodeType="withEffect">
                                  <p:stCondLst>
                                    <p:cond delay="0"/>
                                  </p:stCondLst>
                                  <p:childTnLst>
                                    <p:set>
                                      <p:cBhvr>
                                        <p:cTn id="96" dur="1" fill="hold">
                                          <p:stCondLst>
                                            <p:cond delay="0"/>
                                          </p:stCondLst>
                                        </p:cTn>
                                        <p:tgtEl>
                                          <p:spTgt spid="166"/>
                                        </p:tgtEl>
                                        <p:attrNameLst>
                                          <p:attrName>style.visibility</p:attrName>
                                        </p:attrNameLst>
                                      </p:cBhvr>
                                      <p:to>
                                        <p:strVal val="visible"/>
                                      </p:to>
                                    </p:set>
                                    <p:animEffect transition="in" filter="fade">
                                      <p:cBhvr>
                                        <p:cTn id="97" dur="500"/>
                                        <p:tgtEl>
                                          <p:spTgt spid="16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7"/>
                                        </p:tgtEl>
                                        <p:attrNameLst>
                                          <p:attrName>style.visibility</p:attrName>
                                        </p:attrNameLst>
                                      </p:cBhvr>
                                      <p:to>
                                        <p:strVal val="visible"/>
                                      </p:to>
                                    </p:set>
                                    <p:animEffect transition="in" filter="fade">
                                      <p:cBhvr>
                                        <p:cTn id="100" dur="500"/>
                                        <p:tgtEl>
                                          <p:spTgt spid="16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8"/>
                                        </p:tgtEl>
                                        <p:attrNameLst>
                                          <p:attrName>style.visibility</p:attrName>
                                        </p:attrNameLst>
                                      </p:cBhvr>
                                      <p:to>
                                        <p:strVal val="visible"/>
                                      </p:to>
                                    </p:set>
                                    <p:animEffect transition="in" filter="fade">
                                      <p:cBhvr>
                                        <p:cTn id="103" dur="500"/>
                                        <p:tgtEl>
                                          <p:spTgt spid="16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500"/>
                                        <p:tgtEl>
                                          <p:spTgt spid="7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29"/>
                                        </p:tgtEl>
                                        <p:attrNameLst>
                                          <p:attrName>style.visibility</p:attrName>
                                        </p:attrNameLst>
                                      </p:cBhvr>
                                      <p:to>
                                        <p:strVal val="visible"/>
                                      </p:to>
                                    </p:set>
                                    <p:animEffect transition="in" filter="fade">
                                      <p:cBhvr>
                                        <p:cTn id="111" dur="500"/>
                                        <p:tgtEl>
                                          <p:spTgt spid="12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fade">
                                      <p:cBhvr>
                                        <p:cTn id="114" dur="500"/>
                                        <p:tgtEl>
                                          <p:spTgt spid="100"/>
                                        </p:tgtEl>
                                      </p:cBhvr>
                                    </p:animEffect>
                                  </p:childTnLst>
                                </p:cTn>
                              </p:par>
                              <p:par>
                                <p:cTn id="115" presetID="1" presetClass="entr" presetSubtype="0" fill="hold"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7"/>
                                        </p:tgtEl>
                                        <p:attrNameLst>
                                          <p:attrName>style.visibility</p:attrName>
                                        </p:attrNameLst>
                                      </p:cBhvr>
                                      <p:to>
                                        <p:strVal val="visible"/>
                                      </p:to>
                                    </p:set>
                                  </p:childTnLst>
                                </p:cTn>
                              </p:par>
                              <p:par>
                                <p:cTn id="119" presetID="10" presetClass="entr" presetSubtype="0" fill="hold" grpId="0" nodeType="withEffect">
                                  <p:stCondLst>
                                    <p:cond delay="0"/>
                                  </p:stCondLst>
                                  <p:childTnLst>
                                    <p:set>
                                      <p:cBhvr>
                                        <p:cTn id="120" dur="1" fill="hold">
                                          <p:stCondLst>
                                            <p:cond delay="0"/>
                                          </p:stCondLst>
                                        </p:cTn>
                                        <p:tgtEl>
                                          <p:spTgt spid="160"/>
                                        </p:tgtEl>
                                        <p:attrNameLst>
                                          <p:attrName>style.visibility</p:attrName>
                                        </p:attrNameLst>
                                      </p:cBhvr>
                                      <p:to>
                                        <p:strVal val="visible"/>
                                      </p:to>
                                    </p:set>
                                    <p:animEffect transition="in" filter="fade">
                                      <p:cBhvr>
                                        <p:cTn id="121" dur="500"/>
                                        <p:tgtEl>
                                          <p:spTgt spid="16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61"/>
                                        </p:tgtEl>
                                        <p:attrNameLst>
                                          <p:attrName>style.visibility</p:attrName>
                                        </p:attrNameLst>
                                      </p:cBhvr>
                                      <p:to>
                                        <p:strVal val="visible"/>
                                      </p:to>
                                    </p:set>
                                    <p:animEffect transition="in" filter="fade">
                                      <p:cBhvr>
                                        <p:cTn id="124" dur="500"/>
                                        <p:tgtEl>
                                          <p:spTgt spid="16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62"/>
                                        </p:tgtEl>
                                        <p:attrNameLst>
                                          <p:attrName>style.visibility</p:attrName>
                                        </p:attrNameLst>
                                      </p:cBhvr>
                                      <p:to>
                                        <p:strVal val="visible"/>
                                      </p:to>
                                    </p:set>
                                    <p:animEffect transition="in" filter="fade">
                                      <p:cBhvr>
                                        <p:cTn id="127" dur="500"/>
                                        <p:tgtEl>
                                          <p:spTgt spid="16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32"/>
                                        </p:tgtEl>
                                        <p:attrNameLst>
                                          <p:attrName>style.visibility</p:attrName>
                                        </p:attrNameLst>
                                      </p:cBhvr>
                                      <p:to>
                                        <p:strVal val="visible"/>
                                      </p:to>
                                    </p:set>
                                    <p:animEffect transition="in" filter="fade">
                                      <p:cBhvr>
                                        <p:cTn id="135" dur="500"/>
                                        <p:tgtEl>
                                          <p:spTgt spid="132"/>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97"/>
                                        </p:tgtEl>
                                        <p:attrNameLst>
                                          <p:attrName>style.visibility</p:attrName>
                                        </p:attrNameLst>
                                      </p:cBhvr>
                                      <p:to>
                                        <p:strVal val="visible"/>
                                      </p:to>
                                    </p:set>
                                    <p:animEffect transition="in" filter="fade">
                                      <p:cBhvr>
                                        <p:cTn id="138" dur="500"/>
                                        <p:tgtEl>
                                          <p:spTgt spid="97"/>
                                        </p:tgtEl>
                                      </p:cBhvr>
                                    </p:animEffect>
                                  </p:childTnLst>
                                </p:cTn>
                              </p:par>
                              <p:par>
                                <p:cTn id="139" presetID="1" presetClass="entr" presetSubtype="0" fill="hold"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childTnLst>
                                </p:cTn>
                              </p:par>
                              <p:par>
                                <p:cTn id="143" presetID="10" presetClass="entr" presetSubtype="0" fill="hold" grpId="0" nodeType="withEffect">
                                  <p:stCondLst>
                                    <p:cond delay="0"/>
                                  </p:stCondLst>
                                  <p:childTnLst>
                                    <p:set>
                                      <p:cBhvr>
                                        <p:cTn id="144" dur="1" fill="hold">
                                          <p:stCondLst>
                                            <p:cond delay="0"/>
                                          </p:stCondLst>
                                        </p:cTn>
                                        <p:tgtEl>
                                          <p:spTgt spid="154"/>
                                        </p:tgtEl>
                                        <p:attrNameLst>
                                          <p:attrName>style.visibility</p:attrName>
                                        </p:attrNameLst>
                                      </p:cBhvr>
                                      <p:to>
                                        <p:strVal val="visible"/>
                                      </p:to>
                                    </p:set>
                                    <p:animEffect transition="in" filter="fade">
                                      <p:cBhvr>
                                        <p:cTn id="145" dur="500"/>
                                        <p:tgtEl>
                                          <p:spTgt spid="15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55"/>
                                        </p:tgtEl>
                                        <p:attrNameLst>
                                          <p:attrName>style.visibility</p:attrName>
                                        </p:attrNameLst>
                                      </p:cBhvr>
                                      <p:to>
                                        <p:strVal val="visible"/>
                                      </p:to>
                                    </p:set>
                                    <p:animEffect transition="in" filter="fade">
                                      <p:cBhvr>
                                        <p:cTn id="148" dur="500"/>
                                        <p:tgtEl>
                                          <p:spTgt spid="15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56"/>
                                        </p:tgtEl>
                                        <p:attrNameLst>
                                          <p:attrName>style.visibility</p:attrName>
                                        </p:attrNameLst>
                                      </p:cBhvr>
                                      <p:to>
                                        <p:strVal val="visible"/>
                                      </p:to>
                                    </p:set>
                                    <p:animEffect transition="in" filter="fade">
                                      <p:cBhvr>
                                        <p:cTn id="151"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8" grpId="0" animBg="1"/>
      <p:bldP spid="79" grpId="0" animBg="1"/>
      <p:bldP spid="80" grpId="0" animBg="1"/>
      <p:bldP spid="82" grpId="0" animBg="1"/>
      <p:bldP spid="83" grpId="0" animBg="1"/>
      <p:bldP spid="90" grpId="0" animBg="1"/>
      <p:bldP spid="91" grpId="0" animBg="1"/>
      <p:bldP spid="92" grpId="0" animBg="1"/>
      <p:bldP spid="97" grpId="0" animBg="1"/>
      <p:bldP spid="100" grpId="0" animBg="1"/>
      <p:bldP spid="105" grpId="0" animBg="1"/>
      <p:bldP spid="108" grpId="0" animBg="1"/>
      <p:bldP spid="113" grpId="0"/>
      <p:bldP spid="116" grpId="0"/>
      <p:bldP spid="121" grpId="0"/>
      <p:bldP spid="124" grpId="0"/>
      <p:bldP spid="129" grpId="0"/>
      <p:bldP spid="132" grpId="0"/>
      <p:bldP spid="136" grpId="0"/>
      <p:bldP spid="137" grpId="0" animBg="1"/>
      <p:bldP spid="142" grpId="0"/>
      <p:bldP spid="143" grpId="0" animBg="1"/>
      <p:bldP spid="144" grpId="0"/>
      <p:bldP spid="148" grpId="0"/>
      <p:bldP spid="149" grpId="0" animBg="1"/>
      <p:bldP spid="150" grpId="0"/>
      <p:bldP spid="154" grpId="0"/>
      <p:bldP spid="155" grpId="0" animBg="1"/>
      <p:bldP spid="156" grpId="0"/>
      <p:bldP spid="160" grpId="0"/>
      <p:bldP spid="161" grpId="0" animBg="1"/>
      <p:bldP spid="162" grpId="0"/>
      <p:bldP spid="166" grpId="0"/>
      <p:bldP spid="167" grpId="0" animBg="1"/>
      <p:bldP spid="168" grpId="0"/>
      <p:bldP spid="1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A3A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F3751E-57AD-447B-B27E-82BC89CEC79C}"/>
              </a:ext>
            </a:extLst>
          </p:cNvPr>
          <p:cNvSpPr>
            <a:spLocks noGrp="1"/>
          </p:cNvSpPr>
          <p:nvPr>
            <p:ph type="title"/>
          </p:nvPr>
        </p:nvSpPr>
        <p:spPr>
          <a:xfrm>
            <a:off x="249044" y="169128"/>
            <a:ext cx="11650513" cy="1578721"/>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GB" dirty="0">
                <a:solidFill>
                  <a:srgbClr val="00185E"/>
                </a:solidFill>
                <a:latin typeface="Arial"/>
                <a:cs typeface="Arial"/>
              </a:rPr>
              <a:t>Principles of the Standard School Business Professional </a:t>
            </a:r>
          </a:p>
        </p:txBody>
      </p:sp>
      <p:sp>
        <p:nvSpPr>
          <p:cNvPr id="8" name="Text Placeholder 7">
            <a:extLst>
              <a:ext uri="{FF2B5EF4-FFF2-40B4-BE49-F238E27FC236}">
                <a16:creationId xmlns:a16="http://schemas.microsoft.com/office/drawing/2014/main" id="{BFCD70D2-3063-4CF4-9748-EBD88572653D}"/>
              </a:ext>
            </a:extLst>
          </p:cNvPr>
          <p:cNvSpPr>
            <a:spLocks noGrp="1"/>
          </p:cNvSpPr>
          <p:nvPr>
            <p:ph type="body" sz="quarter" idx="13"/>
          </p:nvPr>
        </p:nvSpPr>
        <p:spPr>
          <a:xfrm>
            <a:off x="4593121" y="1407205"/>
            <a:ext cx="3005758" cy="314515"/>
          </a:xfrm>
        </p:spPr>
        <p:txBody>
          <a:bodyPr>
            <a:normAutofit fontScale="70000" lnSpcReduction="20000"/>
          </a:bodyPr>
          <a:lstStyle/>
          <a:p>
            <a:r>
              <a:rPr lang="en-GB" dirty="0">
                <a:hlinkClick r:id="rId3"/>
              </a:rPr>
              <a:t>L4 School Business Professional Apprenticeship</a:t>
            </a:r>
            <a:endParaRPr lang="en-GB" dirty="0"/>
          </a:p>
        </p:txBody>
      </p:sp>
      <p:sp>
        <p:nvSpPr>
          <p:cNvPr id="2" name="Rectangle 1">
            <a:extLst>
              <a:ext uri="{FF2B5EF4-FFF2-40B4-BE49-F238E27FC236}">
                <a16:creationId xmlns:a16="http://schemas.microsoft.com/office/drawing/2014/main" id="{15138D47-0903-4C7B-B871-17A89C531FC2}"/>
              </a:ext>
            </a:extLst>
          </p:cNvPr>
          <p:cNvSpPr/>
          <p:nvPr/>
        </p:nvSpPr>
        <p:spPr>
          <a:xfrm>
            <a:off x="249044" y="5778190"/>
            <a:ext cx="1923584" cy="910682"/>
          </a:xfrm>
          <a:prstGeom prst="rect">
            <a:avLst/>
          </a:prstGeom>
          <a:solidFill>
            <a:srgbClr val="0D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ogo&#10;&#10;Description automatically generated">
            <a:extLst>
              <a:ext uri="{FF2B5EF4-FFF2-40B4-BE49-F238E27FC236}">
                <a16:creationId xmlns:a16="http://schemas.microsoft.com/office/drawing/2014/main" id="{96276156-35E3-4BE4-A3E3-DE504EE9E289}"/>
              </a:ext>
            </a:extLst>
          </p:cNvPr>
          <p:cNvPicPr>
            <a:picLocks noChangeAspect="1"/>
          </p:cNvPicPr>
          <p:nvPr/>
        </p:nvPicPr>
        <p:blipFill>
          <a:blip r:embed="rId4"/>
          <a:stretch>
            <a:fillRect/>
          </a:stretch>
        </p:blipFill>
        <p:spPr>
          <a:xfrm>
            <a:off x="249044" y="6074177"/>
            <a:ext cx="1093116" cy="551484"/>
          </a:xfrm>
          <a:prstGeom prst="rect">
            <a:avLst/>
          </a:prstGeom>
        </p:spPr>
      </p:pic>
      <p:sp>
        <p:nvSpPr>
          <p:cNvPr id="4" name="TextBox 3">
            <a:extLst>
              <a:ext uri="{FF2B5EF4-FFF2-40B4-BE49-F238E27FC236}">
                <a16:creationId xmlns:a16="http://schemas.microsoft.com/office/drawing/2014/main" id="{EB3504A4-2E9D-1707-7CE9-ADC4D5AB0FE5}"/>
              </a:ext>
            </a:extLst>
          </p:cNvPr>
          <p:cNvSpPr txBox="1"/>
          <p:nvPr/>
        </p:nvSpPr>
        <p:spPr>
          <a:xfrm>
            <a:off x="4078224" y="6208776"/>
            <a:ext cx="4146394"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a:t>Course length 18 months + 3 months EPA</a:t>
            </a:r>
          </a:p>
        </p:txBody>
      </p:sp>
      <p:graphicFrame>
        <p:nvGraphicFramePr>
          <p:cNvPr id="5" name="Table 11">
            <a:extLst>
              <a:ext uri="{FF2B5EF4-FFF2-40B4-BE49-F238E27FC236}">
                <a16:creationId xmlns:a16="http://schemas.microsoft.com/office/drawing/2014/main" id="{C8744A58-5822-2446-C61B-49E186F30958}"/>
              </a:ext>
            </a:extLst>
          </p:cNvPr>
          <p:cNvGraphicFramePr>
            <a:graphicFrameLocks noGrp="1"/>
          </p:cNvGraphicFramePr>
          <p:nvPr>
            <p:extLst>
              <p:ext uri="{D42A27DB-BD31-4B8C-83A1-F6EECF244321}">
                <p14:modId xmlns:p14="http://schemas.microsoft.com/office/powerpoint/2010/main" val="2269467313"/>
              </p:ext>
            </p:extLst>
          </p:nvPr>
        </p:nvGraphicFramePr>
        <p:xfrm>
          <a:off x="2172628" y="1929747"/>
          <a:ext cx="8127999" cy="3876040"/>
        </p:xfrm>
        <a:graphic>
          <a:graphicData uri="http://schemas.openxmlformats.org/drawingml/2006/table">
            <a:tbl>
              <a:tblPr firstRow="1" bandRow="1">
                <a:tableStyleId>{5C22544A-7EE6-4342-B048-85BDC9FD1C3A}</a:tableStyleId>
              </a:tblPr>
              <a:tblGrid>
                <a:gridCol w="2409100">
                  <a:extLst>
                    <a:ext uri="{9D8B030D-6E8A-4147-A177-3AD203B41FA5}">
                      <a16:colId xmlns:a16="http://schemas.microsoft.com/office/drawing/2014/main" val="875639220"/>
                    </a:ext>
                  </a:extLst>
                </a:gridCol>
                <a:gridCol w="3009566">
                  <a:extLst>
                    <a:ext uri="{9D8B030D-6E8A-4147-A177-3AD203B41FA5}">
                      <a16:colId xmlns:a16="http://schemas.microsoft.com/office/drawing/2014/main" val="3136730739"/>
                    </a:ext>
                  </a:extLst>
                </a:gridCol>
                <a:gridCol w="2709333">
                  <a:extLst>
                    <a:ext uri="{9D8B030D-6E8A-4147-A177-3AD203B41FA5}">
                      <a16:colId xmlns:a16="http://schemas.microsoft.com/office/drawing/2014/main" val="1510101469"/>
                    </a:ext>
                  </a:extLst>
                </a:gridCol>
              </a:tblGrid>
              <a:tr h="370840">
                <a:tc>
                  <a:txBody>
                    <a:bodyPr/>
                    <a:lstStyle/>
                    <a:p>
                      <a:r>
                        <a:rPr lang="en-GB" dirty="0"/>
                        <a:t>Knowledge </a:t>
                      </a:r>
                    </a:p>
                  </a:txBody>
                  <a:tcPr/>
                </a:tc>
                <a:tc>
                  <a:txBody>
                    <a:bodyPr/>
                    <a:lstStyle/>
                    <a:p>
                      <a:r>
                        <a:rPr lang="en-GB" dirty="0"/>
                        <a:t>Skills</a:t>
                      </a:r>
                    </a:p>
                  </a:txBody>
                  <a:tcPr/>
                </a:tc>
                <a:tc>
                  <a:txBody>
                    <a:bodyPr/>
                    <a:lstStyle/>
                    <a:p>
                      <a:r>
                        <a:rPr lang="en-GB" dirty="0"/>
                        <a:t>Behaviours</a:t>
                      </a:r>
                    </a:p>
                  </a:txBody>
                  <a:tcPr/>
                </a:tc>
                <a:extLst>
                  <a:ext uri="{0D108BD9-81ED-4DB2-BD59-A6C34878D82A}">
                    <a16:rowId xmlns:a16="http://schemas.microsoft.com/office/drawing/2014/main" val="2183924493"/>
                  </a:ext>
                </a:extLst>
              </a:tr>
              <a:tr h="370840">
                <a:tc>
                  <a:txBody>
                    <a:bodyPr/>
                    <a:lstStyle/>
                    <a:p>
                      <a:r>
                        <a:rPr lang="en-GB" dirty="0"/>
                        <a:t>Finance</a:t>
                      </a:r>
                    </a:p>
                  </a:txBody>
                  <a:tcPr/>
                </a:tc>
                <a:tc>
                  <a:txBody>
                    <a:bodyPr/>
                    <a:lstStyle/>
                    <a:p>
                      <a:r>
                        <a:rPr lang="en-GB" dirty="0"/>
                        <a:t>Financial and Operational Management</a:t>
                      </a:r>
                    </a:p>
                  </a:txBody>
                  <a:tcPr/>
                </a:tc>
                <a:tc>
                  <a:txBody>
                    <a:bodyPr/>
                    <a:lstStyle/>
                    <a:p>
                      <a:r>
                        <a:rPr lang="en-GB" dirty="0"/>
                        <a:t>Change Catalyst</a:t>
                      </a:r>
                    </a:p>
                  </a:txBody>
                  <a:tcPr/>
                </a:tc>
                <a:extLst>
                  <a:ext uri="{0D108BD9-81ED-4DB2-BD59-A6C34878D82A}">
                    <a16:rowId xmlns:a16="http://schemas.microsoft.com/office/drawing/2014/main" val="3871033339"/>
                  </a:ext>
                </a:extLst>
              </a:tr>
              <a:tr h="370840">
                <a:tc>
                  <a:txBody>
                    <a:bodyPr/>
                    <a:lstStyle/>
                    <a:p>
                      <a:r>
                        <a:rPr lang="en-GB" dirty="0"/>
                        <a:t>Procurement</a:t>
                      </a:r>
                    </a:p>
                  </a:txBody>
                  <a:tcPr/>
                </a:tc>
                <a:tc>
                  <a:txBody>
                    <a:bodyPr/>
                    <a:lstStyle/>
                    <a:p>
                      <a:r>
                        <a:rPr lang="en-GB" dirty="0"/>
                        <a:t>Project Management</a:t>
                      </a:r>
                    </a:p>
                  </a:txBody>
                  <a:tcPr/>
                </a:tc>
                <a:tc>
                  <a:txBody>
                    <a:bodyPr/>
                    <a:lstStyle/>
                    <a:p>
                      <a:r>
                        <a:rPr lang="en-GB" dirty="0"/>
                        <a:t>Decision Maker</a:t>
                      </a:r>
                    </a:p>
                  </a:txBody>
                  <a:tcPr/>
                </a:tc>
                <a:extLst>
                  <a:ext uri="{0D108BD9-81ED-4DB2-BD59-A6C34878D82A}">
                    <a16:rowId xmlns:a16="http://schemas.microsoft.com/office/drawing/2014/main" val="4260113344"/>
                  </a:ext>
                </a:extLst>
              </a:tr>
              <a:tr h="370840">
                <a:tc>
                  <a:txBody>
                    <a:bodyPr/>
                    <a:lstStyle/>
                    <a:p>
                      <a:r>
                        <a:rPr lang="en-GB" dirty="0"/>
                        <a:t>Human Resources</a:t>
                      </a:r>
                    </a:p>
                  </a:txBody>
                  <a:tcPr/>
                </a:tc>
                <a:tc>
                  <a:txBody>
                    <a:bodyPr/>
                    <a:lstStyle/>
                    <a:p>
                      <a:r>
                        <a:rPr lang="en-GB" dirty="0"/>
                        <a:t>Change Management</a:t>
                      </a:r>
                    </a:p>
                  </a:txBody>
                  <a:tcPr/>
                </a:tc>
                <a:tc>
                  <a:txBody>
                    <a:bodyPr/>
                    <a:lstStyle/>
                    <a:p>
                      <a:r>
                        <a:rPr lang="en-GB" dirty="0"/>
                        <a:t>Skilled Negotiator</a:t>
                      </a:r>
                    </a:p>
                  </a:txBody>
                  <a:tcPr/>
                </a:tc>
                <a:extLst>
                  <a:ext uri="{0D108BD9-81ED-4DB2-BD59-A6C34878D82A}">
                    <a16:rowId xmlns:a16="http://schemas.microsoft.com/office/drawing/2014/main" val="3309978696"/>
                  </a:ext>
                </a:extLst>
              </a:tr>
              <a:tr h="370840">
                <a:tc>
                  <a:txBody>
                    <a:bodyPr/>
                    <a:lstStyle/>
                    <a:p>
                      <a:r>
                        <a:rPr lang="en-GB" dirty="0"/>
                        <a:t>Managing Support Services</a:t>
                      </a:r>
                    </a:p>
                  </a:txBody>
                  <a:tcPr/>
                </a:tc>
                <a:tc>
                  <a:txBody>
                    <a:bodyPr/>
                    <a:lstStyle/>
                    <a:p>
                      <a:r>
                        <a:rPr lang="en-GB" dirty="0"/>
                        <a:t>Communication and Relationship Building</a:t>
                      </a:r>
                    </a:p>
                  </a:txBody>
                  <a:tcPr/>
                </a:tc>
                <a:tc>
                  <a:txBody>
                    <a:bodyPr/>
                    <a:lstStyle/>
                    <a:p>
                      <a:r>
                        <a:rPr lang="en-GB" dirty="0"/>
                        <a:t>Collaborative</a:t>
                      </a:r>
                    </a:p>
                  </a:txBody>
                  <a:tcPr/>
                </a:tc>
                <a:extLst>
                  <a:ext uri="{0D108BD9-81ED-4DB2-BD59-A6C34878D82A}">
                    <a16:rowId xmlns:a16="http://schemas.microsoft.com/office/drawing/2014/main" val="1700112112"/>
                  </a:ext>
                </a:extLst>
              </a:tr>
              <a:tr h="370840">
                <a:tc>
                  <a:txBody>
                    <a:bodyPr/>
                    <a:lstStyle/>
                    <a:p>
                      <a:r>
                        <a:rPr lang="en-GB" dirty="0"/>
                        <a:t>Governance and Risk</a:t>
                      </a:r>
                    </a:p>
                  </a:txBody>
                  <a:tcPr/>
                </a:tc>
                <a:tc>
                  <a:txBody>
                    <a:bodyPr/>
                    <a:lstStyle/>
                    <a:p>
                      <a:r>
                        <a:rPr lang="en-GB" dirty="0"/>
                        <a:t>Strategic Management</a:t>
                      </a:r>
                    </a:p>
                  </a:txBody>
                  <a:tcPr/>
                </a:tc>
                <a:tc>
                  <a:txBody>
                    <a:bodyPr/>
                    <a:lstStyle/>
                    <a:p>
                      <a:r>
                        <a:rPr lang="en-GB" dirty="0"/>
                        <a:t>Resilient</a:t>
                      </a:r>
                    </a:p>
                  </a:txBody>
                  <a:tcPr/>
                </a:tc>
                <a:extLst>
                  <a:ext uri="{0D108BD9-81ED-4DB2-BD59-A6C34878D82A}">
                    <a16:rowId xmlns:a16="http://schemas.microsoft.com/office/drawing/2014/main" val="891084418"/>
                  </a:ext>
                </a:extLst>
              </a:tr>
              <a:tr h="370840">
                <a:tc>
                  <a:txBody>
                    <a:bodyPr/>
                    <a:lstStyle/>
                    <a:p>
                      <a:r>
                        <a:rPr lang="en-GB" dirty="0"/>
                        <a:t>Marketing</a:t>
                      </a:r>
                    </a:p>
                  </a:txBody>
                  <a:tcPr/>
                </a:tc>
                <a:tc>
                  <a:txBody>
                    <a:bodyPr/>
                    <a:lstStyle/>
                    <a:p>
                      <a:endParaRPr lang="en-GB"/>
                    </a:p>
                  </a:txBody>
                  <a:tcPr/>
                </a:tc>
                <a:tc>
                  <a:txBody>
                    <a:bodyPr/>
                    <a:lstStyle/>
                    <a:p>
                      <a:r>
                        <a:rPr lang="en-GB" dirty="0"/>
                        <a:t>Challenger</a:t>
                      </a:r>
                    </a:p>
                  </a:txBody>
                  <a:tcPr/>
                </a:tc>
                <a:extLst>
                  <a:ext uri="{0D108BD9-81ED-4DB2-BD59-A6C34878D82A}">
                    <a16:rowId xmlns:a16="http://schemas.microsoft.com/office/drawing/2014/main" val="1393203013"/>
                  </a:ext>
                </a:extLst>
              </a:tr>
              <a:tr h="370840">
                <a:tc>
                  <a:txBody>
                    <a:bodyPr/>
                    <a:lstStyle/>
                    <a:p>
                      <a:r>
                        <a:rPr lang="en-GB" dirty="0"/>
                        <a:t>Infrastructure</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54388222"/>
                  </a:ext>
                </a:extLst>
              </a:tr>
              <a:tr h="370840">
                <a:tc>
                  <a:txBody>
                    <a:bodyPr/>
                    <a:lstStyle/>
                    <a:p>
                      <a:r>
                        <a:rPr lang="en-GB" dirty="0"/>
                        <a:t>Ethical Standards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15900979"/>
                  </a:ext>
                </a:extLst>
              </a:tr>
            </a:tbl>
          </a:graphicData>
        </a:graphic>
      </p:graphicFrame>
    </p:spTree>
    <p:extLst>
      <p:ext uri="{BB962C8B-B14F-4D97-AF65-F5344CB8AC3E}">
        <p14:creationId xmlns:p14="http://schemas.microsoft.com/office/powerpoint/2010/main" val="3037396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0B20-C618-4F52-9F30-B4C6C503ABB7}"/>
              </a:ext>
            </a:extLst>
          </p:cNvPr>
          <p:cNvSpPr>
            <a:spLocks noGrp="1"/>
          </p:cNvSpPr>
          <p:nvPr>
            <p:ph type="title"/>
          </p:nvPr>
        </p:nvSpPr>
        <p:spPr>
          <a:xfrm>
            <a:off x="1244123" y="0"/>
            <a:ext cx="9700274" cy="1143000"/>
          </a:xfrm>
          <a:solidFill>
            <a:srgbClr val="0080DB"/>
          </a:solidFill>
        </p:spPr>
        <p:txBody>
          <a:bodyPr/>
          <a:lstStyle/>
          <a:p>
            <a:r>
              <a:rPr lang="en-GB" dirty="0"/>
              <a:t>Your Learning Programme</a:t>
            </a:r>
          </a:p>
        </p:txBody>
      </p:sp>
      <p:pic>
        <p:nvPicPr>
          <p:cNvPr id="4" name="Picture 3" descr="A group of people sitting in front of a window&#10;&#10;Description generated with very high confidence">
            <a:extLst>
              <a:ext uri="{FF2B5EF4-FFF2-40B4-BE49-F238E27FC236}">
                <a16:creationId xmlns:a16="http://schemas.microsoft.com/office/drawing/2014/main" id="{BE588B91-09A0-4824-A6BC-65F5E1298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768" y="1143000"/>
            <a:ext cx="9696786" cy="6848355"/>
          </a:xfrm>
          <a:prstGeom prst="rect">
            <a:avLst/>
          </a:prstGeom>
        </p:spPr>
      </p:pic>
      <p:sp>
        <p:nvSpPr>
          <p:cNvPr id="6" name="Rectangle 5">
            <a:extLst>
              <a:ext uri="{FF2B5EF4-FFF2-40B4-BE49-F238E27FC236}">
                <a16:creationId xmlns:a16="http://schemas.microsoft.com/office/drawing/2014/main" id="{E72F6CE5-08D8-4D48-B7E6-1C70EBE84D58}"/>
              </a:ext>
            </a:extLst>
          </p:cNvPr>
          <p:cNvSpPr/>
          <p:nvPr/>
        </p:nvSpPr>
        <p:spPr>
          <a:xfrm>
            <a:off x="4281158" y="2014921"/>
            <a:ext cx="4491385" cy="2046073"/>
          </a:xfrm>
          <a:prstGeom prst="rect">
            <a:avLst/>
          </a:prstGeom>
        </p:spPr>
        <p:txBody>
          <a:bodyPr wrap="square">
            <a:spAutoFit/>
          </a:bodyPr>
          <a:lstStyle/>
          <a:p>
            <a:pPr defTabSz="829178">
              <a:defRPr/>
            </a:pPr>
            <a:r>
              <a:rPr lang="en-GB" sz="2539" b="1" dirty="0">
                <a:solidFill>
                  <a:prstClr val="black"/>
                </a:solidFill>
                <a:latin typeface="Calibri"/>
              </a:rPr>
              <a:t>Learning Programme </a:t>
            </a:r>
          </a:p>
          <a:p>
            <a:pPr marL="259118" indent="-259118" defTabSz="829178">
              <a:buFont typeface="Arial" panose="020B0604020202020204" pitchFamily="34" charset="0"/>
              <a:buChar char="•"/>
              <a:defRPr/>
            </a:pPr>
            <a:r>
              <a:rPr lang="en-GB" sz="2539" dirty="0">
                <a:solidFill>
                  <a:prstClr val="black"/>
                </a:solidFill>
                <a:latin typeface="Calibri"/>
              </a:rPr>
              <a:t>What does 20% off the job training look like?</a:t>
            </a:r>
          </a:p>
          <a:p>
            <a:pPr marL="259118" indent="-259118" defTabSz="829178">
              <a:buFont typeface="Arial" panose="020B0604020202020204" pitchFamily="34" charset="0"/>
              <a:buChar char="•"/>
              <a:defRPr/>
            </a:pPr>
            <a:r>
              <a:rPr lang="en-GB" sz="2539" dirty="0">
                <a:solidFill>
                  <a:prstClr val="black"/>
                </a:solidFill>
                <a:latin typeface="Calibri"/>
              </a:rPr>
              <a:t>How much time will I have to give?</a:t>
            </a:r>
          </a:p>
        </p:txBody>
      </p:sp>
      <p:sp>
        <p:nvSpPr>
          <p:cNvPr id="11" name="Rectangle 10">
            <a:extLst>
              <a:ext uri="{FF2B5EF4-FFF2-40B4-BE49-F238E27FC236}">
                <a16:creationId xmlns:a16="http://schemas.microsoft.com/office/drawing/2014/main" id="{452EE69F-56CE-4392-9276-746050498128}"/>
              </a:ext>
            </a:extLst>
          </p:cNvPr>
          <p:cNvSpPr/>
          <p:nvPr/>
        </p:nvSpPr>
        <p:spPr>
          <a:xfrm>
            <a:off x="7339768" y="3932907"/>
            <a:ext cx="138196" cy="256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GB" sz="1632" dirty="0">
              <a:solidFill>
                <a:prstClr val="white"/>
              </a:solidFill>
              <a:latin typeface="Calibri"/>
            </a:endParaRPr>
          </a:p>
        </p:txBody>
      </p:sp>
      <p:grpSp>
        <p:nvGrpSpPr>
          <p:cNvPr id="18" name="Group 17">
            <a:extLst>
              <a:ext uri="{FF2B5EF4-FFF2-40B4-BE49-F238E27FC236}">
                <a16:creationId xmlns:a16="http://schemas.microsoft.com/office/drawing/2014/main" id="{96BBEF8F-6BD7-4DB2-AD93-BB3C83DDD3B1}"/>
              </a:ext>
            </a:extLst>
          </p:cNvPr>
          <p:cNvGrpSpPr/>
          <p:nvPr/>
        </p:nvGrpSpPr>
        <p:grpSpPr>
          <a:xfrm>
            <a:off x="8376242" y="1267638"/>
            <a:ext cx="2211144" cy="1143000"/>
            <a:chOff x="7556500" y="1260475"/>
            <a:chExt cx="2682472" cy="1505843"/>
          </a:xfrm>
        </p:grpSpPr>
        <p:pic>
          <p:nvPicPr>
            <p:cNvPr id="16" name="Picture 15">
              <a:extLst>
                <a:ext uri="{FF2B5EF4-FFF2-40B4-BE49-F238E27FC236}">
                  <a16:creationId xmlns:a16="http://schemas.microsoft.com/office/drawing/2014/main" id="{406FD1CB-828B-49C1-B04E-638164842A00}"/>
                </a:ext>
              </a:extLst>
            </p:cNvPr>
            <p:cNvPicPr>
              <a:picLocks noChangeAspect="1"/>
            </p:cNvPicPr>
            <p:nvPr/>
          </p:nvPicPr>
          <p:blipFill>
            <a:blip r:embed="rId4"/>
            <a:stretch>
              <a:fillRect/>
            </a:stretch>
          </p:blipFill>
          <p:spPr>
            <a:xfrm>
              <a:off x="7556500" y="1260475"/>
              <a:ext cx="2682472" cy="1505843"/>
            </a:xfrm>
            <a:prstGeom prst="rect">
              <a:avLst/>
            </a:prstGeom>
          </p:spPr>
        </p:pic>
        <p:sp>
          <p:nvSpPr>
            <p:cNvPr id="17" name="TextBox 16">
              <a:extLst>
                <a:ext uri="{FF2B5EF4-FFF2-40B4-BE49-F238E27FC236}">
                  <a16:creationId xmlns:a16="http://schemas.microsoft.com/office/drawing/2014/main" id="{96F7DDE6-0E61-4832-AF7D-6EFE2B1B1422}"/>
                </a:ext>
              </a:extLst>
            </p:cNvPr>
            <p:cNvSpPr txBox="1"/>
            <p:nvPr/>
          </p:nvSpPr>
          <p:spPr>
            <a:xfrm>
              <a:off x="8230284" y="1596091"/>
              <a:ext cx="1502335" cy="930575"/>
            </a:xfrm>
            <a:prstGeom prst="rect">
              <a:avLst/>
            </a:prstGeom>
            <a:noFill/>
          </p:spPr>
          <p:txBody>
            <a:bodyPr wrap="square" rtlCol="0">
              <a:spAutoFit/>
            </a:bodyPr>
            <a:lstStyle/>
            <a:p>
              <a:pPr defTabSz="829178">
                <a:defRPr/>
              </a:pPr>
              <a:r>
                <a:rPr lang="en-GB" sz="3990" b="1" dirty="0">
                  <a:solidFill>
                    <a:srgbClr val="FF0000"/>
                  </a:solidFill>
                  <a:latin typeface="Calibri"/>
                </a:rPr>
                <a:t>20%</a:t>
              </a:r>
            </a:p>
          </p:txBody>
        </p:sp>
      </p:grpSp>
    </p:spTree>
    <p:extLst>
      <p:ext uri="{BB962C8B-B14F-4D97-AF65-F5344CB8AC3E}">
        <p14:creationId xmlns:p14="http://schemas.microsoft.com/office/powerpoint/2010/main" val="176630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0B20-C618-4F52-9F30-B4C6C503ABB7}"/>
              </a:ext>
            </a:extLst>
          </p:cNvPr>
          <p:cNvSpPr>
            <a:spLocks noGrp="1"/>
          </p:cNvSpPr>
          <p:nvPr>
            <p:ph type="title"/>
          </p:nvPr>
        </p:nvSpPr>
        <p:spPr>
          <a:xfrm>
            <a:off x="1244123" y="0"/>
            <a:ext cx="9700274" cy="1143000"/>
          </a:xfrm>
          <a:solidFill>
            <a:srgbClr val="0080DB"/>
          </a:solidFill>
        </p:spPr>
        <p:txBody>
          <a:bodyPr/>
          <a:lstStyle/>
          <a:p>
            <a:r>
              <a:rPr lang="en-GB" dirty="0"/>
              <a:t>Your Learning Programme</a:t>
            </a:r>
          </a:p>
        </p:txBody>
      </p:sp>
      <p:pic>
        <p:nvPicPr>
          <p:cNvPr id="4" name="Picture 3" descr="A group of people sitting in front of a window&#10;&#10;Description generated with very high confidence">
            <a:extLst>
              <a:ext uri="{FF2B5EF4-FFF2-40B4-BE49-F238E27FC236}">
                <a16:creationId xmlns:a16="http://schemas.microsoft.com/office/drawing/2014/main" id="{BE588B91-09A0-4824-A6BC-65F5E1298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123" y="965886"/>
            <a:ext cx="9696786" cy="6848355"/>
          </a:xfrm>
          <a:prstGeom prst="rect">
            <a:avLst/>
          </a:prstGeom>
        </p:spPr>
      </p:pic>
      <p:sp>
        <p:nvSpPr>
          <p:cNvPr id="6" name="Rectangle 5">
            <a:extLst>
              <a:ext uri="{FF2B5EF4-FFF2-40B4-BE49-F238E27FC236}">
                <a16:creationId xmlns:a16="http://schemas.microsoft.com/office/drawing/2014/main" id="{E72F6CE5-08D8-4D48-B7E6-1C70EBE84D58}"/>
              </a:ext>
            </a:extLst>
          </p:cNvPr>
          <p:cNvSpPr/>
          <p:nvPr/>
        </p:nvSpPr>
        <p:spPr>
          <a:xfrm>
            <a:off x="2402468" y="1143000"/>
            <a:ext cx="6175647" cy="3999813"/>
          </a:xfrm>
          <a:prstGeom prst="rect">
            <a:avLst/>
          </a:prstGeom>
        </p:spPr>
        <p:txBody>
          <a:bodyPr wrap="square">
            <a:spAutoFit/>
          </a:bodyPr>
          <a:lstStyle/>
          <a:p>
            <a:pPr defTabSz="829178">
              <a:defRPr/>
            </a:pPr>
            <a:r>
              <a:rPr lang="en-GB" sz="2539" b="1" dirty="0">
                <a:solidFill>
                  <a:prstClr val="black"/>
                </a:solidFill>
                <a:latin typeface="Calibri"/>
              </a:rPr>
              <a:t>Learning Programme </a:t>
            </a:r>
          </a:p>
          <a:p>
            <a:pPr marL="259118" indent="-259118" defTabSz="829178">
              <a:buFont typeface="Arial" panose="020B0604020202020204" pitchFamily="34" charset="0"/>
              <a:buChar char="•"/>
              <a:defRPr/>
            </a:pPr>
            <a:r>
              <a:rPr lang="en-GB" sz="2539" dirty="0">
                <a:solidFill>
                  <a:prstClr val="black"/>
                </a:solidFill>
                <a:latin typeface="Calibri"/>
              </a:rPr>
              <a:t>What does 20% off the job training look like?</a:t>
            </a:r>
          </a:p>
          <a:p>
            <a:pPr marL="259118" indent="-259118" defTabSz="829178">
              <a:buFont typeface="Arial" panose="020B0604020202020204" pitchFamily="34" charset="0"/>
              <a:buChar char="•"/>
              <a:defRPr/>
            </a:pPr>
            <a:r>
              <a:rPr lang="en-GB" sz="2539" dirty="0">
                <a:solidFill>
                  <a:prstClr val="black"/>
                </a:solidFill>
                <a:latin typeface="Calibri"/>
              </a:rPr>
              <a:t>The time you have to give is –</a:t>
            </a:r>
          </a:p>
          <a:p>
            <a:pPr marL="259118" indent="-259118" defTabSz="829178">
              <a:buFont typeface="Arial" panose="020B0604020202020204" pitchFamily="34" charset="0"/>
              <a:buChar char="•"/>
              <a:defRPr/>
            </a:pPr>
            <a:r>
              <a:rPr lang="en-GB" sz="2539" dirty="0">
                <a:solidFill>
                  <a:schemeClr val="tx2">
                    <a:lumMod val="60000"/>
                    <a:lumOff val="40000"/>
                  </a:schemeClr>
                </a:solidFill>
                <a:latin typeface="Calibri"/>
              </a:rPr>
              <a:t>Hrs worked per week </a:t>
            </a:r>
          </a:p>
          <a:p>
            <a:pPr marL="259118" indent="-259118" defTabSz="829178">
              <a:buFont typeface="Arial" panose="020B0604020202020204" pitchFamily="34" charset="0"/>
              <a:buChar char="•"/>
              <a:defRPr/>
            </a:pPr>
            <a:r>
              <a:rPr lang="en-GB" sz="2539" dirty="0">
                <a:solidFill>
                  <a:prstClr val="black"/>
                </a:solidFill>
                <a:latin typeface="Calibri"/>
              </a:rPr>
              <a:t>x </a:t>
            </a:r>
            <a:r>
              <a:rPr lang="en-GB" sz="2539" dirty="0">
                <a:solidFill>
                  <a:schemeClr val="tx2">
                    <a:lumMod val="60000"/>
                    <a:lumOff val="40000"/>
                  </a:schemeClr>
                </a:solidFill>
                <a:latin typeface="Calibri"/>
              </a:rPr>
              <a:t>Duration of course </a:t>
            </a:r>
          </a:p>
          <a:p>
            <a:pPr marL="259118" indent="-259118" defTabSz="829178">
              <a:buFont typeface="Arial" panose="020B0604020202020204" pitchFamily="34" charset="0"/>
              <a:buChar char="•"/>
              <a:defRPr/>
            </a:pPr>
            <a:r>
              <a:rPr lang="en-GB" sz="2539" dirty="0">
                <a:solidFill>
                  <a:prstClr val="black"/>
                </a:solidFill>
                <a:latin typeface="Calibri"/>
              </a:rPr>
              <a:t>- </a:t>
            </a:r>
            <a:r>
              <a:rPr lang="en-GB" sz="2539" dirty="0">
                <a:solidFill>
                  <a:schemeClr val="accent3">
                    <a:lumMod val="75000"/>
                  </a:schemeClr>
                </a:solidFill>
                <a:latin typeface="Calibri"/>
              </a:rPr>
              <a:t>Annual Leave</a:t>
            </a:r>
          </a:p>
          <a:p>
            <a:pPr marL="259118" indent="-259118" defTabSz="829178">
              <a:buFont typeface="Arial" panose="020B0604020202020204" pitchFamily="34" charset="0"/>
              <a:buChar char="•"/>
              <a:defRPr/>
            </a:pPr>
            <a:r>
              <a:rPr lang="en-GB" sz="2539" dirty="0">
                <a:solidFill>
                  <a:prstClr val="black"/>
                </a:solidFill>
                <a:latin typeface="Calibri"/>
              </a:rPr>
              <a:t>= </a:t>
            </a:r>
            <a:r>
              <a:rPr lang="en-GB" sz="2539" dirty="0">
                <a:solidFill>
                  <a:schemeClr val="accent6">
                    <a:lumMod val="75000"/>
                  </a:schemeClr>
                </a:solidFill>
                <a:latin typeface="Calibri"/>
              </a:rPr>
              <a:t>Total hrs for duration of the course</a:t>
            </a:r>
          </a:p>
          <a:p>
            <a:pPr marL="259118" indent="-259118" defTabSz="829178">
              <a:buFont typeface="Arial" panose="020B0604020202020204" pitchFamily="34" charset="0"/>
              <a:buChar char="•"/>
              <a:defRPr/>
            </a:pPr>
            <a:r>
              <a:rPr lang="en-GB" sz="2539" dirty="0">
                <a:solidFill>
                  <a:prstClr val="black"/>
                </a:solidFill>
                <a:latin typeface="Calibri"/>
              </a:rPr>
              <a:t>= </a:t>
            </a:r>
            <a:r>
              <a:rPr lang="en-GB" sz="2539" dirty="0">
                <a:solidFill>
                  <a:srgbClr val="002060"/>
                </a:solidFill>
                <a:latin typeface="Calibri"/>
              </a:rPr>
              <a:t>20% Off the Job</a:t>
            </a:r>
          </a:p>
          <a:p>
            <a:pPr marL="259118" indent="-259118" defTabSz="829178">
              <a:buFont typeface="Arial" panose="020B0604020202020204" pitchFamily="34" charset="0"/>
              <a:buChar char="•"/>
              <a:defRPr/>
            </a:pPr>
            <a:endParaRPr lang="en-GB" sz="2539" dirty="0">
              <a:solidFill>
                <a:prstClr val="black"/>
              </a:solidFill>
              <a:latin typeface="Calibri"/>
            </a:endParaRPr>
          </a:p>
        </p:txBody>
      </p:sp>
      <p:grpSp>
        <p:nvGrpSpPr>
          <p:cNvPr id="18" name="Group 17">
            <a:extLst>
              <a:ext uri="{FF2B5EF4-FFF2-40B4-BE49-F238E27FC236}">
                <a16:creationId xmlns:a16="http://schemas.microsoft.com/office/drawing/2014/main" id="{96BBEF8F-6BD7-4DB2-AD93-BB3C83DDD3B1}"/>
              </a:ext>
            </a:extLst>
          </p:cNvPr>
          <p:cNvGrpSpPr/>
          <p:nvPr/>
        </p:nvGrpSpPr>
        <p:grpSpPr>
          <a:xfrm>
            <a:off x="8376242" y="1267638"/>
            <a:ext cx="2211144" cy="1143000"/>
            <a:chOff x="7556500" y="1260475"/>
            <a:chExt cx="2682472" cy="1505843"/>
          </a:xfrm>
        </p:grpSpPr>
        <p:pic>
          <p:nvPicPr>
            <p:cNvPr id="16" name="Picture 15">
              <a:extLst>
                <a:ext uri="{FF2B5EF4-FFF2-40B4-BE49-F238E27FC236}">
                  <a16:creationId xmlns:a16="http://schemas.microsoft.com/office/drawing/2014/main" id="{406FD1CB-828B-49C1-B04E-638164842A00}"/>
                </a:ext>
              </a:extLst>
            </p:cNvPr>
            <p:cNvPicPr>
              <a:picLocks noChangeAspect="1"/>
            </p:cNvPicPr>
            <p:nvPr/>
          </p:nvPicPr>
          <p:blipFill>
            <a:blip r:embed="rId4"/>
            <a:stretch>
              <a:fillRect/>
            </a:stretch>
          </p:blipFill>
          <p:spPr>
            <a:xfrm>
              <a:off x="7556500" y="1260475"/>
              <a:ext cx="2682472" cy="1505843"/>
            </a:xfrm>
            <a:prstGeom prst="rect">
              <a:avLst/>
            </a:prstGeom>
          </p:spPr>
        </p:pic>
        <p:sp>
          <p:nvSpPr>
            <p:cNvPr id="17" name="TextBox 16">
              <a:extLst>
                <a:ext uri="{FF2B5EF4-FFF2-40B4-BE49-F238E27FC236}">
                  <a16:creationId xmlns:a16="http://schemas.microsoft.com/office/drawing/2014/main" id="{96F7DDE6-0E61-4832-AF7D-6EFE2B1B1422}"/>
                </a:ext>
              </a:extLst>
            </p:cNvPr>
            <p:cNvSpPr txBox="1"/>
            <p:nvPr/>
          </p:nvSpPr>
          <p:spPr>
            <a:xfrm>
              <a:off x="8230284" y="1596091"/>
              <a:ext cx="1502335" cy="930575"/>
            </a:xfrm>
            <a:prstGeom prst="rect">
              <a:avLst/>
            </a:prstGeom>
            <a:noFill/>
          </p:spPr>
          <p:txBody>
            <a:bodyPr wrap="square" rtlCol="0">
              <a:spAutoFit/>
            </a:bodyPr>
            <a:lstStyle/>
            <a:p>
              <a:pPr defTabSz="829178">
                <a:defRPr/>
              </a:pPr>
              <a:r>
                <a:rPr lang="en-GB" sz="3990" b="1" dirty="0">
                  <a:solidFill>
                    <a:srgbClr val="FF0000"/>
                  </a:solidFill>
                  <a:latin typeface="Calibri"/>
                </a:rPr>
                <a:t>20%</a:t>
              </a:r>
            </a:p>
          </p:txBody>
        </p:sp>
      </p:grpSp>
    </p:spTree>
    <p:extLst>
      <p:ext uri="{BB962C8B-B14F-4D97-AF65-F5344CB8AC3E}">
        <p14:creationId xmlns:p14="http://schemas.microsoft.com/office/powerpoint/2010/main" val="4262282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44546A"/>
    </a:dk2>
    <a:lt2>
      <a:srgbClr val="FDE6BC"/>
    </a:lt2>
    <a:accent1>
      <a:srgbClr val="0EBAC7"/>
    </a:accent1>
    <a:accent2>
      <a:srgbClr val="FFAE1D"/>
    </a:accent2>
    <a:accent3>
      <a:srgbClr val="E8B6B1"/>
    </a:accent3>
    <a:accent4>
      <a:srgbClr val="FF1D48"/>
    </a:accent4>
    <a:accent5>
      <a:srgbClr val="3ED68E"/>
    </a:accent5>
    <a:accent6>
      <a:srgbClr val="70AD47"/>
    </a:accent6>
    <a:hlink>
      <a:srgbClr val="2B8C4D"/>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D9701ACC75E34696D433072FA0D111" ma:contentTypeVersion="11" ma:contentTypeDescription="Create a new document." ma:contentTypeScope="" ma:versionID="d7a44b82a169caeb6ac14bd0cacf88b3">
  <xsd:schema xmlns:xsd="http://www.w3.org/2001/XMLSchema" xmlns:xs="http://www.w3.org/2001/XMLSchema" xmlns:p="http://schemas.microsoft.com/office/2006/metadata/properties" xmlns:ns2="42a6ad0d-bf5f-4bf5-a88c-a47a2395cdea" xmlns:ns3="b464db6a-e7dc-47c5-80ef-8ca3c3fca543" targetNamespace="http://schemas.microsoft.com/office/2006/metadata/properties" ma:root="true" ma:fieldsID="334d79d144e094c80e2f4cab43c4ec4d" ns2:_="" ns3:_="">
    <xsd:import namespace="42a6ad0d-bf5f-4bf5-a88c-a47a2395cdea"/>
    <xsd:import namespace="b464db6a-e7dc-47c5-80ef-8ca3c3fca54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a6ad0d-bf5f-4bf5-a88c-a47a2395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64db6a-e7dc-47c5-80ef-8ca3c3fca54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4439F0-FBC7-4CE1-B08C-0C0FE42578D0}">
  <ds:schemaRefs>
    <ds:schemaRef ds:uri="http://schemas.microsoft.com/sharepoint/v3/contenttype/forms"/>
  </ds:schemaRefs>
</ds:datastoreItem>
</file>

<file path=customXml/itemProps2.xml><?xml version="1.0" encoding="utf-8"?>
<ds:datastoreItem xmlns:ds="http://schemas.openxmlformats.org/officeDocument/2006/customXml" ds:itemID="{B068E02C-A540-427E-891E-8FD5D8D136F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b464db6a-e7dc-47c5-80ef-8ca3c3fca543"/>
    <ds:schemaRef ds:uri="42a6ad0d-bf5f-4bf5-a88c-a47a2395cdea"/>
    <ds:schemaRef ds:uri="http://www.w3.org/XML/1998/namespace"/>
  </ds:schemaRefs>
</ds:datastoreItem>
</file>

<file path=customXml/itemProps3.xml><?xml version="1.0" encoding="utf-8"?>
<ds:datastoreItem xmlns:ds="http://schemas.openxmlformats.org/officeDocument/2006/customXml" ds:itemID="{BF7F84EC-6FDC-4F91-B3F0-28B63601DE56}">
  <ds:schemaRefs>
    <ds:schemaRef ds:uri="42a6ad0d-bf5f-4bf5-a88c-a47a2395cdea"/>
    <ds:schemaRef ds:uri="b464db6a-e7dc-47c5-80ef-8ca3c3fca5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1206</TotalTime>
  <Words>976</Words>
  <Application>Microsoft Office PowerPoint</Application>
  <PresentationFormat>Widescreen</PresentationFormat>
  <Paragraphs>220</Paragraphs>
  <Slides>20</Slides>
  <Notes>20</Notes>
  <HiddenSlides>8</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20</vt:i4>
      </vt:variant>
    </vt:vector>
  </HeadingPairs>
  <TitlesOfParts>
    <vt:vector size="34" baseType="lpstr">
      <vt:lpstr>Arial</vt:lpstr>
      <vt:lpstr>Calibri</vt:lpstr>
      <vt:lpstr>Calibri Light</vt:lpstr>
      <vt:lpstr>Lato</vt:lpstr>
      <vt:lpstr>Lato Light</vt:lpstr>
      <vt:lpstr>Monseratt</vt:lpstr>
      <vt:lpstr>Open Sans</vt:lpstr>
      <vt:lpstr>Segoe UI Symbol</vt:lpstr>
      <vt:lpstr>Wingdings</vt:lpstr>
      <vt:lpstr>Office Theme</vt:lpstr>
      <vt:lpstr>6_Office Theme</vt:lpstr>
      <vt:lpstr>8_Office Theme</vt:lpstr>
      <vt:lpstr>Document</vt:lpstr>
      <vt:lpstr>Acrobat Document</vt:lpstr>
      <vt:lpstr>PowerPoint Presentation</vt:lpstr>
      <vt:lpstr>Your Teaching Assessor</vt:lpstr>
      <vt:lpstr>Your Internal Quality Assessor</vt:lpstr>
      <vt:lpstr>Aims and Objectives</vt:lpstr>
      <vt:lpstr>What is an Apprenticeship Standard?</vt:lpstr>
      <vt:lpstr>Learner Journey</vt:lpstr>
      <vt:lpstr>Principles of the Standard School Business Professional </vt:lpstr>
      <vt:lpstr>Your Learning Programme</vt:lpstr>
      <vt:lpstr>Your Learning Programme</vt:lpstr>
      <vt:lpstr>Off The Job = On programme training</vt:lpstr>
      <vt:lpstr>One File</vt:lpstr>
      <vt:lpstr>PowerPoint Presentation</vt:lpstr>
      <vt:lpstr>70-20-10 Model</vt:lpstr>
      <vt:lpstr>End Point Assessment</vt:lpstr>
      <vt:lpstr>PowerPoint Presentation</vt:lpstr>
      <vt:lpstr>Personal Development Behaviours and Attitudes</vt:lpstr>
      <vt:lpstr>PowerPoint Presentation</vt:lpstr>
      <vt:lpstr>Cognassist </vt:lpstr>
      <vt:lpstr>Appeals Procedure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braden pearce</dc:creator>
  <cp:lastModifiedBy>Melody Thornton</cp:lastModifiedBy>
  <cp:revision>110</cp:revision>
  <dcterms:created xsi:type="dcterms:W3CDTF">2020-08-11T12:24:13Z</dcterms:created>
  <dcterms:modified xsi:type="dcterms:W3CDTF">2022-05-12T15:49:04Z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0x01010040D9701ACC75E34696D433072FA0D111</vt:lpwstr>
  </property>
  <property fmtid="{D5CDD505-2E9C-101B-9397-08002B2CF9AE}" pid="3" name="SW-DOC-ID">
    <vt:lpwstr>93df2a61e76f4e79aa16af348f39f900</vt:lpwstr>
  </property>
  <property fmtid="{D5CDD505-2E9C-101B-9397-08002B2CF9AE}" pid="4" name="SW-FINGERPRINT">
    <vt:lpwstr>ancWuU711oHfTFSM9VfMv3SKcdpKr1qIS75HYd4FUhI=</vt:lpwstr>
  </property>
</Properties>
</file>