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Lst>
  <p:sldIdLst>
    <p:sldId id="272" r:id="rId4"/>
    <p:sldId id="262" r:id="rId5"/>
    <p:sldId id="435" r:id="rId6"/>
    <p:sldId id="265" r:id="rId7"/>
    <p:sldId id="278" r:id="rId8"/>
    <p:sldId id="257" r:id="rId9"/>
    <p:sldId id="258" r:id="rId10"/>
    <p:sldId id="259" r:id="rId11"/>
    <p:sldId id="260" r:id="rId12"/>
    <p:sldId id="261" r:id="rId13"/>
    <p:sldId id="279" r:id="rId14"/>
    <p:sldId id="280" r:id="rId15"/>
    <p:sldId id="332" r:id="rId16"/>
    <p:sldId id="328" r:id="rId17"/>
    <p:sldId id="334" r:id="rId18"/>
    <p:sldId id="33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1FEB90-EDA5-41CE-9F52-087D802AC82E}" v="1" dt="2022-05-09T13:29:42.7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1" d="100"/>
          <a:sy n="61" d="100"/>
        </p:scale>
        <p:origin x="8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1DAF-5139-4BDD-AC13-7424FD7A72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CDFBE0-34C6-41C1-92BB-35BF9EDC46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4EAF770-071F-4ACF-8899-9857C9893C7B}"/>
              </a:ext>
            </a:extLst>
          </p:cNvPr>
          <p:cNvSpPr>
            <a:spLocks noGrp="1"/>
          </p:cNvSpPr>
          <p:nvPr>
            <p:ph type="dt" sz="half" idx="10"/>
          </p:nvPr>
        </p:nvSpPr>
        <p:spPr/>
        <p:txBody>
          <a:bodyPr/>
          <a:lstStyle/>
          <a:p>
            <a:fld id="{88C52185-609D-4A25-9566-198C9F1995CC}" type="datetimeFigureOut">
              <a:rPr lang="en-GB" smtClean="0"/>
              <a:t>12/05/2022</a:t>
            </a:fld>
            <a:endParaRPr lang="en-GB"/>
          </a:p>
        </p:txBody>
      </p:sp>
      <p:sp>
        <p:nvSpPr>
          <p:cNvPr id="5" name="Footer Placeholder 4">
            <a:extLst>
              <a:ext uri="{FF2B5EF4-FFF2-40B4-BE49-F238E27FC236}">
                <a16:creationId xmlns:a16="http://schemas.microsoft.com/office/drawing/2014/main" id="{D9C9496F-F8D8-41AD-9FB0-66B8650A3C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5A016F-F485-4689-8555-2DD33EBB8B5D}"/>
              </a:ext>
            </a:extLst>
          </p:cNvPr>
          <p:cNvSpPr>
            <a:spLocks noGrp="1"/>
          </p:cNvSpPr>
          <p:nvPr>
            <p:ph type="sldNum" sz="quarter" idx="12"/>
          </p:nvPr>
        </p:nvSpPr>
        <p:spPr/>
        <p:txBody>
          <a:bodyPr/>
          <a:lstStyle/>
          <a:p>
            <a:fld id="{1F6A38C5-5EA9-4E21-8A12-73CAFFCF0FC9}" type="slidenum">
              <a:rPr lang="en-GB" smtClean="0"/>
              <a:t>‹#›</a:t>
            </a:fld>
            <a:endParaRPr lang="en-GB"/>
          </a:p>
        </p:txBody>
      </p:sp>
    </p:spTree>
    <p:extLst>
      <p:ext uri="{BB962C8B-B14F-4D97-AF65-F5344CB8AC3E}">
        <p14:creationId xmlns:p14="http://schemas.microsoft.com/office/powerpoint/2010/main" val="3591177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4360-4DE8-4CE5-B7FD-5B4EB23C47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7ED90E-FA35-491E-8785-561C510D07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E45DD8-BE53-4100-8986-053E17417791}"/>
              </a:ext>
            </a:extLst>
          </p:cNvPr>
          <p:cNvSpPr>
            <a:spLocks noGrp="1"/>
          </p:cNvSpPr>
          <p:nvPr>
            <p:ph type="dt" sz="half" idx="10"/>
          </p:nvPr>
        </p:nvSpPr>
        <p:spPr/>
        <p:txBody>
          <a:bodyPr/>
          <a:lstStyle/>
          <a:p>
            <a:fld id="{88C52185-609D-4A25-9566-198C9F1995CC}" type="datetimeFigureOut">
              <a:rPr lang="en-GB" smtClean="0"/>
              <a:t>12/05/2022</a:t>
            </a:fld>
            <a:endParaRPr lang="en-GB"/>
          </a:p>
        </p:txBody>
      </p:sp>
      <p:sp>
        <p:nvSpPr>
          <p:cNvPr id="5" name="Footer Placeholder 4">
            <a:extLst>
              <a:ext uri="{FF2B5EF4-FFF2-40B4-BE49-F238E27FC236}">
                <a16:creationId xmlns:a16="http://schemas.microsoft.com/office/drawing/2014/main" id="{07C0607B-916D-40EB-BA27-AA8CB8B144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205FC1-A4CD-487E-A562-A76112783EBC}"/>
              </a:ext>
            </a:extLst>
          </p:cNvPr>
          <p:cNvSpPr>
            <a:spLocks noGrp="1"/>
          </p:cNvSpPr>
          <p:nvPr>
            <p:ph type="sldNum" sz="quarter" idx="12"/>
          </p:nvPr>
        </p:nvSpPr>
        <p:spPr/>
        <p:txBody>
          <a:bodyPr/>
          <a:lstStyle/>
          <a:p>
            <a:fld id="{1F6A38C5-5EA9-4E21-8A12-73CAFFCF0FC9}" type="slidenum">
              <a:rPr lang="en-GB" smtClean="0"/>
              <a:t>‹#›</a:t>
            </a:fld>
            <a:endParaRPr lang="en-GB"/>
          </a:p>
        </p:txBody>
      </p:sp>
    </p:spTree>
    <p:extLst>
      <p:ext uri="{BB962C8B-B14F-4D97-AF65-F5344CB8AC3E}">
        <p14:creationId xmlns:p14="http://schemas.microsoft.com/office/powerpoint/2010/main" val="2112303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8DF174-6E55-43A7-A5D9-37AD66BC7F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2D7DEF-8E45-4B68-9648-64704CAB07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D37188-BD59-4A76-8996-12631FCCB48A}"/>
              </a:ext>
            </a:extLst>
          </p:cNvPr>
          <p:cNvSpPr>
            <a:spLocks noGrp="1"/>
          </p:cNvSpPr>
          <p:nvPr>
            <p:ph type="dt" sz="half" idx="10"/>
          </p:nvPr>
        </p:nvSpPr>
        <p:spPr/>
        <p:txBody>
          <a:bodyPr/>
          <a:lstStyle/>
          <a:p>
            <a:fld id="{88C52185-609D-4A25-9566-198C9F1995CC}" type="datetimeFigureOut">
              <a:rPr lang="en-GB" smtClean="0"/>
              <a:t>12/05/2022</a:t>
            </a:fld>
            <a:endParaRPr lang="en-GB"/>
          </a:p>
        </p:txBody>
      </p:sp>
      <p:sp>
        <p:nvSpPr>
          <p:cNvPr id="5" name="Footer Placeholder 4">
            <a:extLst>
              <a:ext uri="{FF2B5EF4-FFF2-40B4-BE49-F238E27FC236}">
                <a16:creationId xmlns:a16="http://schemas.microsoft.com/office/drawing/2014/main" id="{24919447-B26A-4DE2-B138-00F67F7E50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03EE42-0F87-4D99-8759-3EB0B2292330}"/>
              </a:ext>
            </a:extLst>
          </p:cNvPr>
          <p:cNvSpPr>
            <a:spLocks noGrp="1"/>
          </p:cNvSpPr>
          <p:nvPr>
            <p:ph type="sldNum" sz="quarter" idx="12"/>
          </p:nvPr>
        </p:nvSpPr>
        <p:spPr/>
        <p:txBody>
          <a:bodyPr/>
          <a:lstStyle/>
          <a:p>
            <a:fld id="{1F6A38C5-5EA9-4E21-8A12-73CAFFCF0FC9}" type="slidenum">
              <a:rPr lang="en-GB" smtClean="0"/>
              <a:t>‹#›</a:t>
            </a:fld>
            <a:endParaRPr lang="en-GB"/>
          </a:p>
        </p:txBody>
      </p:sp>
    </p:spTree>
    <p:extLst>
      <p:ext uri="{BB962C8B-B14F-4D97-AF65-F5344CB8AC3E}">
        <p14:creationId xmlns:p14="http://schemas.microsoft.com/office/powerpoint/2010/main" val="2337947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column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B594-1D94-456C-9778-C66A00AE752F}"/>
              </a:ext>
            </a:extLst>
          </p:cNvPr>
          <p:cNvSpPr>
            <a:spLocks noGrp="1"/>
          </p:cNvSpPr>
          <p:nvPr>
            <p:ph type="title" hasCustomPrompt="1"/>
          </p:nvPr>
        </p:nvSpPr>
        <p:spPr>
          <a:xfrm>
            <a:off x="1877041" y="1071258"/>
            <a:ext cx="7016587" cy="1578721"/>
          </a:xfrm>
        </p:spPr>
        <p:txBody>
          <a:bodyPr>
            <a:normAutofit/>
          </a:bodyPr>
          <a:lstStyle>
            <a:lvl1pPr>
              <a:defRPr sz="3800">
                <a:solidFill>
                  <a:srgbClr val="E2405E"/>
                </a:solidFill>
              </a:defRPr>
            </a:lvl1pPr>
          </a:lstStyle>
          <a:p>
            <a:r>
              <a:rPr lang="en-US"/>
              <a:t>Click to add title. </a:t>
            </a:r>
            <a:endParaRPr lang="en-GB"/>
          </a:p>
        </p:txBody>
      </p:sp>
      <p:sp>
        <p:nvSpPr>
          <p:cNvPr id="11" name="Text Placeholder 10">
            <a:extLst>
              <a:ext uri="{FF2B5EF4-FFF2-40B4-BE49-F238E27FC236}">
                <a16:creationId xmlns:a16="http://schemas.microsoft.com/office/drawing/2014/main" id="{2B805107-F15F-467C-B8FF-76F1BC356D1D}"/>
              </a:ext>
            </a:extLst>
          </p:cNvPr>
          <p:cNvSpPr>
            <a:spLocks noGrp="1"/>
          </p:cNvSpPr>
          <p:nvPr>
            <p:ph type="body" sz="quarter" idx="13" hasCustomPrompt="1"/>
          </p:nvPr>
        </p:nvSpPr>
        <p:spPr>
          <a:xfrm>
            <a:off x="1875453" y="2827081"/>
            <a:ext cx="4114800" cy="2631095"/>
          </a:xfrm>
        </p:spPr>
        <p:txBody>
          <a:bodyPr>
            <a:normAutofit/>
          </a:bodyPr>
          <a:lstStyle>
            <a:lvl1pPr marL="0" indent="0">
              <a:buNone/>
              <a:defRPr sz="1800">
                <a:solidFill>
                  <a:schemeClr val="tx1">
                    <a:lumMod val="85000"/>
                    <a:lumOff val="15000"/>
                  </a:schemeClr>
                </a:solidFill>
              </a:defRPr>
            </a:lvl1pPr>
          </a:lstStyle>
          <a:p>
            <a:pPr lvl="0"/>
            <a:r>
              <a:rPr lang="en-US"/>
              <a:t>Click to insert large text</a:t>
            </a:r>
          </a:p>
        </p:txBody>
      </p:sp>
      <p:pic>
        <p:nvPicPr>
          <p:cNvPr id="12" name="Graphic 11">
            <a:extLst>
              <a:ext uri="{FF2B5EF4-FFF2-40B4-BE49-F238E27FC236}">
                <a16:creationId xmlns:a16="http://schemas.microsoft.com/office/drawing/2014/main" id="{B40E6D1E-5252-44D4-A9F4-182D65E935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000" y="6236367"/>
            <a:ext cx="1515453" cy="245264"/>
          </a:xfrm>
          <a:prstGeom prst="rect">
            <a:avLst/>
          </a:prstGeom>
        </p:spPr>
      </p:pic>
      <p:sp>
        <p:nvSpPr>
          <p:cNvPr id="22" name="TextBox 21">
            <a:extLst>
              <a:ext uri="{FF2B5EF4-FFF2-40B4-BE49-F238E27FC236}">
                <a16:creationId xmlns:a16="http://schemas.microsoft.com/office/drawing/2014/main" id="{031CC68B-44DE-4DDB-993D-86E146D3021A}"/>
              </a:ext>
            </a:extLst>
          </p:cNvPr>
          <p:cNvSpPr txBox="1"/>
          <p:nvPr userDrawn="1"/>
        </p:nvSpPr>
        <p:spPr>
          <a:xfrm>
            <a:off x="10435462" y="237973"/>
            <a:ext cx="1396538" cy="246221"/>
          </a:xfrm>
          <a:prstGeom prst="rect">
            <a:avLst/>
          </a:prstGeom>
          <a:noFill/>
        </p:spPr>
        <p:txBody>
          <a:bodyPr wrap="square" rtlCol="0">
            <a:spAutoFit/>
          </a:bodyPr>
          <a:lstStyle/>
          <a:p>
            <a:pPr algn="r"/>
            <a:fld id="{3F8E0AE2-036E-41AA-885F-2795208417D5}" type="slidenum">
              <a:rPr lang="en-GB" sz="1000" smtClean="0">
                <a:solidFill>
                  <a:srgbClr val="00185E"/>
                </a:solidFill>
                <a:latin typeface="Arial" panose="020B0604020202020204" pitchFamily="34" charset="0"/>
                <a:cs typeface="Arial" panose="020B0604020202020204" pitchFamily="34" charset="0"/>
              </a:rPr>
              <a:pPr algn="r"/>
              <a:t>‹#›</a:t>
            </a:fld>
            <a:endParaRPr lang="en-GB" sz="1000" dirty="0">
              <a:solidFill>
                <a:srgbClr val="00185E"/>
              </a:solidFill>
              <a:latin typeface="Arial" panose="020B0604020202020204" pitchFamily="34" charset="0"/>
              <a:cs typeface="Arial" panose="020B0604020202020204" pitchFamily="34" charset="0"/>
            </a:endParaRPr>
          </a:p>
        </p:txBody>
      </p:sp>
      <p:sp>
        <p:nvSpPr>
          <p:cNvPr id="25" name="Date Placeholder 3">
            <a:extLst>
              <a:ext uri="{FF2B5EF4-FFF2-40B4-BE49-F238E27FC236}">
                <a16:creationId xmlns:a16="http://schemas.microsoft.com/office/drawing/2014/main" id="{B8C796F6-1765-4DB5-9C7C-DEBFB0D8AF63}"/>
              </a:ext>
            </a:extLst>
          </p:cNvPr>
          <p:cNvSpPr>
            <a:spLocks noGrp="1"/>
          </p:cNvSpPr>
          <p:nvPr>
            <p:ph type="dt" sz="half" idx="10"/>
          </p:nvPr>
        </p:nvSpPr>
        <p:spPr>
          <a:xfrm>
            <a:off x="395368" y="508081"/>
            <a:ext cx="1273492" cy="365125"/>
          </a:xfrm>
          <a:prstGeom prst="rect">
            <a:avLst/>
          </a:prstGeom>
        </p:spPr>
        <p:txBody>
          <a:bodyPr/>
          <a:lstStyle>
            <a:lvl1pPr>
              <a:defRPr sz="900">
                <a:solidFill>
                  <a:srgbClr val="00185E"/>
                </a:solidFill>
                <a:latin typeface="Arial" panose="020B0604020202020204" pitchFamily="34" charset="0"/>
                <a:ea typeface="Arial" panose="020B0604020202020204" pitchFamily="34" charset="0"/>
                <a:cs typeface="Arial" panose="020B0604020202020204" pitchFamily="34" charset="0"/>
              </a:defRPr>
            </a:lvl1pPr>
          </a:lstStyle>
          <a:p>
            <a:fld id="{FA0DCE78-7F87-4003-8A65-EA0B31DE4564}" type="datetime3">
              <a:rPr lang="en-US" smtClean="0"/>
              <a:pPr/>
              <a:t>12 May 2022</a:t>
            </a:fld>
            <a:endParaRPr lang="en-GB" dirty="0"/>
          </a:p>
        </p:txBody>
      </p:sp>
      <p:sp>
        <p:nvSpPr>
          <p:cNvPr id="26" name="Footer Placeholder 3">
            <a:extLst>
              <a:ext uri="{FF2B5EF4-FFF2-40B4-BE49-F238E27FC236}">
                <a16:creationId xmlns:a16="http://schemas.microsoft.com/office/drawing/2014/main" id="{C703D7A0-886B-4D34-AF82-F4A047C7A6D6}"/>
              </a:ext>
            </a:extLst>
          </p:cNvPr>
          <p:cNvSpPr>
            <a:spLocks noGrp="1"/>
          </p:cNvSpPr>
          <p:nvPr>
            <p:ph type="ftr" sz="quarter" idx="11"/>
          </p:nvPr>
        </p:nvSpPr>
        <p:spPr>
          <a:xfrm>
            <a:off x="395368" y="237973"/>
            <a:ext cx="4114800" cy="365125"/>
          </a:xfrm>
          <a:prstGeom prst="rect">
            <a:avLst/>
          </a:prstGeom>
        </p:spPr>
        <p:txBody>
          <a:bodyPr/>
          <a:lstStyle>
            <a:lvl1pPr algn="l">
              <a:defRPr sz="900">
                <a:solidFill>
                  <a:srgbClr val="00185E"/>
                </a:solidFill>
                <a:latin typeface="Arial" panose="020B0604020202020204" pitchFamily="34" charset="0"/>
                <a:ea typeface="Arial" panose="020B0604020202020204" pitchFamily="34" charset="0"/>
                <a:cs typeface="Arial" panose="020B0604020202020204" pitchFamily="34" charset="0"/>
              </a:defRPr>
            </a:lvl1pPr>
          </a:lstStyle>
          <a:p>
            <a:r>
              <a:rPr lang="en-GB" dirty="0"/>
              <a:t>Presentation template</a:t>
            </a:r>
          </a:p>
        </p:txBody>
      </p:sp>
      <p:pic>
        <p:nvPicPr>
          <p:cNvPr id="17" name="Graphic 16">
            <a:extLst>
              <a:ext uri="{FF2B5EF4-FFF2-40B4-BE49-F238E27FC236}">
                <a16:creationId xmlns:a16="http://schemas.microsoft.com/office/drawing/2014/main" id="{388D5E81-F14F-48B5-B2D3-DF3F2AD8AE6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03950" y="6480757"/>
            <a:ext cx="907590" cy="388967"/>
          </a:xfrm>
          <a:prstGeom prst="rect">
            <a:avLst/>
          </a:prstGeom>
        </p:spPr>
      </p:pic>
      <p:sp>
        <p:nvSpPr>
          <p:cNvPr id="4" name="Picture Placeholder 3">
            <a:extLst>
              <a:ext uri="{FF2B5EF4-FFF2-40B4-BE49-F238E27FC236}">
                <a16:creationId xmlns:a16="http://schemas.microsoft.com/office/drawing/2014/main" id="{5E038137-48F9-4BB1-822C-CAFF49E487EA}"/>
              </a:ext>
            </a:extLst>
          </p:cNvPr>
          <p:cNvSpPr>
            <a:spLocks noGrp="1"/>
          </p:cNvSpPr>
          <p:nvPr>
            <p:ph type="pic" sz="quarter" idx="14" hasCustomPrompt="1"/>
          </p:nvPr>
        </p:nvSpPr>
        <p:spPr>
          <a:xfrm>
            <a:off x="6181725" y="2827338"/>
            <a:ext cx="4114800" cy="2630487"/>
          </a:xfrm>
          <a:solidFill>
            <a:schemeClr val="tx1">
              <a:lumMod val="50000"/>
              <a:lumOff val="50000"/>
            </a:schemeClr>
          </a:solidFill>
        </p:spPr>
        <p:txBody>
          <a:bodyPr anchor="ctr" anchorCtr="0"/>
          <a:lstStyle>
            <a:lvl1pPr>
              <a:defRPr/>
            </a:lvl1pPr>
          </a:lstStyle>
          <a:p>
            <a:r>
              <a:rPr lang="en-GB" dirty="0"/>
              <a:t>Click to add picture</a:t>
            </a:r>
          </a:p>
        </p:txBody>
      </p:sp>
    </p:spTree>
    <p:extLst>
      <p:ext uri="{BB962C8B-B14F-4D97-AF65-F5344CB8AC3E}">
        <p14:creationId xmlns:p14="http://schemas.microsoft.com/office/powerpoint/2010/main" val="2006416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5046D03F-B6F1-43EE-89A6-E42190F66A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000" y="6236367"/>
            <a:ext cx="1515453" cy="245264"/>
          </a:xfrm>
          <a:prstGeom prst="rect">
            <a:avLst/>
          </a:prstGeom>
        </p:spPr>
      </p:pic>
      <p:sp>
        <p:nvSpPr>
          <p:cNvPr id="6" name="Date Placeholder 3">
            <a:extLst>
              <a:ext uri="{FF2B5EF4-FFF2-40B4-BE49-F238E27FC236}">
                <a16:creationId xmlns:a16="http://schemas.microsoft.com/office/drawing/2014/main" id="{4236DD6B-5509-49F1-A11C-105A2AB32776}"/>
              </a:ext>
            </a:extLst>
          </p:cNvPr>
          <p:cNvSpPr>
            <a:spLocks noGrp="1"/>
          </p:cNvSpPr>
          <p:nvPr>
            <p:ph type="dt" sz="half" idx="12"/>
          </p:nvPr>
        </p:nvSpPr>
        <p:spPr>
          <a:xfrm>
            <a:off x="395368" y="508081"/>
            <a:ext cx="1273492" cy="365125"/>
          </a:xfrm>
          <a:prstGeom prst="rect">
            <a:avLst/>
          </a:prstGeom>
        </p:spPr>
        <p:txBody>
          <a:bodyPr/>
          <a:lstStyle>
            <a:lvl1pPr>
              <a:defRPr sz="9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912AEEF7-6B83-4F9F-8D58-2B7B9FD9F32D}" type="datetime3">
              <a:rPr lang="en-US" smtClean="0"/>
              <a:t>12 May 2022</a:t>
            </a:fld>
            <a:endParaRPr lang="en-GB" dirty="0"/>
          </a:p>
        </p:txBody>
      </p:sp>
      <p:sp>
        <p:nvSpPr>
          <p:cNvPr id="7" name="Footer Placeholder 3">
            <a:extLst>
              <a:ext uri="{FF2B5EF4-FFF2-40B4-BE49-F238E27FC236}">
                <a16:creationId xmlns:a16="http://schemas.microsoft.com/office/drawing/2014/main" id="{4FA3D3D4-2C19-4118-AEA9-DFDEE9EE8F4B}"/>
              </a:ext>
            </a:extLst>
          </p:cNvPr>
          <p:cNvSpPr>
            <a:spLocks noGrp="1"/>
          </p:cNvSpPr>
          <p:nvPr>
            <p:ph type="ftr" sz="quarter" idx="13"/>
          </p:nvPr>
        </p:nvSpPr>
        <p:spPr>
          <a:xfrm>
            <a:off x="395368" y="237973"/>
            <a:ext cx="4114800" cy="365125"/>
          </a:xfrm>
          <a:prstGeom prst="rect">
            <a:avLst/>
          </a:prstGeom>
        </p:spPr>
        <p:txBody>
          <a:bodyPr/>
          <a:lstStyle>
            <a:lvl1pPr algn="l">
              <a:defRPr sz="9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dirty="0"/>
              <a:t>Presentation template</a:t>
            </a:r>
          </a:p>
        </p:txBody>
      </p:sp>
      <p:sp>
        <p:nvSpPr>
          <p:cNvPr id="8" name="TextBox 7">
            <a:extLst>
              <a:ext uri="{FF2B5EF4-FFF2-40B4-BE49-F238E27FC236}">
                <a16:creationId xmlns:a16="http://schemas.microsoft.com/office/drawing/2014/main" id="{C0954C99-D7C9-45E6-87D4-4DE291E3DEA2}"/>
              </a:ext>
            </a:extLst>
          </p:cNvPr>
          <p:cNvSpPr txBox="1"/>
          <p:nvPr userDrawn="1"/>
        </p:nvSpPr>
        <p:spPr>
          <a:xfrm>
            <a:off x="10435462" y="237973"/>
            <a:ext cx="1396538" cy="246221"/>
          </a:xfrm>
          <a:prstGeom prst="rect">
            <a:avLst/>
          </a:prstGeom>
          <a:noFill/>
        </p:spPr>
        <p:txBody>
          <a:bodyPr wrap="square" rtlCol="0">
            <a:spAutoFit/>
          </a:bodyPr>
          <a:lstStyle/>
          <a:p>
            <a:pPr algn="r"/>
            <a:fld id="{3F8E0AE2-036E-41AA-885F-2795208417D5}" type="slidenum">
              <a:rPr lang="en-GB" sz="1000" smtClean="0">
                <a:solidFill>
                  <a:schemeClr val="bg1"/>
                </a:solidFill>
                <a:latin typeface="Arial" panose="020B0604020202020204" pitchFamily="34" charset="0"/>
                <a:cs typeface="Arial" panose="020B0604020202020204" pitchFamily="34" charset="0"/>
              </a:rPr>
              <a:pPr algn="r"/>
              <a:t>‹#›</a:t>
            </a:fld>
            <a:endParaRPr lang="en-GB" sz="1000" dirty="0">
              <a:solidFill>
                <a:schemeClr val="bg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F0FF1E0-9634-4B2D-91B5-2E051EFB0973}"/>
              </a:ext>
            </a:extLst>
          </p:cNvPr>
          <p:cNvSpPr>
            <a:spLocks noGrp="1"/>
          </p:cNvSpPr>
          <p:nvPr>
            <p:ph type="body" sz="quarter" idx="10" hasCustomPrompt="1"/>
          </p:nvPr>
        </p:nvSpPr>
        <p:spPr>
          <a:xfrm>
            <a:off x="395368" y="1235743"/>
            <a:ext cx="9844007" cy="4888832"/>
          </a:xfrm>
        </p:spPr>
        <p:txBody>
          <a:bodyPr>
            <a:normAutofit/>
          </a:bodyPr>
          <a:lstStyle>
            <a:lvl1pPr marL="0" indent="0">
              <a:lnSpc>
                <a:spcPts val="6800"/>
              </a:lnSpc>
              <a:buNone/>
              <a:defRPr sz="6000">
                <a:solidFill>
                  <a:schemeClr val="bg1"/>
                </a:solidFill>
              </a:defRPr>
            </a:lvl1pPr>
          </a:lstStyle>
          <a:p>
            <a:pPr lvl="0"/>
            <a:r>
              <a:rPr lang="en-GB"/>
              <a:t>Click to add a large piece of highlight text here. You can highlight words in red. Try not to exceed four lines.</a:t>
            </a:r>
          </a:p>
        </p:txBody>
      </p:sp>
      <p:pic>
        <p:nvPicPr>
          <p:cNvPr id="10" name="Graphic 9">
            <a:extLst>
              <a:ext uri="{FF2B5EF4-FFF2-40B4-BE49-F238E27FC236}">
                <a16:creationId xmlns:a16="http://schemas.microsoft.com/office/drawing/2014/main" id="{A03D5454-F137-418C-97AD-C4CBB88C457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03950" y="6480757"/>
            <a:ext cx="907590" cy="388967"/>
          </a:xfrm>
          <a:prstGeom prst="rect">
            <a:avLst/>
          </a:prstGeom>
        </p:spPr>
      </p:pic>
    </p:spTree>
    <p:extLst>
      <p:ext uri="{BB962C8B-B14F-4D97-AF65-F5344CB8AC3E}">
        <p14:creationId xmlns:p14="http://schemas.microsoft.com/office/powerpoint/2010/main" val="990321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slide-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ED7C860-CD4D-48BE-974A-4EC7A51AFECD}"/>
              </a:ext>
            </a:extLst>
          </p:cNvPr>
          <p:cNvSpPr>
            <a:spLocks noGrp="1"/>
          </p:cNvSpPr>
          <p:nvPr>
            <p:ph type="pic" sz="quarter" idx="10"/>
          </p:nvPr>
        </p:nvSpPr>
        <p:spPr>
          <a:xfrm>
            <a:off x="0" y="0"/>
            <a:ext cx="12192000" cy="6858000"/>
          </a:xfrm>
          <a:solidFill>
            <a:schemeClr val="bg1">
              <a:lumMod val="65000"/>
            </a:schemeClr>
          </a:solidFill>
        </p:spPr>
        <p:txBody>
          <a:bodyPr/>
          <a:lstStyle/>
          <a:p>
            <a:endParaRPr lang="en-GB" dirty="0"/>
          </a:p>
        </p:txBody>
      </p:sp>
      <p:sp>
        <p:nvSpPr>
          <p:cNvPr id="6" name="Text Placeholder 4">
            <a:extLst>
              <a:ext uri="{FF2B5EF4-FFF2-40B4-BE49-F238E27FC236}">
                <a16:creationId xmlns:a16="http://schemas.microsoft.com/office/drawing/2014/main" id="{F90A6AD3-C039-4EF2-9CE5-770192D9CD28}"/>
              </a:ext>
            </a:extLst>
          </p:cNvPr>
          <p:cNvSpPr>
            <a:spLocks noGrp="1"/>
          </p:cNvSpPr>
          <p:nvPr>
            <p:ph type="body" sz="quarter" idx="11" hasCustomPrompt="1"/>
          </p:nvPr>
        </p:nvSpPr>
        <p:spPr>
          <a:xfrm>
            <a:off x="756493" y="1007189"/>
            <a:ext cx="8602112" cy="2249196"/>
          </a:xfrm>
        </p:spPr>
        <p:txBody>
          <a:bodyPr>
            <a:normAutofit/>
          </a:bodyPr>
          <a:lstStyle>
            <a:lvl1pPr marL="0" indent="0">
              <a:buNone/>
              <a:defRPr sz="8000" b="1">
                <a:solidFill>
                  <a:schemeClr val="bg1"/>
                </a:solidFill>
              </a:defRPr>
            </a:lvl1pPr>
          </a:lstStyle>
          <a:p>
            <a:pPr lvl="0"/>
            <a:r>
              <a:rPr lang="en-US"/>
              <a:t>Presentation cover title</a:t>
            </a:r>
            <a:endParaRPr lang="en-GB"/>
          </a:p>
        </p:txBody>
      </p:sp>
      <p:sp>
        <p:nvSpPr>
          <p:cNvPr id="7" name="Text Placeholder 7">
            <a:extLst>
              <a:ext uri="{FF2B5EF4-FFF2-40B4-BE49-F238E27FC236}">
                <a16:creationId xmlns:a16="http://schemas.microsoft.com/office/drawing/2014/main" id="{2928EA24-2C51-4F8A-8320-41969EF8EB6B}"/>
              </a:ext>
            </a:extLst>
          </p:cNvPr>
          <p:cNvSpPr>
            <a:spLocks noGrp="1"/>
          </p:cNvSpPr>
          <p:nvPr>
            <p:ph type="body" sz="quarter" idx="12" hasCustomPrompt="1"/>
          </p:nvPr>
        </p:nvSpPr>
        <p:spPr>
          <a:xfrm>
            <a:off x="756493" y="3601616"/>
            <a:ext cx="6215063" cy="466553"/>
          </a:xfrm>
        </p:spPr>
        <p:txBody>
          <a:bodyPr/>
          <a:lstStyle>
            <a:lvl1pPr marL="0" indent="0">
              <a:buNone/>
              <a:defRPr b="1">
                <a:solidFill>
                  <a:schemeClr val="bg1"/>
                </a:solidFill>
              </a:defRPr>
            </a:lvl1pPr>
          </a:lstStyle>
          <a:p>
            <a:pPr lvl="0"/>
            <a:r>
              <a:rPr lang="en-US"/>
              <a:t>Add your presentation subtitle here</a:t>
            </a:r>
            <a:endParaRPr lang="en-GB"/>
          </a:p>
        </p:txBody>
      </p:sp>
      <p:sp>
        <p:nvSpPr>
          <p:cNvPr id="8" name="Text Placeholder 7">
            <a:extLst>
              <a:ext uri="{FF2B5EF4-FFF2-40B4-BE49-F238E27FC236}">
                <a16:creationId xmlns:a16="http://schemas.microsoft.com/office/drawing/2014/main" id="{194A85C7-8081-421E-BED6-7D969D1A09E9}"/>
              </a:ext>
            </a:extLst>
          </p:cNvPr>
          <p:cNvSpPr>
            <a:spLocks noGrp="1"/>
          </p:cNvSpPr>
          <p:nvPr>
            <p:ph type="body" sz="quarter" idx="13" hasCustomPrompt="1"/>
          </p:nvPr>
        </p:nvSpPr>
        <p:spPr>
          <a:xfrm>
            <a:off x="756493" y="6168015"/>
            <a:ext cx="6215063" cy="354586"/>
          </a:xfrm>
        </p:spPr>
        <p:txBody>
          <a:bodyPr>
            <a:normAutofit/>
          </a:bodyPr>
          <a:lstStyle>
            <a:lvl1pPr marL="0" indent="0">
              <a:buNone/>
              <a:defRPr sz="1800" b="0">
                <a:solidFill>
                  <a:schemeClr val="bg1"/>
                </a:solidFill>
              </a:defRPr>
            </a:lvl1pPr>
          </a:lstStyle>
          <a:p>
            <a:pPr lvl="0"/>
            <a:r>
              <a:rPr lang="en-US"/>
              <a:t>shawtrust.org.uk</a:t>
            </a:r>
            <a:endParaRPr lang="en-GB"/>
          </a:p>
        </p:txBody>
      </p:sp>
    </p:spTree>
    <p:extLst>
      <p:ext uri="{BB962C8B-B14F-4D97-AF65-F5344CB8AC3E}">
        <p14:creationId xmlns:p14="http://schemas.microsoft.com/office/powerpoint/2010/main" val="3025735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5D48-633B-4DB4-ACBF-F5368AD4F8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4790EA-4E5C-4995-8367-9584437DE6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EE902FC-2D16-4C6E-B75F-B9BCF38ED3A7}"/>
              </a:ext>
            </a:extLst>
          </p:cNvPr>
          <p:cNvSpPr>
            <a:spLocks noGrp="1"/>
          </p:cNvSpPr>
          <p:nvPr>
            <p:ph type="dt" sz="half" idx="10"/>
          </p:nvPr>
        </p:nvSpPr>
        <p:spPr/>
        <p:txBody>
          <a:bodyPr/>
          <a:lstStyle/>
          <a:p>
            <a:fld id="{9648F924-559E-4C9C-99FC-1B8A1A9B2E45}" type="datetime1">
              <a:rPr lang="en-GB" smtClean="0"/>
              <a:t>12/05/2022</a:t>
            </a:fld>
            <a:endParaRPr lang="en-GB"/>
          </a:p>
        </p:txBody>
      </p:sp>
      <p:sp>
        <p:nvSpPr>
          <p:cNvPr id="5" name="Footer Placeholder 4">
            <a:extLst>
              <a:ext uri="{FF2B5EF4-FFF2-40B4-BE49-F238E27FC236}">
                <a16:creationId xmlns:a16="http://schemas.microsoft.com/office/drawing/2014/main" id="{9295EAB7-66D4-438B-B235-170C40A35B8F}"/>
              </a:ext>
            </a:extLst>
          </p:cNvPr>
          <p:cNvSpPr>
            <a:spLocks noGrp="1"/>
          </p:cNvSpPr>
          <p:nvPr>
            <p:ph type="ftr" sz="quarter" idx="11"/>
          </p:nvPr>
        </p:nvSpPr>
        <p:spPr/>
        <p:txBody>
          <a:bodyPr/>
          <a:lstStyle/>
          <a:p>
            <a:r>
              <a:rPr lang="en-GB"/>
              <a:t>L6 Careers Apprenticeship</a:t>
            </a:r>
          </a:p>
        </p:txBody>
      </p:sp>
      <p:sp>
        <p:nvSpPr>
          <p:cNvPr id="6" name="Slide Number Placeholder 5">
            <a:extLst>
              <a:ext uri="{FF2B5EF4-FFF2-40B4-BE49-F238E27FC236}">
                <a16:creationId xmlns:a16="http://schemas.microsoft.com/office/drawing/2014/main" id="{4E69709F-9C57-4601-94EA-6CCD909B775E}"/>
              </a:ext>
            </a:extLst>
          </p:cNvPr>
          <p:cNvSpPr>
            <a:spLocks noGrp="1"/>
          </p:cNvSpPr>
          <p:nvPr>
            <p:ph type="sldNum" sz="quarter" idx="12"/>
          </p:nvPr>
        </p:nvSpPr>
        <p:spPr/>
        <p:txBody>
          <a:bodyPr/>
          <a:lstStyle/>
          <a:p>
            <a:fld id="{DE1EB7AF-4971-4CD8-ADD5-3DEE9D107D9B}" type="slidenum">
              <a:rPr lang="en-GB" smtClean="0"/>
              <a:t>‹#›</a:t>
            </a:fld>
            <a:endParaRPr lang="en-GB"/>
          </a:p>
        </p:txBody>
      </p:sp>
    </p:spTree>
    <p:extLst>
      <p:ext uri="{BB962C8B-B14F-4D97-AF65-F5344CB8AC3E}">
        <p14:creationId xmlns:p14="http://schemas.microsoft.com/office/powerpoint/2010/main" val="33314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15A2A-60F4-4127-BF06-39F352F50F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75024A-06F7-4122-AD59-F5BC000A79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26B99C-4627-49C4-9202-95E9B96A743E}"/>
              </a:ext>
            </a:extLst>
          </p:cNvPr>
          <p:cNvSpPr>
            <a:spLocks noGrp="1"/>
          </p:cNvSpPr>
          <p:nvPr>
            <p:ph type="dt" sz="half" idx="10"/>
          </p:nvPr>
        </p:nvSpPr>
        <p:spPr/>
        <p:txBody>
          <a:bodyPr/>
          <a:lstStyle/>
          <a:p>
            <a:fld id="{C6C6E297-B32A-4434-BE38-3BEA52394347}" type="datetime1">
              <a:rPr lang="en-GB" smtClean="0"/>
              <a:t>12/05/2022</a:t>
            </a:fld>
            <a:endParaRPr lang="en-GB"/>
          </a:p>
        </p:txBody>
      </p:sp>
      <p:sp>
        <p:nvSpPr>
          <p:cNvPr id="5" name="Footer Placeholder 4">
            <a:extLst>
              <a:ext uri="{FF2B5EF4-FFF2-40B4-BE49-F238E27FC236}">
                <a16:creationId xmlns:a16="http://schemas.microsoft.com/office/drawing/2014/main" id="{78686D46-0727-4E71-B77D-16F5ACF30054}"/>
              </a:ext>
            </a:extLst>
          </p:cNvPr>
          <p:cNvSpPr>
            <a:spLocks noGrp="1"/>
          </p:cNvSpPr>
          <p:nvPr>
            <p:ph type="ftr" sz="quarter" idx="11"/>
          </p:nvPr>
        </p:nvSpPr>
        <p:spPr/>
        <p:txBody>
          <a:bodyPr/>
          <a:lstStyle/>
          <a:p>
            <a:r>
              <a:rPr lang="en-GB"/>
              <a:t>L6 Careers Apprenticeship</a:t>
            </a:r>
          </a:p>
        </p:txBody>
      </p:sp>
      <p:sp>
        <p:nvSpPr>
          <p:cNvPr id="6" name="Slide Number Placeholder 5">
            <a:extLst>
              <a:ext uri="{FF2B5EF4-FFF2-40B4-BE49-F238E27FC236}">
                <a16:creationId xmlns:a16="http://schemas.microsoft.com/office/drawing/2014/main" id="{EAF0B5EC-828A-4F22-9A5E-B2331955E24B}"/>
              </a:ext>
            </a:extLst>
          </p:cNvPr>
          <p:cNvSpPr>
            <a:spLocks noGrp="1"/>
          </p:cNvSpPr>
          <p:nvPr>
            <p:ph type="sldNum" sz="quarter" idx="12"/>
          </p:nvPr>
        </p:nvSpPr>
        <p:spPr/>
        <p:txBody>
          <a:bodyPr/>
          <a:lstStyle/>
          <a:p>
            <a:fld id="{DE1EB7AF-4971-4CD8-ADD5-3DEE9D107D9B}" type="slidenum">
              <a:rPr lang="en-GB" smtClean="0"/>
              <a:t>‹#›</a:t>
            </a:fld>
            <a:endParaRPr lang="en-GB"/>
          </a:p>
        </p:txBody>
      </p:sp>
    </p:spTree>
    <p:extLst>
      <p:ext uri="{BB962C8B-B14F-4D97-AF65-F5344CB8AC3E}">
        <p14:creationId xmlns:p14="http://schemas.microsoft.com/office/powerpoint/2010/main" val="194224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9A7D1-7D36-444C-8CD6-584209AB7C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6D5C699-3DD3-42F1-91D6-490EF353C4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B63EB1-CE45-4D79-9CDD-A29A13F3CA2F}"/>
              </a:ext>
            </a:extLst>
          </p:cNvPr>
          <p:cNvSpPr>
            <a:spLocks noGrp="1"/>
          </p:cNvSpPr>
          <p:nvPr>
            <p:ph type="dt" sz="half" idx="10"/>
          </p:nvPr>
        </p:nvSpPr>
        <p:spPr/>
        <p:txBody>
          <a:bodyPr/>
          <a:lstStyle/>
          <a:p>
            <a:fld id="{39A8C3BC-4D7E-4B8B-8D48-D7D4633B4A9F}" type="datetime1">
              <a:rPr lang="en-GB" smtClean="0"/>
              <a:t>12/05/2022</a:t>
            </a:fld>
            <a:endParaRPr lang="en-GB"/>
          </a:p>
        </p:txBody>
      </p:sp>
      <p:sp>
        <p:nvSpPr>
          <p:cNvPr id="5" name="Footer Placeholder 4">
            <a:extLst>
              <a:ext uri="{FF2B5EF4-FFF2-40B4-BE49-F238E27FC236}">
                <a16:creationId xmlns:a16="http://schemas.microsoft.com/office/drawing/2014/main" id="{4AB74BBB-2F66-4F8B-BDD4-6DDAA615AF12}"/>
              </a:ext>
            </a:extLst>
          </p:cNvPr>
          <p:cNvSpPr>
            <a:spLocks noGrp="1"/>
          </p:cNvSpPr>
          <p:nvPr>
            <p:ph type="ftr" sz="quarter" idx="11"/>
          </p:nvPr>
        </p:nvSpPr>
        <p:spPr/>
        <p:txBody>
          <a:bodyPr/>
          <a:lstStyle/>
          <a:p>
            <a:r>
              <a:rPr lang="en-GB"/>
              <a:t>L6 Careers Apprenticeship</a:t>
            </a:r>
          </a:p>
        </p:txBody>
      </p:sp>
      <p:sp>
        <p:nvSpPr>
          <p:cNvPr id="6" name="Slide Number Placeholder 5">
            <a:extLst>
              <a:ext uri="{FF2B5EF4-FFF2-40B4-BE49-F238E27FC236}">
                <a16:creationId xmlns:a16="http://schemas.microsoft.com/office/drawing/2014/main" id="{CCED0CB0-6005-420D-8416-979C1EF04915}"/>
              </a:ext>
            </a:extLst>
          </p:cNvPr>
          <p:cNvSpPr>
            <a:spLocks noGrp="1"/>
          </p:cNvSpPr>
          <p:nvPr>
            <p:ph type="sldNum" sz="quarter" idx="12"/>
          </p:nvPr>
        </p:nvSpPr>
        <p:spPr/>
        <p:txBody>
          <a:bodyPr/>
          <a:lstStyle/>
          <a:p>
            <a:fld id="{DE1EB7AF-4971-4CD8-ADD5-3DEE9D107D9B}" type="slidenum">
              <a:rPr lang="en-GB" smtClean="0"/>
              <a:t>‹#›</a:t>
            </a:fld>
            <a:endParaRPr lang="en-GB"/>
          </a:p>
        </p:txBody>
      </p:sp>
    </p:spTree>
    <p:extLst>
      <p:ext uri="{BB962C8B-B14F-4D97-AF65-F5344CB8AC3E}">
        <p14:creationId xmlns:p14="http://schemas.microsoft.com/office/powerpoint/2010/main" val="2370387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3480-58A0-4CB7-979C-7BB0680DAA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F5E994-D7A2-4A39-BE64-E52860CCE8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E57652-49AE-452E-8FB9-41EC0D909F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1D3A870-8566-42CA-9A56-673E3DD16AFD}"/>
              </a:ext>
            </a:extLst>
          </p:cNvPr>
          <p:cNvSpPr>
            <a:spLocks noGrp="1"/>
          </p:cNvSpPr>
          <p:nvPr>
            <p:ph type="dt" sz="half" idx="10"/>
          </p:nvPr>
        </p:nvSpPr>
        <p:spPr/>
        <p:txBody>
          <a:bodyPr/>
          <a:lstStyle/>
          <a:p>
            <a:fld id="{450C60A6-48D9-4692-9004-91CA1B8055E5}" type="datetime1">
              <a:rPr lang="en-GB" smtClean="0"/>
              <a:t>12/05/2022</a:t>
            </a:fld>
            <a:endParaRPr lang="en-GB"/>
          </a:p>
        </p:txBody>
      </p:sp>
      <p:sp>
        <p:nvSpPr>
          <p:cNvPr id="6" name="Footer Placeholder 5">
            <a:extLst>
              <a:ext uri="{FF2B5EF4-FFF2-40B4-BE49-F238E27FC236}">
                <a16:creationId xmlns:a16="http://schemas.microsoft.com/office/drawing/2014/main" id="{A4368A5C-F814-41CA-84E6-3F59770539C3}"/>
              </a:ext>
            </a:extLst>
          </p:cNvPr>
          <p:cNvSpPr>
            <a:spLocks noGrp="1"/>
          </p:cNvSpPr>
          <p:nvPr>
            <p:ph type="ftr" sz="quarter" idx="11"/>
          </p:nvPr>
        </p:nvSpPr>
        <p:spPr/>
        <p:txBody>
          <a:bodyPr/>
          <a:lstStyle/>
          <a:p>
            <a:r>
              <a:rPr lang="en-GB"/>
              <a:t>L6 Careers Apprenticeship</a:t>
            </a:r>
          </a:p>
        </p:txBody>
      </p:sp>
      <p:sp>
        <p:nvSpPr>
          <p:cNvPr id="7" name="Slide Number Placeholder 6">
            <a:extLst>
              <a:ext uri="{FF2B5EF4-FFF2-40B4-BE49-F238E27FC236}">
                <a16:creationId xmlns:a16="http://schemas.microsoft.com/office/drawing/2014/main" id="{AC7794E5-2A0F-4F2A-985E-0B6A01F0148F}"/>
              </a:ext>
            </a:extLst>
          </p:cNvPr>
          <p:cNvSpPr>
            <a:spLocks noGrp="1"/>
          </p:cNvSpPr>
          <p:nvPr>
            <p:ph type="sldNum" sz="quarter" idx="12"/>
          </p:nvPr>
        </p:nvSpPr>
        <p:spPr/>
        <p:txBody>
          <a:bodyPr/>
          <a:lstStyle/>
          <a:p>
            <a:fld id="{DE1EB7AF-4971-4CD8-ADD5-3DEE9D107D9B}" type="slidenum">
              <a:rPr lang="en-GB" smtClean="0"/>
              <a:t>‹#›</a:t>
            </a:fld>
            <a:endParaRPr lang="en-GB"/>
          </a:p>
        </p:txBody>
      </p:sp>
    </p:spTree>
    <p:extLst>
      <p:ext uri="{BB962C8B-B14F-4D97-AF65-F5344CB8AC3E}">
        <p14:creationId xmlns:p14="http://schemas.microsoft.com/office/powerpoint/2010/main" val="1506780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426C1-0C94-4EC4-A0FC-595FAD247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F2243B-DF77-45FB-A138-0248150F6E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3557DF-DD8F-4903-90B3-410876F29F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12C1A4-3663-488F-AA52-6EB11DC238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07F7A5-2774-4848-8900-2F01C14634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482FA31-3CDF-42B8-B1B1-8658C7ACD202}"/>
              </a:ext>
            </a:extLst>
          </p:cNvPr>
          <p:cNvSpPr>
            <a:spLocks noGrp="1"/>
          </p:cNvSpPr>
          <p:nvPr>
            <p:ph type="dt" sz="half" idx="10"/>
          </p:nvPr>
        </p:nvSpPr>
        <p:spPr/>
        <p:txBody>
          <a:bodyPr/>
          <a:lstStyle/>
          <a:p>
            <a:fld id="{B1AFF41C-46FE-480F-B28B-CB608A294AD1}" type="datetime1">
              <a:rPr lang="en-GB" smtClean="0"/>
              <a:t>12/05/2022</a:t>
            </a:fld>
            <a:endParaRPr lang="en-GB"/>
          </a:p>
        </p:txBody>
      </p:sp>
      <p:sp>
        <p:nvSpPr>
          <p:cNvPr id="8" name="Footer Placeholder 7">
            <a:extLst>
              <a:ext uri="{FF2B5EF4-FFF2-40B4-BE49-F238E27FC236}">
                <a16:creationId xmlns:a16="http://schemas.microsoft.com/office/drawing/2014/main" id="{35CCB9BC-9498-4235-BD3C-889798305EAB}"/>
              </a:ext>
            </a:extLst>
          </p:cNvPr>
          <p:cNvSpPr>
            <a:spLocks noGrp="1"/>
          </p:cNvSpPr>
          <p:nvPr>
            <p:ph type="ftr" sz="quarter" idx="11"/>
          </p:nvPr>
        </p:nvSpPr>
        <p:spPr/>
        <p:txBody>
          <a:bodyPr/>
          <a:lstStyle/>
          <a:p>
            <a:r>
              <a:rPr lang="en-GB"/>
              <a:t>L6 Careers Apprenticeship</a:t>
            </a:r>
          </a:p>
        </p:txBody>
      </p:sp>
      <p:sp>
        <p:nvSpPr>
          <p:cNvPr id="9" name="Slide Number Placeholder 8">
            <a:extLst>
              <a:ext uri="{FF2B5EF4-FFF2-40B4-BE49-F238E27FC236}">
                <a16:creationId xmlns:a16="http://schemas.microsoft.com/office/drawing/2014/main" id="{2525CC02-04CA-481C-A7E7-CAC6D97079BB}"/>
              </a:ext>
            </a:extLst>
          </p:cNvPr>
          <p:cNvSpPr>
            <a:spLocks noGrp="1"/>
          </p:cNvSpPr>
          <p:nvPr>
            <p:ph type="sldNum" sz="quarter" idx="12"/>
          </p:nvPr>
        </p:nvSpPr>
        <p:spPr/>
        <p:txBody>
          <a:bodyPr/>
          <a:lstStyle/>
          <a:p>
            <a:fld id="{DE1EB7AF-4971-4CD8-ADD5-3DEE9D107D9B}" type="slidenum">
              <a:rPr lang="en-GB" smtClean="0"/>
              <a:t>‹#›</a:t>
            </a:fld>
            <a:endParaRPr lang="en-GB"/>
          </a:p>
        </p:txBody>
      </p:sp>
    </p:spTree>
    <p:extLst>
      <p:ext uri="{BB962C8B-B14F-4D97-AF65-F5344CB8AC3E}">
        <p14:creationId xmlns:p14="http://schemas.microsoft.com/office/powerpoint/2010/main" val="2321046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03939-9A51-415E-AFDB-5A7BCBF7AA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5EF2DD-E6BC-4EE4-A85F-BCD5E89079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9BA024-5556-4603-8D56-1E15E334EAC3}"/>
              </a:ext>
            </a:extLst>
          </p:cNvPr>
          <p:cNvSpPr>
            <a:spLocks noGrp="1"/>
          </p:cNvSpPr>
          <p:nvPr>
            <p:ph type="dt" sz="half" idx="10"/>
          </p:nvPr>
        </p:nvSpPr>
        <p:spPr/>
        <p:txBody>
          <a:bodyPr/>
          <a:lstStyle/>
          <a:p>
            <a:fld id="{88C52185-609D-4A25-9566-198C9F1995CC}" type="datetimeFigureOut">
              <a:rPr lang="en-GB" smtClean="0"/>
              <a:t>12/05/2022</a:t>
            </a:fld>
            <a:endParaRPr lang="en-GB"/>
          </a:p>
        </p:txBody>
      </p:sp>
      <p:sp>
        <p:nvSpPr>
          <p:cNvPr id="5" name="Footer Placeholder 4">
            <a:extLst>
              <a:ext uri="{FF2B5EF4-FFF2-40B4-BE49-F238E27FC236}">
                <a16:creationId xmlns:a16="http://schemas.microsoft.com/office/drawing/2014/main" id="{1AC84661-C6B0-4F9F-A005-417F07C471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FF62DE-BACD-4592-9141-C68074288D8D}"/>
              </a:ext>
            </a:extLst>
          </p:cNvPr>
          <p:cNvSpPr>
            <a:spLocks noGrp="1"/>
          </p:cNvSpPr>
          <p:nvPr>
            <p:ph type="sldNum" sz="quarter" idx="12"/>
          </p:nvPr>
        </p:nvSpPr>
        <p:spPr/>
        <p:txBody>
          <a:bodyPr/>
          <a:lstStyle/>
          <a:p>
            <a:fld id="{1F6A38C5-5EA9-4E21-8A12-73CAFFCF0FC9}" type="slidenum">
              <a:rPr lang="en-GB" smtClean="0"/>
              <a:t>‹#›</a:t>
            </a:fld>
            <a:endParaRPr lang="en-GB"/>
          </a:p>
        </p:txBody>
      </p:sp>
    </p:spTree>
    <p:extLst>
      <p:ext uri="{BB962C8B-B14F-4D97-AF65-F5344CB8AC3E}">
        <p14:creationId xmlns:p14="http://schemas.microsoft.com/office/powerpoint/2010/main" val="3863529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4E8B-B322-4C03-93A9-CE141683113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942818-5A5C-4ED5-B81B-54437FC8DFAC}"/>
              </a:ext>
            </a:extLst>
          </p:cNvPr>
          <p:cNvSpPr>
            <a:spLocks noGrp="1"/>
          </p:cNvSpPr>
          <p:nvPr>
            <p:ph type="dt" sz="half" idx="10"/>
          </p:nvPr>
        </p:nvSpPr>
        <p:spPr/>
        <p:txBody>
          <a:bodyPr/>
          <a:lstStyle/>
          <a:p>
            <a:fld id="{4E22674C-5B5E-4332-96AD-06D3C8EA9D98}" type="datetime1">
              <a:rPr lang="en-GB" smtClean="0"/>
              <a:t>12/05/2022</a:t>
            </a:fld>
            <a:endParaRPr lang="en-GB"/>
          </a:p>
        </p:txBody>
      </p:sp>
      <p:sp>
        <p:nvSpPr>
          <p:cNvPr id="4" name="Footer Placeholder 3">
            <a:extLst>
              <a:ext uri="{FF2B5EF4-FFF2-40B4-BE49-F238E27FC236}">
                <a16:creationId xmlns:a16="http://schemas.microsoft.com/office/drawing/2014/main" id="{FB3D45DB-79FB-4B53-B0DC-7475901621EC}"/>
              </a:ext>
            </a:extLst>
          </p:cNvPr>
          <p:cNvSpPr>
            <a:spLocks noGrp="1"/>
          </p:cNvSpPr>
          <p:nvPr>
            <p:ph type="ftr" sz="quarter" idx="11"/>
          </p:nvPr>
        </p:nvSpPr>
        <p:spPr/>
        <p:txBody>
          <a:bodyPr/>
          <a:lstStyle/>
          <a:p>
            <a:r>
              <a:rPr lang="en-GB"/>
              <a:t>L6 Careers Apprenticeship</a:t>
            </a:r>
          </a:p>
        </p:txBody>
      </p:sp>
      <p:sp>
        <p:nvSpPr>
          <p:cNvPr id="5" name="Slide Number Placeholder 4">
            <a:extLst>
              <a:ext uri="{FF2B5EF4-FFF2-40B4-BE49-F238E27FC236}">
                <a16:creationId xmlns:a16="http://schemas.microsoft.com/office/drawing/2014/main" id="{DA29DFEB-780C-4526-95CE-4592BAB5C17D}"/>
              </a:ext>
            </a:extLst>
          </p:cNvPr>
          <p:cNvSpPr>
            <a:spLocks noGrp="1"/>
          </p:cNvSpPr>
          <p:nvPr>
            <p:ph type="sldNum" sz="quarter" idx="12"/>
          </p:nvPr>
        </p:nvSpPr>
        <p:spPr/>
        <p:txBody>
          <a:bodyPr/>
          <a:lstStyle/>
          <a:p>
            <a:fld id="{DE1EB7AF-4971-4CD8-ADD5-3DEE9D107D9B}" type="slidenum">
              <a:rPr lang="en-GB" smtClean="0"/>
              <a:t>‹#›</a:t>
            </a:fld>
            <a:endParaRPr lang="en-GB"/>
          </a:p>
        </p:txBody>
      </p:sp>
    </p:spTree>
    <p:extLst>
      <p:ext uri="{BB962C8B-B14F-4D97-AF65-F5344CB8AC3E}">
        <p14:creationId xmlns:p14="http://schemas.microsoft.com/office/powerpoint/2010/main" val="964856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1F1D25-7DE2-4081-82AE-4763BD870011}"/>
              </a:ext>
            </a:extLst>
          </p:cNvPr>
          <p:cNvSpPr>
            <a:spLocks noGrp="1"/>
          </p:cNvSpPr>
          <p:nvPr>
            <p:ph type="dt" sz="half" idx="10"/>
          </p:nvPr>
        </p:nvSpPr>
        <p:spPr/>
        <p:txBody>
          <a:bodyPr/>
          <a:lstStyle/>
          <a:p>
            <a:fld id="{04353C42-52ED-430E-8D50-7DF9B1855765}" type="datetime1">
              <a:rPr lang="en-GB" smtClean="0"/>
              <a:t>12/05/2022</a:t>
            </a:fld>
            <a:endParaRPr lang="en-GB"/>
          </a:p>
        </p:txBody>
      </p:sp>
      <p:sp>
        <p:nvSpPr>
          <p:cNvPr id="3" name="Footer Placeholder 2">
            <a:extLst>
              <a:ext uri="{FF2B5EF4-FFF2-40B4-BE49-F238E27FC236}">
                <a16:creationId xmlns:a16="http://schemas.microsoft.com/office/drawing/2014/main" id="{F32BFC80-AD6F-412F-94BA-832ABE758FC1}"/>
              </a:ext>
            </a:extLst>
          </p:cNvPr>
          <p:cNvSpPr>
            <a:spLocks noGrp="1"/>
          </p:cNvSpPr>
          <p:nvPr>
            <p:ph type="ftr" sz="quarter" idx="11"/>
          </p:nvPr>
        </p:nvSpPr>
        <p:spPr/>
        <p:txBody>
          <a:bodyPr/>
          <a:lstStyle/>
          <a:p>
            <a:r>
              <a:rPr lang="en-GB"/>
              <a:t>L6 Careers Apprenticeship</a:t>
            </a:r>
          </a:p>
        </p:txBody>
      </p:sp>
      <p:sp>
        <p:nvSpPr>
          <p:cNvPr id="4" name="Slide Number Placeholder 3">
            <a:extLst>
              <a:ext uri="{FF2B5EF4-FFF2-40B4-BE49-F238E27FC236}">
                <a16:creationId xmlns:a16="http://schemas.microsoft.com/office/drawing/2014/main" id="{4D1F89BF-D210-40B9-B742-23D9386F199A}"/>
              </a:ext>
            </a:extLst>
          </p:cNvPr>
          <p:cNvSpPr>
            <a:spLocks noGrp="1"/>
          </p:cNvSpPr>
          <p:nvPr>
            <p:ph type="sldNum" sz="quarter" idx="12"/>
          </p:nvPr>
        </p:nvSpPr>
        <p:spPr/>
        <p:txBody>
          <a:bodyPr/>
          <a:lstStyle/>
          <a:p>
            <a:fld id="{DE1EB7AF-4971-4CD8-ADD5-3DEE9D107D9B}" type="slidenum">
              <a:rPr lang="en-GB" smtClean="0"/>
              <a:t>‹#›</a:t>
            </a:fld>
            <a:endParaRPr lang="en-GB"/>
          </a:p>
        </p:txBody>
      </p:sp>
    </p:spTree>
    <p:extLst>
      <p:ext uri="{BB962C8B-B14F-4D97-AF65-F5344CB8AC3E}">
        <p14:creationId xmlns:p14="http://schemas.microsoft.com/office/powerpoint/2010/main" val="2250818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77DD7-CBC7-40CC-BF1D-50E46B071F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E3146AA-59E7-451A-9708-99B63ED994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226F92-321D-42FD-ABB9-EAB4632D77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A2FCA8-54B3-4D54-BE60-31D381CC4C99}"/>
              </a:ext>
            </a:extLst>
          </p:cNvPr>
          <p:cNvSpPr>
            <a:spLocks noGrp="1"/>
          </p:cNvSpPr>
          <p:nvPr>
            <p:ph type="dt" sz="half" idx="10"/>
          </p:nvPr>
        </p:nvSpPr>
        <p:spPr/>
        <p:txBody>
          <a:bodyPr/>
          <a:lstStyle/>
          <a:p>
            <a:fld id="{31CF17E3-8717-40FD-8999-B0662CDC221F}" type="datetime1">
              <a:rPr lang="en-GB" smtClean="0"/>
              <a:t>12/05/2022</a:t>
            </a:fld>
            <a:endParaRPr lang="en-GB"/>
          </a:p>
        </p:txBody>
      </p:sp>
      <p:sp>
        <p:nvSpPr>
          <p:cNvPr id="6" name="Footer Placeholder 5">
            <a:extLst>
              <a:ext uri="{FF2B5EF4-FFF2-40B4-BE49-F238E27FC236}">
                <a16:creationId xmlns:a16="http://schemas.microsoft.com/office/drawing/2014/main" id="{9E873F43-C117-42AA-B198-6E62A0FB2773}"/>
              </a:ext>
            </a:extLst>
          </p:cNvPr>
          <p:cNvSpPr>
            <a:spLocks noGrp="1"/>
          </p:cNvSpPr>
          <p:nvPr>
            <p:ph type="ftr" sz="quarter" idx="11"/>
          </p:nvPr>
        </p:nvSpPr>
        <p:spPr/>
        <p:txBody>
          <a:bodyPr/>
          <a:lstStyle/>
          <a:p>
            <a:r>
              <a:rPr lang="en-GB"/>
              <a:t>L6 Careers Apprenticeship</a:t>
            </a:r>
          </a:p>
        </p:txBody>
      </p:sp>
      <p:sp>
        <p:nvSpPr>
          <p:cNvPr id="7" name="Slide Number Placeholder 6">
            <a:extLst>
              <a:ext uri="{FF2B5EF4-FFF2-40B4-BE49-F238E27FC236}">
                <a16:creationId xmlns:a16="http://schemas.microsoft.com/office/drawing/2014/main" id="{F705A3EB-8ED2-4B07-860B-E6BF2340E05C}"/>
              </a:ext>
            </a:extLst>
          </p:cNvPr>
          <p:cNvSpPr>
            <a:spLocks noGrp="1"/>
          </p:cNvSpPr>
          <p:nvPr>
            <p:ph type="sldNum" sz="quarter" idx="12"/>
          </p:nvPr>
        </p:nvSpPr>
        <p:spPr/>
        <p:txBody>
          <a:bodyPr/>
          <a:lstStyle/>
          <a:p>
            <a:fld id="{DE1EB7AF-4971-4CD8-ADD5-3DEE9D107D9B}" type="slidenum">
              <a:rPr lang="en-GB" smtClean="0"/>
              <a:t>‹#›</a:t>
            </a:fld>
            <a:endParaRPr lang="en-GB"/>
          </a:p>
        </p:txBody>
      </p:sp>
    </p:spTree>
    <p:extLst>
      <p:ext uri="{BB962C8B-B14F-4D97-AF65-F5344CB8AC3E}">
        <p14:creationId xmlns:p14="http://schemas.microsoft.com/office/powerpoint/2010/main" val="3145734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1C7C-C82E-4231-A2AD-B00FBD20BF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36B7C5A-61EE-49ED-8EAD-F536FA7C5F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A77C525-9ED1-4928-8D69-1881BFBEEF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DFAC3-24F9-469A-BF81-CDA9F64A6B35}"/>
              </a:ext>
            </a:extLst>
          </p:cNvPr>
          <p:cNvSpPr>
            <a:spLocks noGrp="1"/>
          </p:cNvSpPr>
          <p:nvPr>
            <p:ph type="dt" sz="half" idx="10"/>
          </p:nvPr>
        </p:nvSpPr>
        <p:spPr/>
        <p:txBody>
          <a:bodyPr/>
          <a:lstStyle/>
          <a:p>
            <a:fld id="{8C5F4BC7-7630-469E-A6B8-D21FFA729A08}" type="datetime1">
              <a:rPr lang="en-GB" smtClean="0"/>
              <a:t>12/05/2022</a:t>
            </a:fld>
            <a:endParaRPr lang="en-GB"/>
          </a:p>
        </p:txBody>
      </p:sp>
      <p:sp>
        <p:nvSpPr>
          <p:cNvPr id="6" name="Footer Placeholder 5">
            <a:extLst>
              <a:ext uri="{FF2B5EF4-FFF2-40B4-BE49-F238E27FC236}">
                <a16:creationId xmlns:a16="http://schemas.microsoft.com/office/drawing/2014/main" id="{84FBE1F0-EFF7-4AFF-9A71-3BAAC892A0D7}"/>
              </a:ext>
            </a:extLst>
          </p:cNvPr>
          <p:cNvSpPr>
            <a:spLocks noGrp="1"/>
          </p:cNvSpPr>
          <p:nvPr>
            <p:ph type="ftr" sz="quarter" idx="11"/>
          </p:nvPr>
        </p:nvSpPr>
        <p:spPr/>
        <p:txBody>
          <a:bodyPr/>
          <a:lstStyle/>
          <a:p>
            <a:r>
              <a:rPr lang="en-GB"/>
              <a:t>L6 Careers Apprenticeship</a:t>
            </a:r>
          </a:p>
        </p:txBody>
      </p:sp>
      <p:sp>
        <p:nvSpPr>
          <p:cNvPr id="7" name="Slide Number Placeholder 6">
            <a:extLst>
              <a:ext uri="{FF2B5EF4-FFF2-40B4-BE49-F238E27FC236}">
                <a16:creationId xmlns:a16="http://schemas.microsoft.com/office/drawing/2014/main" id="{B2D8FEE3-7E62-4ADC-AF3B-E6B6CDBA37B6}"/>
              </a:ext>
            </a:extLst>
          </p:cNvPr>
          <p:cNvSpPr>
            <a:spLocks noGrp="1"/>
          </p:cNvSpPr>
          <p:nvPr>
            <p:ph type="sldNum" sz="quarter" idx="12"/>
          </p:nvPr>
        </p:nvSpPr>
        <p:spPr/>
        <p:txBody>
          <a:bodyPr/>
          <a:lstStyle/>
          <a:p>
            <a:fld id="{DE1EB7AF-4971-4CD8-ADD5-3DEE9D107D9B}" type="slidenum">
              <a:rPr lang="en-GB" smtClean="0"/>
              <a:t>‹#›</a:t>
            </a:fld>
            <a:endParaRPr lang="en-GB"/>
          </a:p>
        </p:txBody>
      </p:sp>
    </p:spTree>
    <p:extLst>
      <p:ext uri="{BB962C8B-B14F-4D97-AF65-F5344CB8AC3E}">
        <p14:creationId xmlns:p14="http://schemas.microsoft.com/office/powerpoint/2010/main" val="4125142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B920-3C07-44D0-A312-2C539E65716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7C4711-4B6C-44C6-AD1B-B89CEC9DA4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E608F2-570D-45F6-978F-7EF8B4051A53}"/>
              </a:ext>
            </a:extLst>
          </p:cNvPr>
          <p:cNvSpPr>
            <a:spLocks noGrp="1"/>
          </p:cNvSpPr>
          <p:nvPr>
            <p:ph type="dt" sz="half" idx="10"/>
          </p:nvPr>
        </p:nvSpPr>
        <p:spPr/>
        <p:txBody>
          <a:bodyPr/>
          <a:lstStyle/>
          <a:p>
            <a:fld id="{4FEC397E-D017-458B-ACEE-072667F3F8EC}" type="datetime1">
              <a:rPr lang="en-GB" smtClean="0"/>
              <a:t>12/05/2022</a:t>
            </a:fld>
            <a:endParaRPr lang="en-GB"/>
          </a:p>
        </p:txBody>
      </p:sp>
      <p:sp>
        <p:nvSpPr>
          <p:cNvPr id="5" name="Footer Placeholder 4">
            <a:extLst>
              <a:ext uri="{FF2B5EF4-FFF2-40B4-BE49-F238E27FC236}">
                <a16:creationId xmlns:a16="http://schemas.microsoft.com/office/drawing/2014/main" id="{2738E3C6-38E4-4C66-9420-1B725A14C336}"/>
              </a:ext>
            </a:extLst>
          </p:cNvPr>
          <p:cNvSpPr>
            <a:spLocks noGrp="1"/>
          </p:cNvSpPr>
          <p:nvPr>
            <p:ph type="ftr" sz="quarter" idx="11"/>
          </p:nvPr>
        </p:nvSpPr>
        <p:spPr/>
        <p:txBody>
          <a:bodyPr/>
          <a:lstStyle/>
          <a:p>
            <a:r>
              <a:rPr lang="en-GB"/>
              <a:t>L6 Careers Apprenticeship</a:t>
            </a:r>
          </a:p>
        </p:txBody>
      </p:sp>
      <p:sp>
        <p:nvSpPr>
          <p:cNvPr id="6" name="Slide Number Placeholder 5">
            <a:extLst>
              <a:ext uri="{FF2B5EF4-FFF2-40B4-BE49-F238E27FC236}">
                <a16:creationId xmlns:a16="http://schemas.microsoft.com/office/drawing/2014/main" id="{63EA3BBE-874C-487C-99FB-57BC1D5BD709}"/>
              </a:ext>
            </a:extLst>
          </p:cNvPr>
          <p:cNvSpPr>
            <a:spLocks noGrp="1"/>
          </p:cNvSpPr>
          <p:nvPr>
            <p:ph type="sldNum" sz="quarter" idx="12"/>
          </p:nvPr>
        </p:nvSpPr>
        <p:spPr/>
        <p:txBody>
          <a:bodyPr/>
          <a:lstStyle/>
          <a:p>
            <a:fld id="{DE1EB7AF-4971-4CD8-ADD5-3DEE9D107D9B}" type="slidenum">
              <a:rPr lang="en-GB" smtClean="0"/>
              <a:t>‹#›</a:t>
            </a:fld>
            <a:endParaRPr lang="en-GB"/>
          </a:p>
        </p:txBody>
      </p:sp>
    </p:spTree>
    <p:extLst>
      <p:ext uri="{BB962C8B-B14F-4D97-AF65-F5344CB8AC3E}">
        <p14:creationId xmlns:p14="http://schemas.microsoft.com/office/powerpoint/2010/main" val="545770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D55E13-FF76-4EDD-B84A-2DB2B63568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21C1BB-A0E0-41F2-8D53-5D071BD604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E2E3A0-4D75-4E08-A5B8-CC15504634B8}"/>
              </a:ext>
            </a:extLst>
          </p:cNvPr>
          <p:cNvSpPr>
            <a:spLocks noGrp="1"/>
          </p:cNvSpPr>
          <p:nvPr>
            <p:ph type="dt" sz="half" idx="10"/>
          </p:nvPr>
        </p:nvSpPr>
        <p:spPr/>
        <p:txBody>
          <a:bodyPr/>
          <a:lstStyle/>
          <a:p>
            <a:fld id="{B4FEA1CD-40DF-48DB-BC59-004D6F060222}" type="datetime1">
              <a:rPr lang="en-GB" smtClean="0"/>
              <a:t>12/05/2022</a:t>
            </a:fld>
            <a:endParaRPr lang="en-GB"/>
          </a:p>
        </p:txBody>
      </p:sp>
      <p:sp>
        <p:nvSpPr>
          <p:cNvPr id="5" name="Footer Placeholder 4">
            <a:extLst>
              <a:ext uri="{FF2B5EF4-FFF2-40B4-BE49-F238E27FC236}">
                <a16:creationId xmlns:a16="http://schemas.microsoft.com/office/drawing/2014/main" id="{8E415182-CD80-49DA-9FC1-75B055248CD6}"/>
              </a:ext>
            </a:extLst>
          </p:cNvPr>
          <p:cNvSpPr>
            <a:spLocks noGrp="1"/>
          </p:cNvSpPr>
          <p:nvPr>
            <p:ph type="ftr" sz="quarter" idx="11"/>
          </p:nvPr>
        </p:nvSpPr>
        <p:spPr/>
        <p:txBody>
          <a:bodyPr/>
          <a:lstStyle/>
          <a:p>
            <a:r>
              <a:rPr lang="en-GB"/>
              <a:t>L6 Careers Apprenticeship</a:t>
            </a:r>
          </a:p>
        </p:txBody>
      </p:sp>
      <p:sp>
        <p:nvSpPr>
          <p:cNvPr id="6" name="Slide Number Placeholder 5">
            <a:extLst>
              <a:ext uri="{FF2B5EF4-FFF2-40B4-BE49-F238E27FC236}">
                <a16:creationId xmlns:a16="http://schemas.microsoft.com/office/drawing/2014/main" id="{1F25F6F7-BB3F-4551-9D57-D4E7D24C5B26}"/>
              </a:ext>
            </a:extLst>
          </p:cNvPr>
          <p:cNvSpPr>
            <a:spLocks noGrp="1"/>
          </p:cNvSpPr>
          <p:nvPr>
            <p:ph type="sldNum" sz="quarter" idx="12"/>
          </p:nvPr>
        </p:nvSpPr>
        <p:spPr/>
        <p:txBody>
          <a:bodyPr/>
          <a:lstStyle/>
          <a:p>
            <a:fld id="{DE1EB7AF-4971-4CD8-ADD5-3DEE9D107D9B}" type="slidenum">
              <a:rPr lang="en-GB" smtClean="0"/>
              <a:t>‹#›</a:t>
            </a:fld>
            <a:endParaRPr lang="en-GB"/>
          </a:p>
        </p:txBody>
      </p:sp>
    </p:spTree>
    <p:extLst>
      <p:ext uri="{BB962C8B-B14F-4D97-AF65-F5344CB8AC3E}">
        <p14:creationId xmlns:p14="http://schemas.microsoft.com/office/powerpoint/2010/main" val="526224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slide-red">
    <p:bg>
      <p:bgPr>
        <a:solidFill>
          <a:srgbClr val="E2405E"/>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491A49B-2CFA-48AD-844C-2D54A87150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0857" y="293013"/>
            <a:ext cx="3303036" cy="534570"/>
          </a:xfrm>
          <a:prstGeom prst="rect">
            <a:avLst/>
          </a:prstGeom>
        </p:spPr>
      </p:pic>
      <p:sp>
        <p:nvSpPr>
          <p:cNvPr id="5" name="Text Placeholder 4">
            <a:extLst>
              <a:ext uri="{FF2B5EF4-FFF2-40B4-BE49-F238E27FC236}">
                <a16:creationId xmlns:a16="http://schemas.microsoft.com/office/drawing/2014/main" id="{B4034919-8A3A-444E-8FEC-39A6E9744929}"/>
              </a:ext>
            </a:extLst>
          </p:cNvPr>
          <p:cNvSpPr>
            <a:spLocks noGrp="1"/>
          </p:cNvSpPr>
          <p:nvPr>
            <p:ph type="body" sz="quarter" idx="10" hasCustomPrompt="1"/>
          </p:nvPr>
        </p:nvSpPr>
        <p:spPr>
          <a:xfrm>
            <a:off x="756493" y="1529703"/>
            <a:ext cx="8602112" cy="2249196"/>
          </a:xfrm>
        </p:spPr>
        <p:txBody>
          <a:bodyPr>
            <a:normAutofit/>
          </a:bodyPr>
          <a:lstStyle>
            <a:lvl1pPr marL="0" indent="0">
              <a:buNone/>
              <a:defRPr sz="8000" b="1">
                <a:solidFill>
                  <a:srgbClr val="00185E"/>
                </a:solidFill>
              </a:defRPr>
            </a:lvl1pPr>
          </a:lstStyle>
          <a:p>
            <a:pPr lvl="0"/>
            <a:r>
              <a:rPr lang="en-US"/>
              <a:t>Presentation cover title</a:t>
            </a:r>
            <a:endParaRPr lang="en-GB"/>
          </a:p>
        </p:txBody>
      </p:sp>
      <p:pic>
        <p:nvPicPr>
          <p:cNvPr id="6" name="Graphic 5">
            <a:extLst>
              <a:ext uri="{FF2B5EF4-FFF2-40B4-BE49-F238E27FC236}">
                <a16:creationId xmlns:a16="http://schemas.microsoft.com/office/drawing/2014/main" id="{E5AC4DAA-894C-4E5B-86DE-3883C94FA8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908504" y="5440706"/>
            <a:ext cx="3394111" cy="1454618"/>
          </a:xfrm>
          <a:prstGeom prst="rect">
            <a:avLst/>
          </a:prstGeom>
        </p:spPr>
      </p:pic>
      <p:sp>
        <p:nvSpPr>
          <p:cNvPr id="8" name="Text Placeholder 7">
            <a:extLst>
              <a:ext uri="{FF2B5EF4-FFF2-40B4-BE49-F238E27FC236}">
                <a16:creationId xmlns:a16="http://schemas.microsoft.com/office/drawing/2014/main" id="{5569B3EE-E50A-402C-A683-1240287D2FDB}"/>
              </a:ext>
            </a:extLst>
          </p:cNvPr>
          <p:cNvSpPr>
            <a:spLocks noGrp="1"/>
          </p:cNvSpPr>
          <p:nvPr>
            <p:ph type="body" sz="quarter" idx="11" hasCustomPrompt="1"/>
          </p:nvPr>
        </p:nvSpPr>
        <p:spPr>
          <a:xfrm>
            <a:off x="756493" y="4124108"/>
            <a:ext cx="6215063" cy="466553"/>
          </a:xfrm>
        </p:spPr>
        <p:txBody>
          <a:bodyPr/>
          <a:lstStyle>
            <a:lvl1pPr marL="0" indent="0">
              <a:buNone/>
              <a:defRPr b="1">
                <a:solidFill>
                  <a:schemeClr val="bg1"/>
                </a:solidFill>
              </a:defRPr>
            </a:lvl1pPr>
          </a:lstStyle>
          <a:p>
            <a:pPr lvl="0"/>
            <a:r>
              <a:rPr lang="en-US"/>
              <a:t>Add your presentation subtitle here</a:t>
            </a:r>
            <a:endParaRPr lang="en-GB"/>
          </a:p>
        </p:txBody>
      </p:sp>
      <p:sp>
        <p:nvSpPr>
          <p:cNvPr id="9" name="Text Placeholder 7">
            <a:extLst>
              <a:ext uri="{FF2B5EF4-FFF2-40B4-BE49-F238E27FC236}">
                <a16:creationId xmlns:a16="http://schemas.microsoft.com/office/drawing/2014/main" id="{9AD17D43-E173-48C2-8EDD-F91086D44CC4}"/>
              </a:ext>
            </a:extLst>
          </p:cNvPr>
          <p:cNvSpPr>
            <a:spLocks noGrp="1"/>
          </p:cNvSpPr>
          <p:nvPr>
            <p:ph type="body" sz="quarter" idx="12" hasCustomPrompt="1"/>
          </p:nvPr>
        </p:nvSpPr>
        <p:spPr>
          <a:xfrm>
            <a:off x="756493" y="6168015"/>
            <a:ext cx="6215063" cy="354586"/>
          </a:xfrm>
        </p:spPr>
        <p:txBody>
          <a:bodyPr>
            <a:normAutofit/>
          </a:bodyPr>
          <a:lstStyle>
            <a:lvl1pPr marL="0" indent="0">
              <a:buNone/>
              <a:defRPr sz="1800" b="0">
                <a:solidFill>
                  <a:schemeClr val="bg1"/>
                </a:solidFill>
              </a:defRPr>
            </a:lvl1pPr>
          </a:lstStyle>
          <a:p>
            <a:pPr lvl="0"/>
            <a:r>
              <a:rPr lang="en-US"/>
              <a:t>shawtrust.org.uk</a:t>
            </a:r>
            <a:endParaRPr lang="en-GB"/>
          </a:p>
        </p:txBody>
      </p:sp>
    </p:spTree>
    <p:extLst>
      <p:ext uri="{BB962C8B-B14F-4D97-AF65-F5344CB8AC3E}">
        <p14:creationId xmlns:p14="http://schemas.microsoft.com/office/powerpoint/2010/main" val="1842447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slide-light">
    <p:bg>
      <p:bgPr>
        <a:solidFill>
          <a:srgbClr val="F8F5F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491A49B-2CFA-48AD-844C-2D54A87150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0857" y="293013"/>
            <a:ext cx="3303036" cy="534570"/>
          </a:xfrm>
          <a:prstGeom prst="rect">
            <a:avLst/>
          </a:prstGeom>
        </p:spPr>
      </p:pic>
      <p:sp>
        <p:nvSpPr>
          <p:cNvPr id="5" name="Text Placeholder 4">
            <a:extLst>
              <a:ext uri="{FF2B5EF4-FFF2-40B4-BE49-F238E27FC236}">
                <a16:creationId xmlns:a16="http://schemas.microsoft.com/office/drawing/2014/main" id="{B4034919-8A3A-444E-8FEC-39A6E9744929}"/>
              </a:ext>
            </a:extLst>
          </p:cNvPr>
          <p:cNvSpPr>
            <a:spLocks noGrp="1"/>
          </p:cNvSpPr>
          <p:nvPr>
            <p:ph type="body" sz="quarter" idx="10" hasCustomPrompt="1"/>
          </p:nvPr>
        </p:nvSpPr>
        <p:spPr>
          <a:xfrm>
            <a:off x="756493" y="1529703"/>
            <a:ext cx="8602112" cy="2249196"/>
          </a:xfrm>
        </p:spPr>
        <p:txBody>
          <a:bodyPr>
            <a:normAutofit/>
          </a:bodyPr>
          <a:lstStyle>
            <a:lvl1pPr marL="0" indent="0">
              <a:buNone/>
              <a:defRPr sz="8000" b="1">
                <a:solidFill>
                  <a:srgbClr val="E2405E"/>
                </a:solidFill>
              </a:defRPr>
            </a:lvl1pPr>
          </a:lstStyle>
          <a:p>
            <a:pPr lvl="0"/>
            <a:r>
              <a:rPr lang="en-US"/>
              <a:t>Presentation cover title</a:t>
            </a:r>
            <a:endParaRPr lang="en-GB"/>
          </a:p>
        </p:txBody>
      </p:sp>
      <p:pic>
        <p:nvPicPr>
          <p:cNvPr id="6" name="Graphic 5">
            <a:extLst>
              <a:ext uri="{FF2B5EF4-FFF2-40B4-BE49-F238E27FC236}">
                <a16:creationId xmlns:a16="http://schemas.microsoft.com/office/drawing/2014/main" id="{E5AC4DAA-894C-4E5B-86DE-3883C94FA8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908504" y="5440706"/>
            <a:ext cx="3394111" cy="1454618"/>
          </a:xfrm>
          <a:prstGeom prst="rect">
            <a:avLst/>
          </a:prstGeom>
        </p:spPr>
      </p:pic>
      <p:sp>
        <p:nvSpPr>
          <p:cNvPr id="8" name="Text Placeholder 7">
            <a:extLst>
              <a:ext uri="{FF2B5EF4-FFF2-40B4-BE49-F238E27FC236}">
                <a16:creationId xmlns:a16="http://schemas.microsoft.com/office/drawing/2014/main" id="{5569B3EE-E50A-402C-A683-1240287D2FDB}"/>
              </a:ext>
            </a:extLst>
          </p:cNvPr>
          <p:cNvSpPr>
            <a:spLocks noGrp="1"/>
          </p:cNvSpPr>
          <p:nvPr>
            <p:ph type="body" sz="quarter" idx="11" hasCustomPrompt="1"/>
          </p:nvPr>
        </p:nvSpPr>
        <p:spPr>
          <a:xfrm>
            <a:off x="756493" y="4124108"/>
            <a:ext cx="6215063" cy="466553"/>
          </a:xfrm>
        </p:spPr>
        <p:txBody>
          <a:bodyPr/>
          <a:lstStyle>
            <a:lvl1pPr marL="0" indent="0">
              <a:buNone/>
              <a:defRPr b="1">
                <a:solidFill>
                  <a:srgbClr val="00185E"/>
                </a:solidFill>
              </a:defRPr>
            </a:lvl1pPr>
          </a:lstStyle>
          <a:p>
            <a:pPr lvl="0"/>
            <a:r>
              <a:rPr lang="en-US"/>
              <a:t>Add your presentation subtitle here</a:t>
            </a:r>
            <a:endParaRPr lang="en-GB"/>
          </a:p>
        </p:txBody>
      </p:sp>
      <p:sp>
        <p:nvSpPr>
          <p:cNvPr id="9" name="Text Placeholder 7">
            <a:extLst>
              <a:ext uri="{FF2B5EF4-FFF2-40B4-BE49-F238E27FC236}">
                <a16:creationId xmlns:a16="http://schemas.microsoft.com/office/drawing/2014/main" id="{9AD17D43-E173-48C2-8EDD-F91086D44CC4}"/>
              </a:ext>
            </a:extLst>
          </p:cNvPr>
          <p:cNvSpPr>
            <a:spLocks noGrp="1"/>
          </p:cNvSpPr>
          <p:nvPr>
            <p:ph type="body" sz="quarter" idx="12" hasCustomPrompt="1"/>
          </p:nvPr>
        </p:nvSpPr>
        <p:spPr>
          <a:xfrm>
            <a:off x="756493" y="6168015"/>
            <a:ext cx="6215063" cy="354586"/>
          </a:xfrm>
        </p:spPr>
        <p:txBody>
          <a:bodyPr>
            <a:normAutofit/>
          </a:bodyPr>
          <a:lstStyle>
            <a:lvl1pPr marL="0" indent="0">
              <a:buNone/>
              <a:defRPr sz="1800" b="0">
                <a:solidFill>
                  <a:srgbClr val="00185E"/>
                </a:solidFill>
              </a:defRPr>
            </a:lvl1pPr>
          </a:lstStyle>
          <a:p>
            <a:pPr lvl="0"/>
            <a:r>
              <a:rPr lang="en-US"/>
              <a:t>shawtrust.org.uk</a:t>
            </a:r>
            <a:endParaRPr lang="en-GB"/>
          </a:p>
        </p:txBody>
      </p:sp>
    </p:spTree>
    <p:extLst>
      <p:ext uri="{BB962C8B-B14F-4D97-AF65-F5344CB8AC3E}">
        <p14:creationId xmlns:p14="http://schemas.microsoft.com/office/powerpoint/2010/main" val="3357706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slide-blue">
    <p:bg>
      <p:bgPr>
        <a:solidFill>
          <a:srgbClr val="00185E"/>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491A49B-2CFA-48AD-844C-2D54A87150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0857" y="293013"/>
            <a:ext cx="3303036" cy="534570"/>
          </a:xfrm>
          <a:prstGeom prst="rect">
            <a:avLst/>
          </a:prstGeom>
        </p:spPr>
      </p:pic>
      <p:sp>
        <p:nvSpPr>
          <p:cNvPr id="5" name="Text Placeholder 4">
            <a:extLst>
              <a:ext uri="{FF2B5EF4-FFF2-40B4-BE49-F238E27FC236}">
                <a16:creationId xmlns:a16="http://schemas.microsoft.com/office/drawing/2014/main" id="{B4034919-8A3A-444E-8FEC-39A6E9744929}"/>
              </a:ext>
            </a:extLst>
          </p:cNvPr>
          <p:cNvSpPr>
            <a:spLocks noGrp="1"/>
          </p:cNvSpPr>
          <p:nvPr>
            <p:ph type="body" sz="quarter" idx="10" hasCustomPrompt="1"/>
          </p:nvPr>
        </p:nvSpPr>
        <p:spPr>
          <a:xfrm>
            <a:off x="756493" y="1529703"/>
            <a:ext cx="8602112" cy="2249196"/>
          </a:xfrm>
        </p:spPr>
        <p:txBody>
          <a:bodyPr>
            <a:normAutofit/>
          </a:bodyPr>
          <a:lstStyle>
            <a:lvl1pPr marL="0" indent="0">
              <a:buNone/>
              <a:defRPr sz="8000" b="1">
                <a:solidFill>
                  <a:srgbClr val="F8F5F1"/>
                </a:solidFill>
              </a:defRPr>
            </a:lvl1pPr>
          </a:lstStyle>
          <a:p>
            <a:pPr lvl="0"/>
            <a:r>
              <a:rPr lang="en-US"/>
              <a:t>Presentation cover title</a:t>
            </a:r>
            <a:endParaRPr lang="en-GB"/>
          </a:p>
        </p:txBody>
      </p:sp>
      <p:pic>
        <p:nvPicPr>
          <p:cNvPr id="6" name="Graphic 5">
            <a:extLst>
              <a:ext uri="{FF2B5EF4-FFF2-40B4-BE49-F238E27FC236}">
                <a16:creationId xmlns:a16="http://schemas.microsoft.com/office/drawing/2014/main" id="{E5AC4DAA-894C-4E5B-86DE-3883C94FA8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908504" y="5440706"/>
            <a:ext cx="3394111" cy="1454618"/>
          </a:xfrm>
          <a:prstGeom prst="rect">
            <a:avLst/>
          </a:prstGeom>
        </p:spPr>
      </p:pic>
      <p:sp>
        <p:nvSpPr>
          <p:cNvPr id="8" name="Text Placeholder 7">
            <a:extLst>
              <a:ext uri="{FF2B5EF4-FFF2-40B4-BE49-F238E27FC236}">
                <a16:creationId xmlns:a16="http://schemas.microsoft.com/office/drawing/2014/main" id="{5569B3EE-E50A-402C-A683-1240287D2FDB}"/>
              </a:ext>
            </a:extLst>
          </p:cNvPr>
          <p:cNvSpPr>
            <a:spLocks noGrp="1"/>
          </p:cNvSpPr>
          <p:nvPr>
            <p:ph type="body" sz="quarter" idx="11" hasCustomPrompt="1"/>
          </p:nvPr>
        </p:nvSpPr>
        <p:spPr>
          <a:xfrm>
            <a:off x="756493" y="4124108"/>
            <a:ext cx="6215063" cy="466553"/>
          </a:xfrm>
        </p:spPr>
        <p:txBody>
          <a:bodyPr/>
          <a:lstStyle>
            <a:lvl1pPr marL="0" indent="0">
              <a:buNone/>
              <a:defRPr b="1">
                <a:solidFill>
                  <a:srgbClr val="E2405E"/>
                </a:solidFill>
              </a:defRPr>
            </a:lvl1pPr>
          </a:lstStyle>
          <a:p>
            <a:pPr lvl="0"/>
            <a:r>
              <a:rPr lang="en-US"/>
              <a:t>Add your presentation subtitle here</a:t>
            </a:r>
            <a:endParaRPr lang="en-GB"/>
          </a:p>
        </p:txBody>
      </p:sp>
      <p:sp>
        <p:nvSpPr>
          <p:cNvPr id="9" name="Text Placeholder 7">
            <a:extLst>
              <a:ext uri="{FF2B5EF4-FFF2-40B4-BE49-F238E27FC236}">
                <a16:creationId xmlns:a16="http://schemas.microsoft.com/office/drawing/2014/main" id="{9AD17D43-E173-48C2-8EDD-F91086D44CC4}"/>
              </a:ext>
            </a:extLst>
          </p:cNvPr>
          <p:cNvSpPr>
            <a:spLocks noGrp="1"/>
          </p:cNvSpPr>
          <p:nvPr>
            <p:ph type="body" sz="quarter" idx="12" hasCustomPrompt="1"/>
          </p:nvPr>
        </p:nvSpPr>
        <p:spPr>
          <a:xfrm>
            <a:off x="756493" y="6168015"/>
            <a:ext cx="6215063" cy="354586"/>
          </a:xfrm>
        </p:spPr>
        <p:txBody>
          <a:bodyPr>
            <a:normAutofit/>
          </a:bodyPr>
          <a:lstStyle>
            <a:lvl1pPr marL="0" indent="0">
              <a:buNone/>
              <a:defRPr sz="1800" b="0">
                <a:solidFill>
                  <a:srgbClr val="E2405E"/>
                </a:solidFill>
              </a:defRPr>
            </a:lvl1pPr>
          </a:lstStyle>
          <a:p>
            <a:pPr lvl="0"/>
            <a:r>
              <a:rPr lang="en-US"/>
              <a:t>shawtrust.org.uk</a:t>
            </a:r>
            <a:endParaRPr lang="en-GB"/>
          </a:p>
        </p:txBody>
      </p:sp>
    </p:spTree>
    <p:extLst>
      <p:ext uri="{BB962C8B-B14F-4D97-AF65-F5344CB8AC3E}">
        <p14:creationId xmlns:p14="http://schemas.microsoft.com/office/powerpoint/2010/main" val="397203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slide-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ED7C860-CD4D-48BE-974A-4EC7A51AFECD}"/>
              </a:ext>
            </a:extLst>
          </p:cNvPr>
          <p:cNvSpPr>
            <a:spLocks noGrp="1"/>
          </p:cNvSpPr>
          <p:nvPr>
            <p:ph type="pic" sz="quarter" idx="10"/>
          </p:nvPr>
        </p:nvSpPr>
        <p:spPr>
          <a:xfrm>
            <a:off x="0" y="0"/>
            <a:ext cx="12192000" cy="6858000"/>
          </a:xfrm>
          <a:solidFill>
            <a:schemeClr val="bg1">
              <a:lumMod val="65000"/>
            </a:schemeClr>
          </a:solidFill>
        </p:spPr>
        <p:txBody>
          <a:bodyPr/>
          <a:lstStyle/>
          <a:p>
            <a:endParaRPr lang="en-GB" dirty="0"/>
          </a:p>
        </p:txBody>
      </p:sp>
      <p:sp>
        <p:nvSpPr>
          <p:cNvPr id="6" name="Text Placeholder 4">
            <a:extLst>
              <a:ext uri="{FF2B5EF4-FFF2-40B4-BE49-F238E27FC236}">
                <a16:creationId xmlns:a16="http://schemas.microsoft.com/office/drawing/2014/main" id="{F90A6AD3-C039-4EF2-9CE5-770192D9CD28}"/>
              </a:ext>
            </a:extLst>
          </p:cNvPr>
          <p:cNvSpPr>
            <a:spLocks noGrp="1"/>
          </p:cNvSpPr>
          <p:nvPr>
            <p:ph type="body" sz="quarter" idx="11" hasCustomPrompt="1"/>
          </p:nvPr>
        </p:nvSpPr>
        <p:spPr>
          <a:xfrm>
            <a:off x="756493" y="1007189"/>
            <a:ext cx="8602112" cy="2249196"/>
          </a:xfrm>
        </p:spPr>
        <p:txBody>
          <a:bodyPr>
            <a:normAutofit/>
          </a:bodyPr>
          <a:lstStyle>
            <a:lvl1pPr marL="0" indent="0">
              <a:buNone/>
              <a:defRPr sz="8000" b="1">
                <a:solidFill>
                  <a:schemeClr val="bg1"/>
                </a:solidFill>
              </a:defRPr>
            </a:lvl1pPr>
          </a:lstStyle>
          <a:p>
            <a:pPr lvl="0"/>
            <a:r>
              <a:rPr lang="en-US"/>
              <a:t>Presentation cover title</a:t>
            </a:r>
            <a:endParaRPr lang="en-GB"/>
          </a:p>
        </p:txBody>
      </p:sp>
      <p:sp>
        <p:nvSpPr>
          <p:cNvPr id="7" name="Text Placeholder 7">
            <a:extLst>
              <a:ext uri="{FF2B5EF4-FFF2-40B4-BE49-F238E27FC236}">
                <a16:creationId xmlns:a16="http://schemas.microsoft.com/office/drawing/2014/main" id="{2928EA24-2C51-4F8A-8320-41969EF8EB6B}"/>
              </a:ext>
            </a:extLst>
          </p:cNvPr>
          <p:cNvSpPr>
            <a:spLocks noGrp="1"/>
          </p:cNvSpPr>
          <p:nvPr>
            <p:ph type="body" sz="quarter" idx="12" hasCustomPrompt="1"/>
          </p:nvPr>
        </p:nvSpPr>
        <p:spPr>
          <a:xfrm>
            <a:off x="756493" y="3601616"/>
            <a:ext cx="6215063" cy="466553"/>
          </a:xfrm>
        </p:spPr>
        <p:txBody>
          <a:bodyPr/>
          <a:lstStyle>
            <a:lvl1pPr marL="0" indent="0">
              <a:buNone/>
              <a:defRPr b="1">
                <a:solidFill>
                  <a:schemeClr val="bg1"/>
                </a:solidFill>
              </a:defRPr>
            </a:lvl1pPr>
          </a:lstStyle>
          <a:p>
            <a:pPr lvl="0"/>
            <a:r>
              <a:rPr lang="en-US"/>
              <a:t>Add your presentation subtitle here</a:t>
            </a:r>
            <a:endParaRPr lang="en-GB"/>
          </a:p>
        </p:txBody>
      </p:sp>
      <p:sp>
        <p:nvSpPr>
          <p:cNvPr id="8" name="Text Placeholder 7">
            <a:extLst>
              <a:ext uri="{FF2B5EF4-FFF2-40B4-BE49-F238E27FC236}">
                <a16:creationId xmlns:a16="http://schemas.microsoft.com/office/drawing/2014/main" id="{194A85C7-8081-421E-BED6-7D969D1A09E9}"/>
              </a:ext>
            </a:extLst>
          </p:cNvPr>
          <p:cNvSpPr>
            <a:spLocks noGrp="1"/>
          </p:cNvSpPr>
          <p:nvPr>
            <p:ph type="body" sz="quarter" idx="13" hasCustomPrompt="1"/>
          </p:nvPr>
        </p:nvSpPr>
        <p:spPr>
          <a:xfrm>
            <a:off x="756493" y="6168015"/>
            <a:ext cx="6215063" cy="354586"/>
          </a:xfrm>
        </p:spPr>
        <p:txBody>
          <a:bodyPr>
            <a:normAutofit/>
          </a:bodyPr>
          <a:lstStyle>
            <a:lvl1pPr marL="0" indent="0">
              <a:buNone/>
              <a:defRPr sz="1800" b="0">
                <a:solidFill>
                  <a:schemeClr val="bg1"/>
                </a:solidFill>
              </a:defRPr>
            </a:lvl1pPr>
          </a:lstStyle>
          <a:p>
            <a:pPr lvl="0"/>
            <a:r>
              <a:rPr lang="en-US"/>
              <a:t>shawtrust.org.uk</a:t>
            </a:r>
            <a:endParaRPr lang="en-GB"/>
          </a:p>
        </p:txBody>
      </p:sp>
    </p:spTree>
    <p:extLst>
      <p:ext uri="{BB962C8B-B14F-4D97-AF65-F5344CB8AC3E}">
        <p14:creationId xmlns:p14="http://schemas.microsoft.com/office/powerpoint/2010/main" val="424692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BCB98-E433-4CD0-AE47-C21B98E134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F7DDED-0792-4763-A81D-FB6D92C504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37D736-5AFF-4E26-86D8-D4A1F6782CB8}"/>
              </a:ext>
            </a:extLst>
          </p:cNvPr>
          <p:cNvSpPr>
            <a:spLocks noGrp="1"/>
          </p:cNvSpPr>
          <p:nvPr>
            <p:ph type="dt" sz="half" idx="10"/>
          </p:nvPr>
        </p:nvSpPr>
        <p:spPr/>
        <p:txBody>
          <a:bodyPr/>
          <a:lstStyle/>
          <a:p>
            <a:fld id="{88C52185-609D-4A25-9566-198C9F1995CC}" type="datetimeFigureOut">
              <a:rPr lang="en-GB" smtClean="0"/>
              <a:t>12/05/2022</a:t>
            </a:fld>
            <a:endParaRPr lang="en-GB"/>
          </a:p>
        </p:txBody>
      </p:sp>
      <p:sp>
        <p:nvSpPr>
          <p:cNvPr id="5" name="Footer Placeholder 4">
            <a:extLst>
              <a:ext uri="{FF2B5EF4-FFF2-40B4-BE49-F238E27FC236}">
                <a16:creationId xmlns:a16="http://schemas.microsoft.com/office/drawing/2014/main" id="{D33E8F6C-D10F-49A3-8441-E381B288CC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A86300-84F4-4215-8356-491B12CC74FE}"/>
              </a:ext>
            </a:extLst>
          </p:cNvPr>
          <p:cNvSpPr>
            <a:spLocks noGrp="1"/>
          </p:cNvSpPr>
          <p:nvPr>
            <p:ph type="sldNum" sz="quarter" idx="12"/>
          </p:nvPr>
        </p:nvSpPr>
        <p:spPr/>
        <p:txBody>
          <a:bodyPr/>
          <a:lstStyle/>
          <a:p>
            <a:fld id="{1F6A38C5-5EA9-4E21-8A12-73CAFFCF0FC9}" type="slidenum">
              <a:rPr lang="en-GB" smtClean="0"/>
              <a:t>‹#›</a:t>
            </a:fld>
            <a:endParaRPr lang="en-GB"/>
          </a:p>
        </p:txBody>
      </p:sp>
    </p:spTree>
    <p:extLst>
      <p:ext uri="{BB962C8B-B14F-4D97-AF65-F5344CB8AC3E}">
        <p14:creationId xmlns:p14="http://schemas.microsoft.com/office/powerpoint/2010/main" val="741729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slide-whit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FB5AF13-2F92-4760-AB95-531CBB52A1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000" y="6236367"/>
            <a:ext cx="1515453" cy="245264"/>
          </a:xfrm>
          <a:prstGeom prst="rect">
            <a:avLst/>
          </a:prstGeom>
        </p:spPr>
      </p:pic>
      <p:sp>
        <p:nvSpPr>
          <p:cNvPr id="10" name="Date Placeholder 3">
            <a:extLst>
              <a:ext uri="{FF2B5EF4-FFF2-40B4-BE49-F238E27FC236}">
                <a16:creationId xmlns:a16="http://schemas.microsoft.com/office/drawing/2014/main" id="{0BE8A7DA-7AF9-4478-8874-FD1722C6B690}"/>
              </a:ext>
            </a:extLst>
          </p:cNvPr>
          <p:cNvSpPr txBox="1">
            <a:spLocks/>
          </p:cNvSpPr>
          <p:nvPr userDrawn="1"/>
        </p:nvSpPr>
        <p:spPr>
          <a:xfrm>
            <a:off x="2764495" y="603098"/>
            <a:ext cx="1273492" cy="245265"/>
          </a:xfrm>
          <a:prstGeom prst="rect">
            <a:avLst/>
          </a:prstGeom>
        </p:spPr>
        <p:txBody>
          <a:bodyPr/>
          <a:lstStyle>
            <a:defPPr>
              <a:defRPr lang="en-US"/>
            </a:defPPr>
            <a:lvl1pPr marL="0" algn="l" defTabSz="914400" rtl="0" eaLnBrk="1" latinLnBrk="0" hangingPunct="1">
              <a:defRPr sz="10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8" name="Date Placeholder 3">
            <a:extLst>
              <a:ext uri="{FF2B5EF4-FFF2-40B4-BE49-F238E27FC236}">
                <a16:creationId xmlns:a16="http://schemas.microsoft.com/office/drawing/2014/main" id="{F16489FF-B318-43C2-A546-4FAC60B6DA20}"/>
              </a:ext>
            </a:extLst>
          </p:cNvPr>
          <p:cNvSpPr>
            <a:spLocks noGrp="1"/>
          </p:cNvSpPr>
          <p:nvPr>
            <p:ph type="dt" sz="half" idx="10"/>
          </p:nvPr>
        </p:nvSpPr>
        <p:spPr>
          <a:xfrm>
            <a:off x="395368" y="508081"/>
            <a:ext cx="1273492" cy="365125"/>
          </a:xfrm>
          <a:prstGeom prst="rect">
            <a:avLst/>
          </a:prstGeom>
        </p:spPr>
        <p:txBody>
          <a:bodyPr/>
          <a:lstStyle>
            <a:lvl1pPr>
              <a:defRPr sz="900">
                <a:solidFill>
                  <a:srgbClr val="00185E"/>
                </a:solidFill>
                <a:latin typeface="Arial" panose="020B0604020202020204" pitchFamily="34" charset="0"/>
                <a:ea typeface="Arial" panose="020B0604020202020204" pitchFamily="34" charset="0"/>
                <a:cs typeface="Arial" panose="020B0604020202020204" pitchFamily="34" charset="0"/>
              </a:defRPr>
            </a:lvl1pPr>
          </a:lstStyle>
          <a:p>
            <a:fld id="{A7DFD168-4A4C-42FF-B4EE-84B396C6E2CC}" type="datetime3">
              <a:rPr lang="en-US" smtClean="0"/>
              <a:pPr/>
              <a:t>12 May 2022</a:t>
            </a:fld>
            <a:endParaRPr lang="en-GB" dirty="0"/>
          </a:p>
        </p:txBody>
      </p:sp>
      <p:sp>
        <p:nvSpPr>
          <p:cNvPr id="19" name="Footer Placeholder 3">
            <a:extLst>
              <a:ext uri="{FF2B5EF4-FFF2-40B4-BE49-F238E27FC236}">
                <a16:creationId xmlns:a16="http://schemas.microsoft.com/office/drawing/2014/main" id="{FA6F6AFE-A011-4544-A099-D3D840AAB391}"/>
              </a:ext>
            </a:extLst>
          </p:cNvPr>
          <p:cNvSpPr>
            <a:spLocks noGrp="1"/>
          </p:cNvSpPr>
          <p:nvPr>
            <p:ph type="ftr" sz="quarter" idx="11"/>
          </p:nvPr>
        </p:nvSpPr>
        <p:spPr>
          <a:xfrm>
            <a:off x="395368" y="237973"/>
            <a:ext cx="4114800" cy="365125"/>
          </a:xfrm>
          <a:prstGeom prst="rect">
            <a:avLst/>
          </a:prstGeom>
        </p:spPr>
        <p:txBody>
          <a:bodyPr/>
          <a:lstStyle>
            <a:lvl1pPr algn="l">
              <a:defRPr sz="900">
                <a:solidFill>
                  <a:srgbClr val="00185E"/>
                </a:solidFill>
                <a:latin typeface="Arial" panose="020B0604020202020204" pitchFamily="34" charset="0"/>
                <a:ea typeface="Arial" panose="020B0604020202020204" pitchFamily="34" charset="0"/>
                <a:cs typeface="Arial" panose="020B0604020202020204" pitchFamily="34" charset="0"/>
              </a:defRPr>
            </a:lvl1pPr>
          </a:lstStyle>
          <a:p>
            <a:r>
              <a:rPr lang="en-GB" dirty="0"/>
              <a:t>Presentation template</a:t>
            </a:r>
          </a:p>
        </p:txBody>
      </p:sp>
      <p:sp>
        <p:nvSpPr>
          <p:cNvPr id="20" name="TextBox 19">
            <a:extLst>
              <a:ext uri="{FF2B5EF4-FFF2-40B4-BE49-F238E27FC236}">
                <a16:creationId xmlns:a16="http://schemas.microsoft.com/office/drawing/2014/main" id="{DA947987-4287-47F6-8ADC-4786F28020E7}"/>
              </a:ext>
            </a:extLst>
          </p:cNvPr>
          <p:cNvSpPr txBox="1"/>
          <p:nvPr userDrawn="1"/>
        </p:nvSpPr>
        <p:spPr>
          <a:xfrm>
            <a:off x="10435462" y="237973"/>
            <a:ext cx="1396538" cy="246221"/>
          </a:xfrm>
          <a:prstGeom prst="rect">
            <a:avLst/>
          </a:prstGeom>
          <a:noFill/>
        </p:spPr>
        <p:txBody>
          <a:bodyPr wrap="square" rtlCol="0">
            <a:spAutoFit/>
          </a:bodyPr>
          <a:lstStyle/>
          <a:p>
            <a:pPr algn="r"/>
            <a:fld id="{3F8E0AE2-036E-41AA-885F-2795208417D5}" type="slidenum">
              <a:rPr lang="en-GB" sz="1000" smtClean="0">
                <a:solidFill>
                  <a:srgbClr val="00185E"/>
                </a:solidFill>
                <a:latin typeface="Arial" panose="020B0604020202020204" pitchFamily="34" charset="0"/>
                <a:cs typeface="Arial" panose="020B0604020202020204" pitchFamily="34" charset="0"/>
              </a:rPr>
              <a:pPr algn="r"/>
              <a:t>‹#›</a:t>
            </a:fld>
            <a:endParaRPr lang="en-GB" sz="1000" dirty="0">
              <a:solidFill>
                <a:srgbClr val="00185E"/>
              </a:solidFill>
              <a:latin typeface="Arial" panose="020B0604020202020204" pitchFamily="34" charset="0"/>
              <a:cs typeface="Arial" panose="020B0604020202020204" pitchFamily="34" charset="0"/>
            </a:endParaRPr>
          </a:p>
        </p:txBody>
      </p:sp>
      <p:pic>
        <p:nvPicPr>
          <p:cNvPr id="22" name="Graphic 21">
            <a:extLst>
              <a:ext uri="{FF2B5EF4-FFF2-40B4-BE49-F238E27FC236}">
                <a16:creationId xmlns:a16="http://schemas.microsoft.com/office/drawing/2014/main" id="{4526FB4F-615E-40F2-BC9E-889CE667D4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03950" y="6480757"/>
            <a:ext cx="907590" cy="388967"/>
          </a:xfrm>
          <a:prstGeom prst="rect">
            <a:avLst/>
          </a:prstGeom>
        </p:spPr>
      </p:pic>
    </p:spTree>
    <p:extLst>
      <p:ext uri="{BB962C8B-B14F-4D97-AF65-F5344CB8AC3E}">
        <p14:creationId xmlns:p14="http://schemas.microsoft.com/office/powerpoint/2010/main" val="1093415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column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B594-1D94-456C-9778-C66A00AE752F}"/>
              </a:ext>
            </a:extLst>
          </p:cNvPr>
          <p:cNvSpPr>
            <a:spLocks noGrp="1"/>
          </p:cNvSpPr>
          <p:nvPr>
            <p:ph type="title" hasCustomPrompt="1"/>
          </p:nvPr>
        </p:nvSpPr>
        <p:spPr>
          <a:xfrm>
            <a:off x="1877041" y="1071258"/>
            <a:ext cx="7016587" cy="1578721"/>
          </a:xfrm>
        </p:spPr>
        <p:txBody>
          <a:bodyPr>
            <a:normAutofit/>
          </a:bodyPr>
          <a:lstStyle>
            <a:lvl1pPr>
              <a:defRPr sz="3800">
                <a:solidFill>
                  <a:srgbClr val="E2405E"/>
                </a:solidFill>
              </a:defRPr>
            </a:lvl1pPr>
          </a:lstStyle>
          <a:p>
            <a:r>
              <a:rPr lang="en-US"/>
              <a:t>Click to add title. </a:t>
            </a:r>
            <a:endParaRPr lang="en-GB"/>
          </a:p>
        </p:txBody>
      </p:sp>
      <p:sp>
        <p:nvSpPr>
          <p:cNvPr id="11" name="Text Placeholder 10">
            <a:extLst>
              <a:ext uri="{FF2B5EF4-FFF2-40B4-BE49-F238E27FC236}">
                <a16:creationId xmlns:a16="http://schemas.microsoft.com/office/drawing/2014/main" id="{2B805107-F15F-467C-B8FF-76F1BC356D1D}"/>
              </a:ext>
            </a:extLst>
          </p:cNvPr>
          <p:cNvSpPr>
            <a:spLocks noGrp="1"/>
          </p:cNvSpPr>
          <p:nvPr>
            <p:ph type="body" sz="quarter" idx="13" hasCustomPrompt="1"/>
          </p:nvPr>
        </p:nvSpPr>
        <p:spPr>
          <a:xfrm>
            <a:off x="1875453" y="2827081"/>
            <a:ext cx="4114800" cy="2631095"/>
          </a:xfrm>
        </p:spPr>
        <p:txBody>
          <a:bodyPr>
            <a:normAutofit/>
          </a:bodyPr>
          <a:lstStyle>
            <a:lvl1pPr marL="0" indent="0">
              <a:buNone/>
              <a:defRPr sz="1800">
                <a:solidFill>
                  <a:schemeClr val="tx1">
                    <a:lumMod val="85000"/>
                    <a:lumOff val="15000"/>
                  </a:schemeClr>
                </a:solidFill>
              </a:defRPr>
            </a:lvl1pPr>
          </a:lstStyle>
          <a:p>
            <a:pPr lvl="0"/>
            <a:r>
              <a:rPr lang="en-US"/>
              <a:t>Click to insert large text</a:t>
            </a:r>
          </a:p>
        </p:txBody>
      </p:sp>
      <p:pic>
        <p:nvPicPr>
          <p:cNvPr id="12" name="Graphic 11">
            <a:extLst>
              <a:ext uri="{FF2B5EF4-FFF2-40B4-BE49-F238E27FC236}">
                <a16:creationId xmlns:a16="http://schemas.microsoft.com/office/drawing/2014/main" id="{B40E6D1E-5252-44D4-A9F4-182D65E935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000" y="6236367"/>
            <a:ext cx="1515453" cy="245264"/>
          </a:xfrm>
          <a:prstGeom prst="rect">
            <a:avLst/>
          </a:prstGeom>
        </p:spPr>
      </p:pic>
      <p:sp>
        <p:nvSpPr>
          <p:cNvPr id="13" name="Text Placeholder 10">
            <a:extLst>
              <a:ext uri="{FF2B5EF4-FFF2-40B4-BE49-F238E27FC236}">
                <a16:creationId xmlns:a16="http://schemas.microsoft.com/office/drawing/2014/main" id="{49EAFBA8-9285-453A-80D4-C4F836D0759A}"/>
              </a:ext>
            </a:extLst>
          </p:cNvPr>
          <p:cNvSpPr>
            <a:spLocks noGrp="1"/>
          </p:cNvSpPr>
          <p:nvPr>
            <p:ph type="body" sz="quarter" idx="14" hasCustomPrompt="1"/>
          </p:nvPr>
        </p:nvSpPr>
        <p:spPr>
          <a:xfrm>
            <a:off x="6122436" y="2827082"/>
            <a:ext cx="4114800" cy="298676"/>
          </a:xfrm>
        </p:spPr>
        <p:txBody>
          <a:bodyPr>
            <a:normAutofit/>
          </a:bodyPr>
          <a:lstStyle>
            <a:lvl1pPr marL="0" indent="0">
              <a:buNone/>
              <a:defRPr sz="1400" b="1">
                <a:solidFill>
                  <a:schemeClr val="tx1">
                    <a:lumMod val="85000"/>
                    <a:lumOff val="15000"/>
                  </a:schemeClr>
                </a:solidFill>
              </a:defRPr>
            </a:lvl1pPr>
          </a:lstStyle>
          <a:p>
            <a:pPr lvl="0"/>
            <a:r>
              <a:rPr lang="en-US"/>
              <a:t>Subheading</a:t>
            </a:r>
          </a:p>
        </p:txBody>
      </p:sp>
      <p:sp>
        <p:nvSpPr>
          <p:cNvPr id="16" name="Text Placeholder 10">
            <a:extLst>
              <a:ext uri="{FF2B5EF4-FFF2-40B4-BE49-F238E27FC236}">
                <a16:creationId xmlns:a16="http://schemas.microsoft.com/office/drawing/2014/main" id="{56906A8A-5195-4178-80A5-074331131C95}"/>
              </a:ext>
            </a:extLst>
          </p:cNvPr>
          <p:cNvSpPr>
            <a:spLocks noGrp="1"/>
          </p:cNvSpPr>
          <p:nvPr>
            <p:ph type="body" sz="quarter" idx="17" hasCustomPrompt="1"/>
          </p:nvPr>
        </p:nvSpPr>
        <p:spPr>
          <a:xfrm>
            <a:off x="6122436" y="3302861"/>
            <a:ext cx="4114800" cy="2155316"/>
          </a:xfrm>
        </p:spPr>
        <p:txBody>
          <a:bodyPr>
            <a:normAutofit/>
          </a:bodyPr>
          <a:lstStyle>
            <a:lvl1pPr marL="0" indent="0">
              <a:buNone/>
              <a:defRPr sz="1400" b="0">
                <a:solidFill>
                  <a:schemeClr val="tx1">
                    <a:lumMod val="85000"/>
                    <a:lumOff val="15000"/>
                  </a:schemeClr>
                </a:solidFill>
              </a:defRPr>
            </a:lvl1pPr>
          </a:lstStyle>
          <a:p>
            <a:pPr lvl="0"/>
            <a:r>
              <a:rPr lang="en-US"/>
              <a:t>Body text</a:t>
            </a:r>
          </a:p>
        </p:txBody>
      </p:sp>
      <p:sp>
        <p:nvSpPr>
          <p:cNvPr id="22" name="TextBox 21">
            <a:extLst>
              <a:ext uri="{FF2B5EF4-FFF2-40B4-BE49-F238E27FC236}">
                <a16:creationId xmlns:a16="http://schemas.microsoft.com/office/drawing/2014/main" id="{031CC68B-44DE-4DDB-993D-86E146D3021A}"/>
              </a:ext>
            </a:extLst>
          </p:cNvPr>
          <p:cNvSpPr txBox="1"/>
          <p:nvPr userDrawn="1"/>
        </p:nvSpPr>
        <p:spPr>
          <a:xfrm>
            <a:off x="10435462" y="237973"/>
            <a:ext cx="1396538" cy="246221"/>
          </a:xfrm>
          <a:prstGeom prst="rect">
            <a:avLst/>
          </a:prstGeom>
          <a:noFill/>
        </p:spPr>
        <p:txBody>
          <a:bodyPr wrap="square" rtlCol="0">
            <a:spAutoFit/>
          </a:bodyPr>
          <a:lstStyle/>
          <a:p>
            <a:pPr algn="r"/>
            <a:fld id="{3F8E0AE2-036E-41AA-885F-2795208417D5}" type="slidenum">
              <a:rPr lang="en-GB" sz="1000" smtClean="0">
                <a:solidFill>
                  <a:srgbClr val="00185E"/>
                </a:solidFill>
                <a:latin typeface="Arial" panose="020B0604020202020204" pitchFamily="34" charset="0"/>
                <a:cs typeface="Arial" panose="020B0604020202020204" pitchFamily="34" charset="0"/>
              </a:rPr>
              <a:pPr algn="r"/>
              <a:t>‹#›</a:t>
            </a:fld>
            <a:endParaRPr lang="en-GB" sz="1000" dirty="0">
              <a:solidFill>
                <a:srgbClr val="00185E"/>
              </a:solidFill>
              <a:latin typeface="Arial" panose="020B0604020202020204" pitchFamily="34" charset="0"/>
              <a:cs typeface="Arial" panose="020B0604020202020204" pitchFamily="34" charset="0"/>
            </a:endParaRPr>
          </a:p>
        </p:txBody>
      </p:sp>
      <p:sp>
        <p:nvSpPr>
          <p:cNvPr id="25" name="Date Placeholder 3">
            <a:extLst>
              <a:ext uri="{FF2B5EF4-FFF2-40B4-BE49-F238E27FC236}">
                <a16:creationId xmlns:a16="http://schemas.microsoft.com/office/drawing/2014/main" id="{B8C796F6-1765-4DB5-9C7C-DEBFB0D8AF63}"/>
              </a:ext>
            </a:extLst>
          </p:cNvPr>
          <p:cNvSpPr>
            <a:spLocks noGrp="1"/>
          </p:cNvSpPr>
          <p:nvPr>
            <p:ph type="dt" sz="half" idx="10"/>
          </p:nvPr>
        </p:nvSpPr>
        <p:spPr>
          <a:xfrm>
            <a:off x="395368" y="508081"/>
            <a:ext cx="1273492" cy="365125"/>
          </a:xfrm>
          <a:prstGeom prst="rect">
            <a:avLst/>
          </a:prstGeom>
        </p:spPr>
        <p:txBody>
          <a:bodyPr/>
          <a:lstStyle>
            <a:lvl1pPr>
              <a:defRPr sz="900">
                <a:solidFill>
                  <a:srgbClr val="00185E"/>
                </a:solidFill>
                <a:latin typeface="Arial" panose="020B0604020202020204" pitchFamily="34" charset="0"/>
                <a:ea typeface="Arial" panose="020B0604020202020204" pitchFamily="34" charset="0"/>
                <a:cs typeface="Arial" panose="020B0604020202020204" pitchFamily="34" charset="0"/>
              </a:defRPr>
            </a:lvl1pPr>
          </a:lstStyle>
          <a:p>
            <a:fld id="{E10A9A26-1EEC-405D-B164-B60D79CC4045}" type="datetime3">
              <a:rPr lang="en-US" smtClean="0"/>
              <a:pPr/>
              <a:t>12 May 2022</a:t>
            </a:fld>
            <a:endParaRPr lang="en-GB" dirty="0"/>
          </a:p>
        </p:txBody>
      </p:sp>
      <p:sp>
        <p:nvSpPr>
          <p:cNvPr id="26" name="Footer Placeholder 3">
            <a:extLst>
              <a:ext uri="{FF2B5EF4-FFF2-40B4-BE49-F238E27FC236}">
                <a16:creationId xmlns:a16="http://schemas.microsoft.com/office/drawing/2014/main" id="{C703D7A0-886B-4D34-AF82-F4A047C7A6D6}"/>
              </a:ext>
            </a:extLst>
          </p:cNvPr>
          <p:cNvSpPr>
            <a:spLocks noGrp="1"/>
          </p:cNvSpPr>
          <p:nvPr>
            <p:ph type="ftr" sz="quarter" idx="11"/>
          </p:nvPr>
        </p:nvSpPr>
        <p:spPr>
          <a:xfrm>
            <a:off x="395368" y="237973"/>
            <a:ext cx="4114800" cy="365125"/>
          </a:xfrm>
          <a:prstGeom prst="rect">
            <a:avLst/>
          </a:prstGeom>
        </p:spPr>
        <p:txBody>
          <a:bodyPr/>
          <a:lstStyle>
            <a:lvl1pPr algn="l">
              <a:defRPr sz="900">
                <a:solidFill>
                  <a:srgbClr val="00185E"/>
                </a:solidFill>
                <a:latin typeface="Arial" panose="020B0604020202020204" pitchFamily="34" charset="0"/>
                <a:ea typeface="Arial" panose="020B0604020202020204" pitchFamily="34" charset="0"/>
                <a:cs typeface="Arial" panose="020B0604020202020204" pitchFamily="34" charset="0"/>
              </a:defRPr>
            </a:lvl1pPr>
          </a:lstStyle>
          <a:p>
            <a:r>
              <a:rPr lang="en-GB" dirty="0"/>
              <a:t>Presentation template</a:t>
            </a:r>
          </a:p>
        </p:txBody>
      </p:sp>
      <p:pic>
        <p:nvPicPr>
          <p:cNvPr id="17" name="Graphic 16">
            <a:extLst>
              <a:ext uri="{FF2B5EF4-FFF2-40B4-BE49-F238E27FC236}">
                <a16:creationId xmlns:a16="http://schemas.microsoft.com/office/drawing/2014/main" id="{388D5E81-F14F-48B5-B2D3-DF3F2AD8AE6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03950" y="6480757"/>
            <a:ext cx="907590" cy="388967"/>
          </a:xfrm>
          <a:prstGeom prst="rect">
            <a:avLst/>
          </a:prstGeom>
        </p:spPr>
      </p:pic>
    </p:spTree>
    <p:extLst>
      <p:ext uri="{BB962C8B-B14F-4D97-AF65-F5344CB8AC3E}">
        <p14:creationId xmlns:p14="http://schemas.microsoft.com/office/powerpoint/2010/main" val="836540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column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B594-1D94-456C-9778-C66A00AE752F}"/>
              </a:ext>
            </a:extLst>
          </p:cNvPr>
          <p:cNvSpPr>
            <a:spLocks noGrp="1"/>
          </p:cNvSpPr>
          <p:nvPr>
            <p:ph type="title" hasCustomPrompt="1"/>
          </p:nvPr>
        </p:nvSpPr>
        <p:spPr>
          <a:xfrm>
            <a:off x="1877041" y="1071258"/>
            <a:ext cx="7016587" cy="1578721"/>
          </a:xfrm>
        </p:spPr>
        <p:txBody>
          <a:bodyPr>
            <a:normAutofit/>
          </a:bodyPr>
          <a:lstStyle>
            <a:lvl1pPr>
              <a:defRPr sz="3800">
                <a:solidFill>
                  <a:srgbClr val="E2405E"/>
                </a:solidFill>
              </a:defRPr>
            </a:lvl1pPr>
          </a:lstStyle>
          <a:p>
            <a:r>
              <a:rPr lang="en-US"/>
              <a:t>Click to add title. </a:t>
            </a:r>
            <a:endParaRPr lang="en-GB"/>
          </a:p>
        </p:txBody>
      </p:sp>
      <p:sp>
        <p:nvSpPr>
          <p:cNvPr id="11" name="Text Placeholder 10">
            <a:extLst>
              <a:ext uri="{FF2B5EF4-FFF2-40B4-BE49-F238E27FC236}">
                <a16:creationId xmlns:a16="http://schemas.microsoft.com/office/drawing/2014/main" id="{2B805107-F15F-467C-B8FF-76F1BC356D1D}"/>
              </a:ext>
            </a:extLst>
          </p:cNvPr>
          <p:cNvSpPr>
            <a:spLocks noGrp="1"/>
          </p:cNvSpPr>
          <p:nvPr>
            <p:ph type="body" sz="quarter" idx="13" hasCustomPrompt="1"/>
          </p:nvPr>
        </p:nvSpPr>
        <p:spPr>
          <a:xfrm>
            <a:off x="1875453" y="2827081"/>
            <a:ext cx="4114800" cy="2631095"/>
          </a:xfrm>
        </p:spPr>
        <p:txBody>
          <a:bodyPr>
            <a:normAutofit/>
          </a:bodyPr>
          <a:lstStyle>
            <a:lvl1pPr marL="0" indent="0">
              <a:buNone/>
              <a:defRPr sz="1800">
                <a:solidFill>
                  <a:schemeClr val="tx1">
                    <a:lumMod val="85000"/>
                    <a:lumOff val="15000"/>
                  </a:schemeClr>
                </a:solidFill>
              </a:defRPr>
            </a:lvl1pPr>
          </a:lstStyle>
          <a:p>
            <a:pPr lvl="0"/>
            <a:r>
              <a:rPr lang="en-US"/>
              <a:t>Click to insert large text</a:t>
            </a:r>
          </a:p>
        </p:txBody>
      </p:sp>
      <p:pic>
        <p:nvPicPr>
          <p:cNvPr id="12" name="Graphic 11">
            <a:extLst>
              <a:ext uri="{FF2B5EF4-FFF2-40B4-BE49-F238E27FC236}">
                <a16:creationId xmlns:a16="http://schemas.microsoft.com/office/drawing/2014/main" id="{B40E6D1E-5252-44D4-A9F4-182D65E935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000" y="6236367"/>
            <a:ext cx="1515453" cy="245264"/>
          </a:xfrm>
          <a:prstGeom prst="rect">
            <a:avLst/>
          </a:prstGeom>
        </p:spPr>
      </p:pic>
      <p:sp>
        <p:nvSpPr>
          <p:cNvPr id="22" name="TextBox 21">
            <a:extLst>
              <a:ext uri="{FF2B5EF4-FFF2-40B4-BE49-F238E27FC236}">
                <a16:creationId xmlns:a16="http://schemas.microsoft.com/office/drawing/2014/main" id="{031CC68B-44DE-4DDB-993D-86E146D3021A}"/>
              </a:ext>
            </a:extLst>
          </p:cNvPr>
          <p:cNvSpPr txBox="1"/>
          <p:nvPr userDrawn="1"/>
        </p:nvSpPr>
        <p:spPr>
          <a:xfrm>
            <a:off x="10435462" y="237973"/>
            <a:ext cx="1396538" cy="246221"/>
          </a:xfrm>
          <a:prstGeom prst="rect">
            <a:avLst/>
          </a:prstGeom>
          <a:noFill/>
        </p:spPr>
        <p:txBody>
          <a:bodyPr wrap="square" rtlCol="0">
            <a:spAutoFit/>
          </a:bodyPr>
          <a:lstStyle/>
          <a:p>
            <a:pPr algn="r"/>
            <a:fld id="{3F8E0AE2-036E-41AA-885F-2795208417D5}" type="slidenum">
              <a:rPr lang="en-GB" sz="1000" smtClean="0">
                <a:solidFill>
                  <a:srgbClr val="00185E"/>
                </a:solidFill>
                <a:latin typeface="Arial" panose="020B0604020202020204" pitchFamily="34" charset="0"/>
                <a:cs typeface="Arial" panose="020B0604020202020204" pitchFamily="34" charset="0"/>
              </a:rPr>
              <a:pPr algn="r"/>
              <a:t>‹#›</a:t>
            </a:fld>
            <a:endParaRPr lang="en-GB" sz="1000" dirty="0">
              <a:solidFill>
                <a:srgbClr val="00185E"/>
              </a:solidFill>
              <a:latin typeface="Arial" panose="020B0604020202020204" pitchFamily="34" charset="0"/>
              <a:cs typeface="Arial" panose="020B0604020202020204" pitchFamily="34" charset="0"/>
            </a:endParaRPr>
          </a:p>
        </p:txBody>
      </p:sp>
      <p:sp>
        <p:nvSpPr>
          <p:cNvPr id="25" name="Date Placeholder 3">
            <a:extLst>
              <a:ext uri="{FF2B5EF4-FFF2-40B4-BE49-F238E27FC236}">
                <a16:creationId xmlns:a16="http://schemas.microsoft.com/office/drawing/2014/main" id="{B8C796F6-1765-4DB5-9C7C-DEBFB0D8AF63}"/>
              </a:ext>
            </a:extLst>
          </p:cNvPr>
          <p:cNvSpPr>
            <a:spLocks noGrp="1"/>
          </p:cNvSpPr>
          <p:nvPr>
            <p:ph type="dt" sz="half" idx="10"/>
          </p:nvPr>
        </p:nvSpPr>
        <p:spPr>
          <a:xfrm>
            <a:off x="395368" y="508081"/>
            <a:ext cx="1273492" cy="365125"/>
          </a:xfrm>
          <a:prstGeom prst="rect">
            <a:avLst/>
          </a:prstGeom>
        </p:spPr>
        <p:txBody>
          <a:bodyPr/>
          <a:lstStyle>
            <a:lvl1pPr>
              <a:defRPr sz="900">
                <a:solidFill>
                  <a:srgbClr val="00185E"/>
                </a:solidFill>
                <a:latin typeface="Arial" panose="020B0604020202020204" pitchFamily="34" charset="0"/>
                <a:ea typeface="Arial" panose="020B0604020202020204" pitchFamily="34" charset="0"/>
                <a:cs typeface="Arial" panose="020B0604020202020204" pitchFamily="34" charset="0"/>
              </a:defRPr>
            </a:lvl1pPr>
          </a:lstStyle>
          <a:p>
            <a:fld id="{FA0DCE78-7F87-4003-8A65-EA0B31DE4564}" type="datetime3">
              <a:rPr lang="en-US" smtClean="0"/>
              <a:pPr/>
              <a:t>12 May 2022</a:t>
            </a:fld>
            <a:endParaRPr lang="en-GB" dirty="0"/>
          </a:p>
        </p:txBody>
      </p:sp>
      <p:sp>
        <p:nvSpPr>
          <p:cNvPr id="26" name="Footer Placeholder 3">
            <a:extLst>
              <a:ext uri="{FF2B5EF4-FFF2-40B4-BE49-F238E27FC236}">
                <a16:creationId xmlns:a16="http://schemas.microsoft.com/office/drawing/2014/main" id="{C703D7A0-886B-4D34-AF82-F4A047C7A6D6}"/>
              </a:ext>
            </a:extLst>
          </p:cNvPr>
          <p:cNvSpPr>
            <a:spLocks noGrp="1"/>
          </p:cNvSpPr>
          <p:nvPr>
            <p:ph type="ftr" sz="quarter" idx="11"/>
          </p:nvPr>
        </p:nvSpPr>
        <p:spPr>
          <a:xfrm>
            <a:off x="395368" y="237973"/>
            <a:ext cx="4114800" cy="365125"/>
          </a:xfrm>
          <a:prstGeom prst="rect">
            <a:avLst/>
          </a:prstGeom>
        </p:spPr>
        <p:txBody>
          <a:bodyPr/>
          <a:lstStyle>
            <a:lvl1pPr algn="l">
              <a:defRPr sz="900">
                <a:solidFill>
                  <a:srgbClr val="00185E"/>
                </a:solidFill>
                <a:latin typeface="Arial" panose="020B0604020202020204" pitchFamily="34" charset="0"/>
                <a:ea typeface="Arial" panose="020B0604020202020204" pitchFamily="34" charset="0"/>
                <a:cs typeface="Arial" panose="020B0604020202020204" pitchFamily="34" charset="0"/>
              </a:defRPr>
            </a:lvl1pPr>
          </a:lstStyle>
          <a:p>
            <a:r>
              <a:rPr lang="en-GB" dirty="0"/>
              <a:t>Presentation template</a:t>
            </a:r>
          </a:p>
        </p:txBody>
      </p:sp>
      <p:pic>
        <p:nvPicPr>
          <p:cNvPr id="17" name="Graphic 16">
            <a:extLst>
              <a:ext uri="{FF2B5EF4-FFF2-40B4-BE49-F238E27FC236}">
                <a16:creationId xmlns:a16="http://schemas.microsoft.com/office/drawing/2014/main" id="{388D5E81-F14F-48B5-B2D3-DF3F2AD8AE6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03950" y="6480757"/>
            <a:ext cx="907590" cy="388967"/>
          </a:xfrm>
          <a:prstGeom prst="rect">
            <a:avLst/>
          </a:prstGeom>
        </p:spPr>
      </p:pic>
      <p:sp>
        <p:nvSpPr>
          <p:cNvPr id="4" name="Picture Placeholder 3">
            <a:extLst>
              <a:ext uri="{FF2B5EF4-FFF2-40B4-BE49-F238E27FC236}">
                <a16:creationId xmlns:a16="http://schemas.microsoft.com/office/drawing/2014/main" id="{5E038137-48F9-4BB1-822C-CAFF49E487EA}"/>
              </a:ext>
            </a:extLst>
          </p:cNvPr>
          <p:cNvSpPr>
            <a:spLocks noGrp="1"/>
          </p:cNvSpPr>
          <p:nvPr>
            <p:ph type="pic" sz="quarter" idx="14" hasCustomPrompt="1"/>
          </p:nvPr>
        </p:nvSpPr>
        <p:spPr>
          <a:xfrm>
            <a:off x="6181725" y="2827338"/>
            <a:ext cx="4114800" cy="2630487"/>
          </a:xfrm>
          <a:solidFill>
            <a:schemeClr val="tx1">
              <a:lumMod val="50000"/>
              <a:lumOff val="50000"/>
            </a:schemeClr>
          </a:solidFill>
        </p:spPr>
        <p:txBody>
          <a:bodyPr anchor="ctr" anchorCtr="0"/>
          <a:lstStyle>
            <a:lvl1pPr>
              <a:defRPr/>
            </a:lvl1pPr>
          </a:lstStyle>
          <a:p>
            <a:r>
              <a:rPr lang="en-GB" dirty="0"/>
              <a:t>Click to add picture</a:t>
            </a:r>
          </a:p>
        </p:txBody>
      </p:sp>
    </p:spTree>
    <p:extLst>
      <p:ext uri="{BB962C8B-B14F-4D97-AF65-F5344CB8AC3E}">
        <p14:creationId xmlns:p14="http://schemas.microsoft.com/office/powerpoint/2010/main" val="1302013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column slide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E038137-48F9-4BB1-822C-CAFF49E487EA}"/>
              </a:ext>
            </a:extLst>
          </p:cNvPr>
          <p:cNvSpPr>
            <a:spLocks noGrp="1"/>
          </p:cNvSpPr>
          <p:nvPr>
            <p:ph type="pic" sz="quarter" idx="14" hasCustomPrompt="1"/>
          </p:nvPr>
        </p:nvSpPr>
        <p:spPr>
          <a:xfrm>
            <a:off x="7553325" y="0"/>
            <a:ext cx="4658214" cy="6869724"/>
          </a:xfrm>
          <a:solidFill>
            <a:schemeClr val="tx1">
              <a:lumMod val="50000"/>
              <a:lumOff val="50000"/>
            </a:schemeClr>
          </a:solidFill>
        </p:spPr>
        <p:txBody>
          <a:bodyPr anchor="ctr" anchorCtr="0"/>
          <a:lstStyle>
            <a:lvl1pPr>
              <a:defRPr/>
            </a:lvl1pPr>
          </a:lstStyle>
          <a:p>
            <a:r>
              <a:rPr lang="en-GB" dirty="0"/>
              <a:t>Click to add picture</a:t>
            </a:r>
          </a:p>
        </p:txBody>
      </p:sp>
      <p:sp>
        <p:nvSpPr>
          <p:cNvPr id="2" name="Title 1">
            <a:extLst>
              <a:ext uri="{FF2B5EF4-FFF2-40B4-BE49-F238E27FC236}">
                <a16:creationId xmlns:a16="http://schemas.microsoft.com/office/drawing/2014/main" id="{4336B594-1D94-456C-9778-C66A00AE752F}"/>
              </a:ext>
            </a:extLst>
          </p:cNvPr>
          <p:cNvSpPr>
            <a:spLocks noGrp="1"/>
          </p:cNvSpPr>
          <p:nvPr>
            <p:ph type="title" hasCustomPrompt="1"/>
          </p:nvPr>
        </p:nvSpPr>
        <p:spPr>
          <a:xfrm>
            <a:off x="1877041" y="1071258"/>
            <a:ext cx="5152409" cy="1578721"/>
          </a:xfrm>
        </p:spPr>
        <p:txBody>
          <a:bodyPr>
            <a:normAutofit/>
          </a:bodyPr>
          <a:lstStyle>
            <a:lvl1pPr>
              <a:defRPr sz="3800">
                <a:solidFill>
                  <a:srgbClr val="E2405E"/>
                </a:solidFill>
              </a:defRPr>
            </a:lvl1pPr>
          </a:lstStyle>
          <a:p>
            <a:r>
              <a:rPr lang="en-US"/>
              <a:t>Click to add title. </a:t>
            </a:r>
            <a:endParaRPr lang="en-GB"/>
          </a:p>
        </p:txBody>
      </p:sp>
      <p:sp>
        <p:nvSpPr>
          <p:cNvPr id="11" name="Text Placeholder 10">
            <a:extLst>
              <a:ext uri="{FF2B5EF4-FFF2-40B4-BE49-F238E27FC236}">
                <a16:creationId xmlns:a16="http://schemas.microsoft.com/office/drawing/2014/main" id="{2B805107-F15F-467C-B8FF-76F1BC356D1D}"/>
              </a:ext>
            </a:extLst>
          </p:cNvPr>
          <p:cNvSpPr>
            <a:spLocks noGrp="1"/>
          </p:cNvSpPr>
          <p:nvPr>
            <p:ph type="body" sz="quarter" idx="13" hasCustomPrompt="1"/>
          </p:nvPr>
        </p:nvSpPr>
        <p:spPr>
          <a:xfrm>
            <a:off x="1875453" y="2827081"/>
            <a:ext cx="4114800" cy="2631095"/>
          </a:xfrm>
        </p:spPr>
        <p:txBody>
          <a:bodyPr>
            <a:normAutofit/>
          </a:bodyPr>
          <a:lstStyle>
            <a:lvl1pPr marL="0" indent="0">
              <a:buNone/>
              <a:defRPr sz="1400">
                <a:solidFill>
                  <a:schemeClr val="tx1">
                    <a:lumMod val="85000"/>
                    <a:lumOff val="15000"/>
                  </a:schemeClr>
                </a:solidFill>
              </a:defRPr>
            </a:lvl1pPr>
          </a:lstStyle>
          <a:p>
            <a:pPr lvl="0"/>
            <a:r>
              <a:rPr lang="en-US"/>
              <a:t>Click to body text</a:t>
            </a:r>
          </a:p>
        </p:txBody>
      </p:sp>
      <p:pic>
        <p:nvPicPr>
          <p:cNvPr id="12" name="Graphic 11">
            <a:extLst>
              <a:ext uri="{FF2B5EF4-FFF2-40B4-BE49-F238E27FC236}">
                <a16:creationId xmlns:a16="http://schemas.microsoft.com/office/drawing/2014/main" id="{B40E6D1E-5252-44D4-A9F4-182D65E935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000" y="6236367"/>
            <a:ext cx="1515453" cy="245264"/>
          </a:xfrm>
          <a:prstGeom prst="rect">
            <a:avLst/>
          </a:prstGeom>
        </p:spPr>
      </p:pic>
      <p:sp>
        <p:nvSpPr>
          <p:cNvPr id="22" name="TextBox 21">
            <a:extLst>
              <a:ext uri="{FF2B5EF4-FFF2-40B4-BE49-F238E27FC236}">
                <a16:creationId xmlns:a16="http://schemas.microsoft.com/office/drawing/2014/main" id="{031CC68B-44DE-4DDB-993D-86E146D3021A}"/>
              </a:ext>
            </a:extLst>
          </p:cNvPr>
          <p:cNvSpPr txBox="1"/>
          <p:nvPr userDrawn="1"/>
        </p:nvSpPr>
        <p:spPr>
          <a:xfrm>
            <a:off x="10435462" y="237973"/>
            <a:ext cx="1396538" cy="246221"/>
          </a:xfrm>
          <a:prstGeom prst="rect">
            <a:avLst/>
          </a:prstGeom>
          <a:noFill/>
        </p:spPr>
        <p:txBody>
          <a:bodyPr wrap="square" rtlCol="0">
            <a:spAutoFit/>
          </a:bodyPr>
          <a:lstStyle/>
          <a:p>
            <a:pPr algn="r"/>
            <a:fld id="{3F8E0AE2-036E-41AA-885F-2795208417D5}" type="slidenum">
              <a:rPr lang="en-GB" sz="1000" smtClean="0">
                <a:solidFill>
                  <a:schemeClr val="bg1"/>
                </a:solidFill>
                <a:latin typeface="Arial" panose="020B0604020202020204" pitchFamily="34" charset="0"/>
                <a:cs typeface="Arial" panose="020B0604020202020204" pitchFamily="34" charset="0"/>
              </a:rPr>
              <a:pPr algn="r"/>
              <a:t>‹#›</a:t>
            </a:fld>
            <a:endParaRPr lang="en-GB" sz="1000" dirty="0">
              <a:solidFill>
                <a:schemeClr val="bg1"/>
              </a:solidFill>
              <a:latin typeface="Arial" panose="020B0604020202020204" pitchFamily="34" charset="0"/>
              <a:cs typeface="Arial" panose="020B0604020202020204" pitchFamily="34" charset="0"/>
            </a:endParaRPr>
          </a:p>
        </p:txBody>
      </p:sp>
      <p:sp>
        <p:nvSpPr>
          <p:cNvPr id="25" name="Date Placeholder 3">
            <a:extLst>
              <a:ext uri="{FF2B5EF4-FFF2-40B4-BE49-F238E27FC236}">
                <a16:creationId xmlns:a16="http://schemas.microsoft.com/office/drawing/2014/main" id="{B8C796F6-1765-4DB5-9C7C-DEBFB0D8AF63}"/>
              </a:ext>
            </a:extLst>
          </p:cNvPr>
          <p:cNvSpPr>
            <a:spLocks noGrp="1"/>
          </p:cNvSpPr>
          <p:nvPr>
            <p:ph type="dt" sz="half" idx="10"/>
          </p:nvPr>
        </p:nvSpPr>
        <p:spPr>
          <a:xfrm>
            <a:off x="395368" y="508081"/>
            <a:ext cx="1273492" cy="365125"/>
          </a:xfrm>
          <a:prstGeom prst="rect">
            <a:avLst/>
          </a:prstGeom>
        </p:spPr>
        <p:txBody>
          <a:bodyPr/>
          <a:lstStyle>
            <a:lvl1pPr>
              <a:defRPr sz="900">
                <a:solidFill>
                  <a:srgbClr val="00185E"/>
                </a:solidFill>
                <a:latin typeface="Arial" panose="020B0604020202020204" pitchFamily="34" charset="0"/>
                <a:ea typeface="Arial" panose="020B0604020202020204" pitchFamily="34" charset="0"/>
                <a:cs typeface="Arial" panose="020B0604020202020204" pitchFamily="34" charset="0"/>
              </a:defRPr>
            </a:lvl1pPr>
          </a:lstStyle>
          <a:p>
            <a:fld id="{FA0DCE78-7F87-4003-8A65-EA0B31DE4564}" type="datetime3">
              <a:rPr lang="en-US" smtClean="0"/>
              <a:pPr/>
              <a:t>12 May 2022</a:t>
            </a:fld>
            <a:endParaRPr lang="en-GB" dirty="0"/>
          </a:p>
        </p:txBody>
      </p:sp>
      <p:sp>
        <p:nvSpPr>
          <p:cNvPr id="26" name="Footer Placeholder 3">
            <a:extLst>
              <a:ext uri="{FF2B5EF4-FFF2-40B4-BE49-F238E27FC236}">
                <a16:creationId xmlns:a16="http://schemas.microsoft.com/office/drawing/2014/main" id="{C703D7A0-886B-4D34-AF82-F4A047C7A6D6}"/>
              </a:ext>
            </a:extLst>
          </p:cNvPr>
          <p:cNvSpPr>
            <a:spLocks noGrp="1"/>
          </p:cNvSpPr>
          <p:nvPr>
            <p:ph type="ftr" sz="quarter" idx="11"/>
          </p:nvPr>
        </p:nvSpPr>
        <p:spPr>
          <a:xfrm>
            <a:off x="395368" y="237973"/>
            <a:ext cx="4114800" cy="365125"/>
          </a:xfrm>
          <a:prstGeom prst="rect">
            <a:avLst/>
          </a:prstGeom>
        </p:spPr>
        <p:txBody>
          <a:bodyPr/>
          <a:lstStyle>
            <a:lvl1pPr algn="l">
              <a:defRPr sz="900">
                <a:solidFill>
                  <a:srgbClr val="00185E"/>
                </a:solidFill>
                <a:latin typeface="Arial" panose="020B0604020202020204" pitchFamily="34" charset="0"/>
                <a:ea typeface="Arial" panose="020B0604020202020204" pitchFamily="34" charset="0"/>
                <a:cs typeface="Arial" panose="020B0604020202020204" pitchFamily="34" charset="0"/>
              </a:defRPr>
            </a:lvl1pPr>
          </a:lstStyle>
          <a:p>
            <a:r>
              <a:rPr lang="en-GB" dirty="0"/>
              <a:t>Presentation template</a:t>
            </a:r>
          </a:p>
        </p:txBody>
      </p:sp>
      <p:pic>
        <p:nvPicPr>
          <p:cNvPr id="17" name="Graphic 16">
            <a:extLst>
              <a:ext uri="{FF2B5EF4-FFF2-40B4-BE49-F238E27FC236}">
                <a16:creationId xmlns:a16="http://schemas.microsoft.com/office/drawing/2014/main" id="{388D5E81-F14F-48B5-B2D3-DF3F2AD8AE6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03950" y="6480757"/>
            <a:ext cx="907590" cy="388967"/>
          </a:xfrm>
          <a:prstGeom prst="rect">
            <a:avLst/>
          </a:prstGeom>
        </p:spPr>
      </p:pic>
    </p:spTree>
    <p:extLst>
      <p:ext uri="{BB962C8B-B14F-4D97-AF65-F5344CB8AC3E}">
        <p14:creationId xmlns:p14="http://schemas.microsoft.com/office/powerpoint/2010/main" val="26464908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column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B594-1D94-456C-9778-C66A00AE752F}"/>
              </a:ext>
            </a:extLst>
          </p:cNvPr>
          <p:cNvSpPr>
            <a:spLocks noGrp="1"/>
          </p:cNvSpPr>
          <p:nvPr>
            <p:ph type="title" hasCustomPrompt="1"/>
          </p:nvPr>
        </p:nvSpPr>
        <p:spPr>
          <a:xfrm>
            <a:off x="1877041" y="1071258"/>
            <a:ext cx="7016587" cy="1578721"/>
          </a:xfrm>
        </p:spPr>
        <p:txBody>
          <a:bodyPr>
            <a:normAutofit/>
          </a:bodyPr>
          <a:lstStyle>
            <a:lvl1pPr>
              <a:defRPr sz="3800">
                <a:solidFill>
                  <a:srgbClr val="E2405E"/>
                </a:solidFill>
              </a:defRPr>
            </a:lvl1pPr>
          </a:lstStyle>
          <a:p>
            <a:r>
              <a:rPr lang="en-US"/>
              <a:t>Click to add title. </a:t>
            </a:r>
            <a:endParaRPr lang="en-GB"/>
          </a:p>
        </p:txBody>
      </p:sp>
      <p:sp>
        <p:nvSpPr>
          <p:cNvPr id="11" name="Text Placeholder 10">
            <a:extLst>
              <a:ext uri="{FF2B5EF4-FFF2-40B4-BE49-F238E27FC236}">
                <a16:creationId xmlns:a16="http://schemas.microsoft.com/office/drawing/2014/main" id="{2B805107-F15F-467C-B8FF-76F1BC356D1D}"/>
              </a:ext>
            </a:extLst>
          </p:cNvPr>
          <p:cNvSpPr>
            <a:spLocks noGrp="1"/>
          </p:cNvSpPr>
          <p:nvPr>
            <p:ph type="body" sz="quarter" idx="13" hasCustomPrompt="1"/>
          </p:nvPr>
        </p:nvSpPr>
        <p:spPr>
          <a:xfrm>
            <a:off x="1875453" y="2827081"/>
            <a:ext cx="4114800" cy="2631095"/>
          </a:xfrm>
        </p:spPr>
        <p:txBody>
          <a:bodyPr>
            <a:normAutofit/>
          </a:bodyPr>
          <a:lstStyle>
            <a:lvl1pPr marL="0" indent="0">
              <a:buNone/>
              <a:defRPr sz="1800">
                <a:solidFill>
                  <a:schemeClr val="tx1">
                    <a:lumMod val="85000"/>
                    <a:lumOff val="15000"/>
                  </a:schemeClr>
                </a:solidFill>
              </a:defRPr>
            </a:lvl1pPr>
          </a:lstStyle>
          <a:p>
            <a:pPr lvl="0"/>
            <a:r>
              <a:rPr lang="en-US"/>
              <a:t>Click to insert large text</a:t>
            </a:r>
          </a:p>
        </p:txBody>
      </p:sp>
      <p:pic>
        <p:nvPicPr>
          <p:cNvPr id="12" name="Graphic 11">
            <a:extLst>
              <a:ext uri="{FF2B5EF4-FFF2-40B4-BE49-F238E27FC236}">
                <a16:creationId xmlns:a16="http://schemas.microsoft.com/office/drawing/2014/main" id="{B40E6D1E-5252-44D4-A9F4-182D65E935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000" y="6236367"/>
            <a:ext cx="1515453" cy="245264"/>
          </a:xfrm>
          <a:prstGeom prst="rect">
            <a:avLst/>
          </a:prstGeom>
        </p:spPr>
      </p:pic>
      <p:sp>
        <p:nvSpPr>
          <p:cNvPr id="22" name="TextBox 21">
            <a:extLst>
              <a:ext uri="{FF2B5EF4-FFF2-40B4-BE49-F238E27FC236}">
                <a16:creationId xmlns:a16="http://schemas.microsoft.com/office/drawing/2014/main" id="{031CC68B-44DE-4DDB-993D-86E146D3021A}"/>
              </a:ext>
            </a:extLst>
          </p:cNvPr>
          <p:cNvSpPr txBox="1"/>
          <p:nvPr userDrawn="1"/>
        </p:nvSpPr>
        <p:spPr>
          <a:xfrm>
            <a:off x="10435462" y="237973"/>
            <a:ext cx="1396538" cy="246221"/>
          </a:xfrm>
          <a:prstGeom prst="rect">
            <a:avLst/>
          </a:prstGeom>
          <a:noFill/>
        </p:spPr>
        <p:txBody>
          <a:bodyPr wrap="square" rtlCol="0">
            <a:spAutoFit/>
          </a:bodyPr>
          <a:lstStyle/>
          <a:p>
            <a:pPr algn="r"/>
            <a:fld id="{3F8E0AE2-036E-41AA-885F-2795208417D5}" type="slidenum">
              <a:rPr lang="en-GB" sz="1000" smtClean="0">
                <a:solidFill>
                  <a:srgbClr val="00185E"/>
                </a:solidFill>
                <a:latin typeface="Arial" panose="020B0604020202020204" pitchFamily="34" charset="0"/>
                <a:cs typeface="Arial" panose="020B0604020202020204" pitchFamily="34" charset="0"/>
              </a:rPr>
              <a:pPr algn="r"/>
              <a:t>‹#›</a:t>
            </a:fld>
            <a:endParaRPr lang="en-GB" sz="1000" dirty="0">
              <a:solidFill>
                <a:srgbClr val="00185E"/>
              </a:solidFill>
              <a:latin typeface="Arial" panose="020B0604020202020204" pitchFamily="34" charset="0"/>
              <a:cs typeface="Arial" panose="020B0604020202020204" pitchFamily="34" charset="0"/>
            </a:endParaRPr>
          </a:p>
        </p:txBody>
      </p:sp>
      <p:sp>
        <p:nvSpPr>
          <p:cNvPr id="25" name="Date Placeholder 3">
            <a:extLst>
              <a:ext uri="{FF2B5EF4-FFF2-40B4-BE49-F238E27FC236}">
                <a16:creationId xmlns:a16="http://schemas.microsoft.com/office/drawing/2014/main" id="{B8C796F6-1765-4DB5-9C7C-DEBFB0D8AF63}"/>
              </a:ext>
            </a:extLst>
          </p:cNvPr>
          <p:cNvSpPr>
            <a:spLocks noGrp="1"/>
          </p:cNvSpPr>
          <p:nvPr>
            <p:ph type="dt" sz="half" idx="10"/>
          </p:nvPr>
        </p:nvSpPr>
        <p:spPr>
          <a:xfrm>
            <a:off x="395368" y="508081"/>
            <a:ext cx="1273492" cy="365125"/>
          </a:xfrm>
          <a:prstGeom prst="rect">
            <a:avLst/>
          </a:prstGeom>
        </p:spPr>
        <p:txBody>
          <a:bodyPr/>
          <a:lstStyle>
            <a:lvl1pPr>
              <a:defRPr sz="900">
                <a:solidFill>
                  <a:srgbClr val="00185E"/>
                </a:solidFill>
                <a:latin typeface="Arial" panose="020B0604020202020204" pitchFamily="34" charset="0"/>
                <a:ea typeface="Arial" panose="020B0604020202020204" pitchFamily="34" charset="0"/>
                <a:cs typeface="Arial" panose="020B0604020202020204" pitchFamily="34" charset="0"/>
              </a:defRPr>
            </a:lvl1pPr>
          </a:lstStyle>
          <a:p>
            <a:fld id="{FA0DCE78-7F87-4003-8A65-EA0B31DE4564}" type="datetime3">
              <a:rPr lang="en-US" smtClean="0"/>
              <a:pPr/>
              <a:t>12 May 2022</a:t>
            </a:fld>
            <a:endParaRPr lang="en-GB" dirty="0"/>
          </a:p>
        </p:txBody>
      </p:sp>
      <p:sp>
        <p:nvSpPr>
          <p:cNvPr id="26" name="Footer Placeholder 3">
            <a:extLst>
              <a:ext uri="{FF2B5EF4-FFF2-40B4-BE49-F238E27FC236}">
                <a16:creationId xmlns:a16="http://schemas.microsoft.com/office/drawing/2014/main" id="{C703D7A0-886B-4D34-AF82-F4A047C7A6D6}"/>
              </a:ext>
            </a:extLst>
          </p:cNvPr>
          <p:cNvSpPr>
            <a:spLocks noGrp="1"/>
          </p:cNvSpPr>
          <p:nvPr>
            <p:ph type="ftr" sz="quarter" idx="11"/>
          </p:nvPr>
        </p:nvSpPr>
        <p:spPr>
          <a:xfrm>
            <a:off x="395368" y="237973"/>
            <a:ext cx="4114800" cy="365125"/>
          </a:xfrm>
          <a:prstGeom prst="rect">
            <a:avLst/>
          </a:prstGeom>
        </p:spPr>
        <p:txBody>
          <a:bodyPr/>
          <a:lstStyle>
            <a:lvl1pPr algn="l">
              <a:defRPr sz="900">
                <a:solidFill>
                  <a:srgbClr val="00185E"/>
                </a:solidFill>
                <a:latin typeface="Arial" panose="020B0604020202020204" pitchFamily="34" charset="0"/>
                <a:ea typeface="Arial" panose="020B0604020202020204" pitchFamily="34" charset="0"/>
                <a:cs typeface="Arial" panose="020B0604020202020204" pitchFamily="34" charset="0"/>
              </a:defRPr>
            </a:lvl1pPr>
          </a:lstStyle>
          <a:p>
            <a:r>
              <a:rPr lang="en-GB" dirty="0"/>
              <a:t>Presentation template</a:t>
            </a:r>
          </a:p>
        </p:txBody>
      </p:sp>
      <p:pic>
        <p:nvPicPr>
          <p:cNvPr id="17" name="Graphic 16">
            <a:extLst>
              <a:ext uri="{FF2B5EF4-FFF2-40B4-BE49-F238E27FC236}">
                <a16:creationId xmlns:a16="http://schemas.microsoft.com/office/drawing/2014/main" id="{388D5E81-F14F-48B5-B2D3-DF3F2AD8AE6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03950" y="6480757"/>
            <a:ext cx="907590" cy="388967"/>
          </a:xfrm>
          <a:prstGeom prst="rect">
            <a:avLst/>
          </a:prstGeom>
        </p:spPr>
      </p:pic>
      <p:sp>
        <p:nvSpPr>
          <p:cNvPr id="5" name="Chart Placeholder 4">
            <a:extLst>
              <a:ext uri="{FF2B5EF4-FFF2-40B4-BE49-F238E27FC236}">
                <a16:creationId xmlns:a16="http://schemas.microsoft.com/office/drawing/2014/main" id="{F76BA119-B9FE-4C3F-B6DE-09BE90FFD309}"/>
              </a:ext>
            </a:extLst>
          </p:cNvPr>
          <p:cNvSpPr>
            <a:spLocks noGrp="1"/>
          </p:cNvSpPr>
          <p:nvPr>
            <p:ph type="chart" sz="quarter" idx="14" hasCustomPrompt="1"/>
          </p:nvPr>
        </p:nvSpPr>
        <p:spPr>
          <a:xfrm>
            <a:off x="6172200" y="2827338"/>
            <a:ext cx="5038726" cy="3163887"/>
          </a:xfrm>
          <a:solidFill>
            <a:schemeClr val="bg1">
              <a:lumMod val="85000"/>
            </a:schemeClr>
          </a:solidFill>
        </p:spPr>
        <p:txBody>
          <a:bodyPr/>
          <a:lstStyle>
            <a:lvl1pPr>
              <a:defRPr/>
            </a:lvl1pPr>
          </a:lstStyle>
          <a:p>
            <a:r>
              <a:rPr lang="en-GB" dirty="0"/>
              <a:t>Click to add chart</a:t>
            </a:r>
          </a:p>
        </p:txBody>
      </p:sp>
    </p:spTree>
    <p:extLst>
      <p:ext uri="{BB962C8B-B14F-4D97-AF65-F5344CB8AC3E}">
        <p14:creationId xmlns:p14="http://schemas.microsoft.com/office/powerpoint/2010/main" val="3137054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column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B594-1D94-456C-9778-C66A00AE752F}"/>
              </a:ext>
            </a:extLst>
          </p:cNvPr>
          <p:cNvSpPr>
            <a:spLocks noGrp="1"/>
          </p:cNvSpPr>
          <p:nvPr>
            <p:ph type="title" hasCustomPrompt="1"/>
          </p:nvPr>
        </p:nvSpPr>
        <p:spPr>
          <a:xfrm>
            <a:off x="1117726" y="2123465"/>
            <a:ext cx="4321049" cy="455753"/>
          </a:xfrm>
        </p:spPr>
        <p:txBody>
          <a:bodyPr>
            <a:normAutofit/>
          </a:bodyPr>
          <a:lstStyle>
            <a:lvl1pPr>
              <a:defRPr sz="2800">
                <a:solidFill>
                  <a:srgbClr val="E2405E"/>
                </a:solidFill>
              </a:defRPr>
            </a:lvl1pPr>
          </a:lstStyle>
          <a:p>
            <a:r>
              <a:rPr lang="en-US"/>
              <a:t>Click to add title. </a:t>
            </a:r>
            <a:endParaRPr lang="en-GB"/>
          </a:p>
        </p:txBody>
      </p:sp>
      <p:pic>
        <p:nvPicPr>
          <p:cNvPr id="12" name="Graphic 11">
            <a:extLst>
              <a:ext uri="{FF2B5EF4-FFF2-40B4-BE49-F238E27FC236}">
                <a16:creationId xmlns:a16="http://schemas.microsoft.com/office/drawing/2014/main" id="{B40E6D1E-5252-44D4-A9F4-182D65E935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000" y="6236367"/>
            <a:ext cx="1515453" cy="245264"/>
          </a:xfrm>
          <a:prstGeom prst="rect">
            <a:avLst/>
          </a:prstGeom>
        </p:spPr>
      </p:pic>
      <p:sp>
        <p:nvSpPr>
          <p:cNvPr id="16" name="Text Placeholder 10">
            <a:extLst>
              <a:ext uri="{FF2B5EF4-FFF2-40B4-BE49-F238E27FC236}">
                <a16:creationId xmlns:a16="http://schemas.microsoft.com/office/drawing/2014/main" id="{56906A8A-5195-4178-80A5-074331131C95}"/>
              </a:ext>
            </a:extLst>
          </p:cNvPr>
          <p:cNvSpPr>
            <a:spLocks noGrp="1"/>
          </p:cNvSpPr>
          <p:nvPr>
            <p:ph type="body" sz="quarter" idx="17" hasCustomPrompt="1"/>
          </p:nvPr>
        </p:nvSpPr>
        <p:spPr>
          <a:xfrm>
            <a:off x="5684286" y="2123465"/>
            <a:ext cx="4321049" cy="2155316"/>
          </a:xfrm>
        </p:spPr>
        <p:txBody>
          <a:bodyPr>
            <a:normAutofit/>
          </a:bodyPr>
          <a:lstStyle>
            <a:lvl1pPr marL="0" indent="0">
              <a:buNone/>
              <a:defRPr sz="1400" b="0">
                <a:solidFill>
                  <a:schemeClr val="tx1">
                    <a:lumMod val="85000"/>
                    <a:lumOff val="15000"/>
                  </a:schemeClr>
                </a:solidFill>
              </a:defRPr>
            </a:lvl1pPr>
          </a:lstStyle>
          <a:p>
            <a:pPr lvl="0"/>
            <a:r>
              <a:rPr lang="en-US"/>
              <a:t>Body text</a:t>
            </a:r>
          </a:p>
        </p:txBody>
      </p:sp>
      <p:sp>
        <p:nvSpPr>
          <p:cNvPr id="22" name="TextBox 21">
            <a:extLst>
              <a:ext uri="{FF2B5EF4-FFF2-40B4-BE49-F238E27FC236}">
                <a16:creationId xmlns:a16="http://schemas.microsoft.com/office/drawing/2014/main" id="{031CC68B-44DE-4DDB-993D-86E146D3021A}"/>
              </a:ext>
            </a:extLst>
          </p:cNvPr>
          <p:cNvSpPr txBox="1"/>
          <p:nvPr userDrawn="1"/>
        </p:nvSpPr>
        <p:spPr>
          <a:xfrm>
            <a:off x="10435462" y="237973"/>
            <a:ext cx="1396538" cy="246221"/>
          </a:xfrm>
          <a:prstGeom prst="rect">
            <a:avLst/>
          </a:prstGeom>
          <a:noFill/>
        </p:spPr>
        <p:txBody>
          <a:bodyPr wrap="square" rtlCol="0">
            <a:spAutoFit/>
          </a:bodyPr>
          <a:lstStyle/>
          <a:p>
            <a:pPr algn="r"/>
            <a:fld id="{3F8E0AE2-036E-41AA-885F-2795208417D5}" type="slidenum">
              <a:rPr lang="en-GB" sz="1000" smtClean="0">
                <a:solidFill>
                  <a:srgbClr val="00185E"/>
                </a:solidFill>
                <a:latin typeface="Arial" panose="020B0604020202020204" pitchFamily="34" charset="0"/>
                <a:cs typeface="Arial" panose="020B0604020202020204" pitchFamily="34" charset="0"/>
              </a:rPr>
              <a:pPr algn="r"/>
              <a:t>‹#›</a:t>
            </a:fld>
            <a:endParaRPr lang="en-GB" sz="1000" dirty="0">
              <a:solidFill>
                <a:srgbClr val="00185E"/>
              </a:solidFill>
              <a:latin typeface="Arial" panose="020B0604020202020204" pitchFamily="34" charset="0"/>
              <a:cs typeface="Arial" panose="020B0604020202020204" pitchFamily="34" charset="0"/>
            </a:endParaRPr>
          </a:p>
        </p:txBody>
      </p:sp>
      <p:sp>
        <p:nvSpPr>
          <p:cNvPr id="25" name="Date Placeholder 3">
            <a:extLst>
              <a:ext uri="{FF2B5EF4-FFF2-40B4-BE49-F238E27FC236}">
                <a16:creationId xmlns:a16="http://schemas.microsoft.com/office/drawing/2014/main" id="{B8C796F6-1765-4DB5-9C7C-DEBFB0D8AF63}"/>
              </a:ext>
            </a:extLst>
          </p:cNvPr>
          <p:cNvSpPr>
            <a:spLocks noGrp="1"/>
          </p:cNvSpPr>
          <p:nvPr>
            <p:ph type="dt" sz="half" idx="10"/>
          </p:nvPr>
        </p:nvSpPr>
        <p:spPr>
          <a:xfrm>
            <a:off x="395368" y="508081"/>
            <a:ext cx="1273492" cy="365125"/>
          </a:xfrm>
          <a:prstGeom prst="rect">
            <a:avLst/>
          </a:prstGeom>
        </p:spPr>
        <p:txBody>
          <a:bodyPr/>
          <a:lstStyle>
            <a:lvl1pPr>
              <a:defRPr sz="900">
                <a:solidFill>
                  <a:srgbClr val="00185E"/>
                </a:solidFill>
                <a:latin typeface="Arial" panose="020B0604020202020204" pitchFamily="34" charset="0"/>
                <a:ea typeface="Arial" panose="020B0604020202020204" pitchFamily="34" charset="0"/>
                <a:cs typeface="Arial" panose="020B0604020202020204" pitchFamily="34" charset="0"/>
              </a:defRPr>
            </a:lvl1pPr>
          </a:lstStyle>
          <a:p>
            <a:fld id="{E10A9A26-1EEC-405D-B164-B60D79CC4045}" type="datetime3">
              <a:rPr lang="en-US" smtClean="0"/>
              <a:pPr/>
              <a:t>12 May 2022</a:t>
            </a:fld>
            <a:endParaRPr lang="en-GB" dirty="0"/>
          </a:p>
        </p:txBody>
      </p:sp>
      <p:sp>
        <p:nvSpPr>
          <p:cNvPr id="26" name="Footer Placeholder 3">
            <a:extLst>
              <a:ext uri="{FF2B5EF4-FFF2-40B4-BE49-F238E27FC236}">
                <a16:creationId xmlns:a16="http://schemas.microsoft.com/office/drawing/2014/main" id="{C703D7A0-886B-4D34-AF82-F4A047C7A6D6}"/>
              </a:ext>
            </a:extLst>
          </p:cNvPr>
          <p:cNvSpPr>
            <a:spLocks noGrp="1"/>
          </p:cNvSpPr>
          <p:nvPr>
            <p:ph type="ftr" sz="quarter" idx="11"/>
          </p:nvPr>
        </p:nvSpPr>
        <p:spPr>
          <a:xfrm>
            <a:off x="395368" y="237973"/>
            <a:ext cx="4114800" cy="365125"/>
          </a:xfrm>
          <a:prstGeom prst="rect">
            <a:avLst/>
          </a:prstGeom>
        </p:spPr>
        <p:txBody>
          <a:bodyPr/>
          <a:lstStyle>
            <a:lvl1pPr algn="l">
              <a:defRPr sz="900">
                <a:solidFill>
                  <a:srgbClr val="00185E"/>
                </a:solidFill>
                <a:latin typeface="Arial" panose="020B0604020202020204" pitchFamily="34" charset="0"/>
                <a:ea typeface="Arial" panose="020B0604020202020204" pitchFamily="34" charset="0"/>
                <a:cs typeface="Arial" panose="020B0604020202020204" pitchFamily="34" charset="0"/>
              </a:defRPr>
            </a:lvl1pPr>
          </a:lstStyle>
          <a:p>
            <a:r>
              <a:rPr lang="en-GB" dirty="0"/>
              <a:t>Presentation template</a:t>
            </a:r>
          </a:p>
        </p:txBody>
      </p:sp>
      <p:pic>
        <p:nvPicPr>
          <p:cNvPr id="17" name="Graphic 16">
            <a:extLst>
              <a:ext uri="{FF2B5EF4-FFF2-40B4-BE49-F238E27FC236}">
                <a16:creationId xmlns:a16="http://schemas.microsoft.com/office/drawing/2014/main" id="{388D5E81-F14F-48B5-B2D3-DF3F2AD8AE6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03950" y="6480757"/>
            <a:ext cx="907590" cy="388967"/>
          </a:xfrm>
          <a:prstGeom prst="rect">
            <a:avLst/>
          </a:prstGeom>
        </p:spPr>
      </p:pic>
    </p:spTree>
    <p:extLst>
      <p:ext uri="{BB962C8B-B14F-4D97-AF65-F5344CB8AC3E}">
        <p14:creationId xmlns:p14="http://schemas.microsoft.com/office/powerpoint/2010/main" val="10334313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stat slide ">
    <p:bg>
      <p:bgPr>
        <a:solidFill>
          <a:srgbClr val="E2405E"/>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A4E889-254F-4244-8933-CD96171C080A}"/>
              </a:ext>
            </a:extLst>
          </p:cNvPr>
          <p:cNvSpPr>
            <a:spLocks noGrp="1"/>
          </p:cNvSpPr>
          <p:nvPr>
            <p:ph type="body" sz="quarter" idx="10"/>
          </p:nvPr>
        </p:nvSpPr>
        <p:spPr>
          <a:xfrm>
            <a:off x="950119" y="1766927"/>
            <a:ext cx="10291762" cy="3035503"/>
          </a:xfrm>
        </p:spPr>
        <p:txBody>
          <a:bodyPr>
            <a:normAutofit/>
          </a:bodyPr>
          <a:lstStyle>
            <a:lvl1pPr marL="0" indent="0">
              <a:buNone/>
              <a:defRPr sz="24000" b="1">
                <a:solidFill>
                  <a:srgbClr val="060235"/>
                </a:solidFill>
              </a:defRPr>
            </a:lvl1pPr>
          </a:lstStyle>
          <a:p>
            <a:pPr lvl="0"/>
            <a:endParaRPr lang="en-GB"/>
          </a:p>
        </p:txBody>
      </p:sp>
      <p:pic>
        <p:nvPicPr>
          <p:cNvPr id="4" name="Graphic 3">
            <a:extLst>
              <a:ext uri="{FF2B5EF4-FFF2-40B4-BE49-F238E27FC236}">
                <a16:creationId xmlns:a16="http://schemas.microsoft.com/office/drawing/2014/main" id="{829330E3-66B8-46E5-9629-2F9EC1D32C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000" y="6236367"/>
            <a:ext cx="1515453" cy="245264"/>
          </a:xfrm>
          <a:prstGeom prst="rect">
            <a:avLst/>
          </a:prstGeom>
        </p:spPr>
      </p:pic>
      <p:sp>
        <p:nvSpPr>
          <p:cNvPr id="5" name="Text Placeholder 4">
            <a:extLst>
              <a:ext uri="{FF2B5EF4-FFF2-40B4-BE49-F238E27FC236}">
                <a16:creationId xmlns:a16="http://schemas.microsoft.com/office/drawing/2014/main" id="{A260CBC7-4F91-4621-AC7E-B7E944ED1566}"/>
              </a:ext>
            </a:extLst>
          </p:cNvPr>
          <p:cNvSpPr>
            <a:spLocks noGrp="1"/>
          </p:cNvSpPr>
          <p:nvPr>
            <p:ph type="body" sz="quarter" idx="11" hasCustomPrompt="1"/>
          </p:nvPr>
        </p:nvSpPr>
        <p:spPr>
          <a:xfrm>
            <a:off x="8124031" y="4132553"/>
            <a:ext cx="3117850" cy="1549303"/>
          </a:xfrm>
        </p:spPr>
        <p:txBody>
          <a:bodyPr>
            <a:normAutofit/>
          </a:bodyPr>
          <a:lstStyle>
            <a:lvl1pPr marL="0" indent="0">
              <a:buNone/>
              <a:defRPr sz="2000">
                <a:solidFill>
                  <a:schemeClr val="bg1"/>
                </a:solidFill>
              </a:defRPr>
            </a:lvl1pPr>
          </a:lstStyle>
          <a:p>
            <a:pPr lvl="0"/>
            <a:r>
              <a:rPr lang="en-GB"/>
              <a:t>Click to add supporting text</a:t>
            </a:r>
          </a:p>
        </p:txBody>
      </p:sp>
      <p:sp>
        <p:nvSpPr>
          <p:cNvPr id="16" name="Date Placeholder 3">
            <a:extLst>
              <a:ext uri="{FF2B5EF4-FFF2-40B4-BE49-F238E27FC236}">
                <a16:creationId xmlns:a16="http://schemas.microsoft.com/office/drawing/2014/main" id="{743674FB-CC1D-4418-AEE4-60F3B9C704F7}"/>
              </a:ext>
            </a:extLst>
          </p:cNvPr>
          <p:cNvSpPr>
            <a:spLocks noGrp="1"/>
          </p:cNvSpPr>
          <p:nvPr>
            <p:ph type="dt" sz="half" idx="12"/>
          </p:nvPr>
        </p:nvSpPr>
        <p:spPr>
          <a:xfrm>
            <a:off x="395368" y="508081"/>
            <a:ext cx="1273492" cy="365125"/>
          </a:xfrm>
          <a:prstGeom prst="rect">
            <a:avLst/>
          </a:prstGeom>
        </p:spPr>
        <p:txBody>
          <a:bodyPr/>
          <a:lstStyle>
            <a:lvl1pPr>
              <a:defRPr sz="9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B67E8E75-A6FD-4699-9417-9F81B700BA37}" type="datetime3">
              <a:rPr lang="en-US" smtClean="0"/>
              <a:t>12 May 2022</a:t>
            </a:fld>
            <a:endParaRPr lang="en-GB" dirty="0"/>
          </a:p>
        </p:txBody>
      </p:sp>
      <p:sp>
        <p:nvSpPr>
          <p:cNvPr id="17" name="Footer Placeholder 3">
            <a:extLst>
              <a:ext uri="{FF2B5EF4-FFF2-40B4-BE49-F238E27FC236}">
                <a16:creationId xmlns:a16="http://schemas.microsoft.com/office/drawing/2014/main" id="{4794EA19-FEFF-45B9-98EA-2B0768760D76}"/>
              </a:ext>
            </a:extLst>
          </p:cNvPr>
          <p:cNvSpPr>
            <a:spLocks noGrp="1"/>
          </p:cNvSpPr>
          <p:nvPr>
            <p:ph type="ftr" sz="quarter" idx="13"/>
          </p:nvPr>
        </p:nvSpPr>
        <p:spPr>
          <a:xfrm>
            <a:off x="395368" y="237973"/>
            <a:ext cx="4114800" cy="365125"/>
          </a:xfrm>
          <a:prstGeom prst="rect">
            <a:avLst/>
          </a:prstGeom>
        </p:spPr>
        <p:txBody>
          <a:bodyPr/>
          <a:lstStyle>
            <a:lvl1pPr algn="l">
              <a:defRPr sz="9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dirty="0"/>
              <a:t>Presentation template</a:t>
            </a:r>
          </a:p>
        </p:txBody>
      </p:sp>
      <p:sp>
        <p:nvSpPr>
          <p:cNvPr id="18" name="TextBox 17">
            <a:extLst>
              <a:ext uri="{FF2B5EF4-FFF2-40B4-BE49-F238E27FC236}">
                <a16:creationId xmlns:a16="http://schemas.microsoft.com/office/drawing/2014/main" id="{B94F99A9-5D56-4046-8B98-DA4AB35E80D6}"/>
              </a:ext>
            </a:extLst>
          </p:cNvPr>
          <p:cNvSpPr txBox="1"/>
          <p:nvPr userDrawn="1"/>
        </p:nvSpPr>
        <p:spPr>
          <a:xfrm>
            <a:off x="10435462" y="237973"/>
            <a:ext cx="1396538" cy="246221"/>
          </a:xfrm>
          <a:prstGeom prst="rect">
            <a:avLst/>
          </a:prstGeom>
          <a:noFill/>
        </p:spPr>
        <p:txBody>
          <a:bodyPr wrap="square" rtlCol="0">
            <a:spAutoFit/>
          </a:bodyPr>
          <a:lstStyle/>
          <a:p>
            <a:pPr algn="r"/>
            <a:fld id="{3F8E0AE2-036E-41AA-885F-2795208417D5}" type="slidenum">
              <a:rPr lang="en-GB" sz="1000" smtClean="0">
                <a:solidFill>
                  <a:schemeClr val="bg1"/>
                </a:solidFill>
                <a:latin typeface="Arial" panose="020B0604020202020204" pitchFamily="34" charset="0"/>
                <a:cs typeface="Arial" panose="020B0604020202020204" pitchFamily="34" charset="0"/>
              </a:rPr>
              <a:pPr algn="r"/>
              <a:t>‹#›</a:t>
            </a:fld>
            <a:endParaRPr lang="en-GB"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98364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185E"/>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5046D03F-B6F1-43EE-89A6-E42190F66A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000" y="6236367"/>
            <a:ext cx="1515453" cy="245264"/>
          </a:xfrm>
          <a:prstGeom prst="rect">
            <a:avLst/>
          </a:prstGeom>
        </p:spPr>
      </p:pic>
      <p:sp>
        <p:nvSpPr>
          <p:cNvPr id="6" name="Date Placeholder 3">
            <a:extLst>
              <a:ext uri="{FF2B5EF4-FFF2-40B4-BE49-F238E27FC236}">
                <a16:creationId xmlns:a16="http://schemas.microsoft.com/office/drawing/2014/main" id="{4236DD6B-5509-49F1-A11C-105A2AB32776}"/>
              </a:ext>
            </a:extLst>
          </p:cNvPr>
          <p:cNvSpPr>
            <a:spLocks noGrp="1"/>
          </p:cNvSpPr>
          <p:nvPr>
            <p:ph type="dt" sz="half" idx="12"/>
          </p:nvPr>
        </p:nvSpPr>
        <p:spPr>
          <a:xfrm>
            <a:off x="395368" y="508081"/>
            <a:ext cx="1273492" cy="365125"/>
          </a:xfrm>
          <a:prstGeom prst="rect">
            <a:avLst/>
          </a:prstGeom>
        </p:spPr>
        <p:txBody>
          <a:bodyPr/>
          <a:lstStyle>
            <a:lvl1pPr>
              <a:defRPr sz="9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912AEEF7-6B83-4F9F-8D58-2B7B9FD9F32D}" type="datetime3">
              <a:rPr lang="en-US" smtClean="0"/>
              <a:t>12 May 2022</a:t>
            </a:fld>
            <a:endParaRPr lang="en-GB" dirty="0"/>
          </a:p>
        </p:txBody>
      </p:sp>
      <p:sp>
        <p:nvSpPr>
          <p:cNvPr id="7" name="Footer Placeholder 3">
            <a:extLst>
              <a:ext uri="{FF2B5EF4-FFF2-40B4-BE49-F238E27FC236}">
                <a16:creationId xmlns:a16="http://schemas.microsoft.com/office/drawing/2014/main" id="{4FA3D3D4-2C19-4118-AEA9-DFDEE9EE8F4B}"/>
              </a:ext>
            </a:extLst>
          </p:cNvPr>
          <p:cNvSpPr>
            <a:spLocks noGrp="1"/>
          </p:cNvSpPr>
          <p:nvPr>
            <p:ph type="ftr" sz="quarter" idx="13"/>
          </p:nvPr>
        </p:nvSpPr>
        <p:spPr>
          <a:xfrm>
            <a:off x="395368" y="237973"/>
            <a:ext cx="4114800" cy="365125"/>
          </a:xfrm>
          <a:prstGeom prst="rect">
            <a:avLst/>
          </a:prstGeom>
        </p:spPr>
        <p:txBody>
          <a:bodyPr/>
          <a:lstStyle>
            <a:lvl1pPr algn="l">
              <a:defRPr sz="9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dirty="0"/>
              <a:t>Presentation template</a:t>
            </a:r>
          </a:p>
        </p:txBody>
      </p:sp>
      <p:sp>
        <p:nvSpPr>
          <p:cNvPr id="8" name="TextBox 7">
            <a:extLst>
              <a:ext uri="{FF2B5EF4-FFF2-40B4-BE49-F238E27FC236}">
                <a16:creationId xmlns:a16="http://schemas.microsoft.com/office/drawing/2014/main" id="{C0954C99-D7C9-45E6-87D4-4DE291E3DEA2}"/>
              </a:ext>
            </a:extLst>
          </p:cNvPr>
          <p:cNvSpPr txBox="1"/>
          <p:nvPr userDrawn="1"/>
        </p:nvSpPr>
        <p:spPr>
          <a:xfrm>
            <a:off x="10435462" y="237973"/>
            <a:ext cx="1396538" cy="246221"/>
          </a:xfrm>
          <a:prstGeom prst="rect">
            <a:avLst/>
          </a:prstGeom>
          <a:noFill/>
        </p:spPr>
        <p:txBody>
          <a:bodyPr wrap="square" rtlCol="0">
            <a:spAutoFit/>
          </a:bodyPr>
          <a:lstStyle/>
          <a:p>
            <a:pPr algn="r"/>
            <a:fld id="{3F8E0AE2-036E-41AA-885F-2795208417D5}" type="slidenum">
              <a:rPr lang="en-GB" sz="1000" smtClean="0">
                <a:solidFill>
                  <a:schemeClr val="bg1"/>
                </a:solidFill>
                <a:latin typeface="Arial" panose="020B0604020202020204" pitchFamily="34" charset="0"/>
                <a:cs typeface="Arial" panose="020B0604020202020204" pitchFamily="34" charset="0"/>
              </a:rPr>
              <a:pPr algn="r"/>
              <a:t>‹#›</a:t>
            </a:fld>
            <a:endParaRPr lang="en-GB" sz="1000" dirty="0">
              <a:solidFill>
                <a:schemeClr val="bg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F0FF1E0-9634-4B2D-91B5-2E051EFB0973}"/>
              </a:ext>
            </a:extLst>
          </p:cNvPr>
          <p:cNvSpPr>
            <a:spLocks noGrp="1"/>
          </p:cNvSpPr>
          <p:nvPr>
            <p:ph type="body" sz="quarter" idx="10" hasCustomPrompt="1"/>
          </p:nvPr>
        </p:nvSpPr>
        <p:spPr>
          <a:xfrm>
            <a:off x="395368" y="1235743"/>
            <a:ext cx="9844007" cy="4888832"/>
          </a:xfrm>
        </p:spPr>
        <p:txBody>
          <a:bodyPr>
            <a:normAutofit/>
          </a:bodyPr>
          <a:lstStyle>
            <a:lvl1pPr marL="0" indent="0">
              <a:lnSpc>
                <a:spcPts val="6800"/>
              </a:lnSpc>
              <a:buNone/>
              <a:defRPr sz="6000">
                <a:solidFill>
                  <a:schemeClr val="bg1"/>
                </a:solidFill>
              </a:defRPr>
            </a:lvl1pPr>
          </a:lstStyle>
          <a:p>
            <a:pPr lvl="0"/>
            <a:r>
              <a:rPr lang="en-GB"/>
              <a:t>Click to add a large piece of highlight text here. You can highlight words in red. Try not to exceed four lines.</a:t>
            </a:r>
          </a:p>
        </p:txBody>
      </p:sp>
      <p:pic>
        <p:nvPicPr>
          <p:cNvPr id="10" name="Graphic 9">
            <a:extLst>
              <a:ext uri="{FF2B5EF4-FFF2-40B4-BE49-F238E27FC236}">
                <a16:creationId xmlns:a16="http://schemas.microsoft.com/office/drawing/2014/main" id="{A03D5454-F137-418C-97AD-C4CBB88C457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03950" y="6480757"/>
            <a:ext cx="907590" cy="388967"/>
          </a:xfrm>
          <a:prstGeom prst="rect">
            <a:avLst/>
          </a:prstGeom>
        </p:spPr>
      </p:pic>
    </p:spTree>
    <p:extLst>
      <p:ext uri="{BB962C8B-B14F-4D97-AF65-F5344CB8AC3E}">
        <p14:creationId xmlns:p14="http://schemas.microsoft.com/office/powerpoint/2010/main" val="3051049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9A7EE87-E59F-4447-A456-2180B7AF9489}"/>
              </a:ext>
            </a:extLst>
          </p:cNvPr>
          <p:cNvSpPr>
            <a:spLocks noGrp="1"/>
          </p:cNvSpPr>
          <p:nvPr>
            <p:ph type="pic" sz="quarter" idx="10" hasCustomPrompt="1"/>
          </p:nvPr>
        </p:nvSpPr>
        <p:spPr>
          <a:xfrm>
            <a:off x="0" y="0"/>
            <a:ext cx="12192000" cy="6858000"/>
          </a:xfrm>
          <a:solidFill>
            <a:schemeClr val="bg2">
              <a:lumMod val="75000"/>
            </a:schemeClr>
          </a:solidFill>
        </p:spPr>
        <p:txBody>
          <a:bodyPr anchor="ctr" anchorCtr="1"/>
          <a:lstStyle>
            <a:lvl1pPr marL="0" indent="0" algn="ctr">
              <a:buNone/>
              <a:defRPr/>
            </a:lvl1pPr>
          </a:lstStyle>
          <a:p>
            <a:r>
              <a:rPr lang="en-GB" dirty="0"/>
              <a:t>Click to add picture</a:t>
            </a:r>
          </a:p>
          <a:p>
            <a:endParaRPr lang="en-GB" dirty="0"/>
          </a:p>
        </p:txBody>
      </p:sp>
      <p:sp>
        <p:nvSpPr>
          <p:cNvPr id="9" name="Date Placeholder 3">
            <a:extLst>
              <a:ext uri="{FF2B5EF4-FFF2-40B4-BE49-F238E27FC236}">
                <a16:creationId xmlns:a16="http://schemas.microsoft.com/office/drawing/2014/main" id="{7F813D8A-C679-4DF3-96DC-61CFB6DCE7E6}"/>
              </a:ext>
            </a:extLst>
          </p:cNvPr>
          <p:cNvSpPr>
            <a:spLocks noGrp="1"/>
          </p:cNvSpPr>
          <p:nvPr>
            <p:ph type="dt" sz="half" idx="11"/>
          </p:nvPr>
        </p:nvSpPr>
        <p:spPr>
          <a:xfrm>
            <a:off x="395368" y="508081"/>
            <a:ext cx="1273492" cy="365125"/>
          </a:xfrm>
          <a:prstGeom prst="rect">
            <a:avLst/>
          </a:prstGeom>
        </p:spPr>
        <p:txBody>
          <a:bodyPr/>
          <a:lstStyle>
            <a:lvl1pPr>
              <a:defRPr sz="9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D32BA4EB-0579-47AC-A4A4-F74A6C706F1C}" type="datetime3">
              <a:rPr lang="en-US" smtClean="0"/>
              <a:t>12 May 2022</a:t>
            </a:fld>
            <a:endParaRPr lang="en-GB" dirty="0"/>
          </a:p>
        </p:txBody>
      </p:sp>
      <p:sp>
        <p:nvSpPr>
          <p:cNvPr id="10" name="Footer Placeholder 3">
            <a:extLst>
              <a:ext uri="{FF2B5EF4-FFF2-40B4-BE49-F238E27FC236}">
                <a16:creationId xmlns:a16="http://schemas.microsoft.com/office/drawing/2014/main" id="{B40D20E1-4EA6-4601-BE89-7A6D64025015}"/>
              </a:ext>
            </a:extLst>
          </p:cNvPr>
          <p:cNvSpPr>
            <a:spLocks noGrp="1"/>
          </p:cNvSpPr>
          <p:nvPr>
            <p:ph type="ftr" sz="quarter" idx="12"/>
          </p:nvPr>
        </p:nvSpPr>
        <p:spPr>
          <a:xfrm>
            <a:off x="395368" y="237973"/>
            <a:ext cx="4114800" cy="365125"/>
          </a:xfrm>
          <a:prstGeom prst="rect">
            <a:avLst/>
          </a:prstGeom>
        </p:spPr>
        <p:txBody>
          <a:bodyPr/>
          <a:lstStyle>
            <a:lvl1pPr algn="l">
              <a:defRPr sz="9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dirty="0"/>
              <a:t>Presentation template</a:t>
            </a:r>
          </a:p>
        </p:txBody>
      </p:sp>
    </p:spTree>
    <p:extLst>
      <p:ext uri="{BB962C8B-B14F-4D97-AF65-F5344CB8AC3E}">
        <p14:creationId xmlns:p14="http://schemas.microsoft.com/office/powerpoint/2010/main" val="32491296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slide with text">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E15FFB07-BA53-46B0-8251-8F54D773BC34}"/>
              </a:ext>
            </a:extLst>
          </p:cNvPr>
          <p:cNvSpPr>
            <a:spLocks noGrp="1"/>
          </p:cNvSpPr>
          <p:nvPr>
            <p:ph type="pic" sz="quarter" idx="18" hasCustomPrompt="1"/>
          </p:nvPr>
        </p:nvSpPr>
        <p:spPr>
          <a:xfrm>
            <a:off x="0" y="0"/>
            <a:ext cx="12192000" cy="6858000"/>
          </a:xfrm>
          <a:solidFill>
            <a:schemeClr val="bg2">
              <a:lumMod val="75000"/>
            </a:schemeClr>
          </a:solidFill>
        </p:spPr>
        <p:txBody>
          <a:bodyPr anchor="t" anchorCtr="1"/>
          <a:lstStyle>
            <a:lvl1pPr marL="0" indent="0" algn="ctr">
              <a:buNone/>
              <a:defRPr/>
            </a:lvl1pPr>
          </a:lstStyle>
          <a:p>
            <a:r>
              <a:rPr lang="en-GB" dirty="0"/>
              <a:t>Click to add picture</a:t>
            </a:r>
          </a:p>
          <a:p>
            <a:endParaRPr lang="en-GB" dirty="0"/>
          </a:p>
        </p:txBody>
      </p:sp>
      <p:sp>
        <p:nvSpPr>
          <p:cNvPr id="16" name="Text Placeholder 10">
            <a:extLst>
              <a:ext uri="{FF2B5EF4-FFF2-40B4-BE49-F238E27FC236}">
                <a16:creationId xmlns:a16="http://schemas.microsoft.com/office/drawing/2014/main" id="{56906A8A-5195-4178-80A5-074331131C95}"/>
              </a:ext>
            </a:extLst>
          </p:cNvPr>
          <p:cNvSpPr>
            <a:spLocks noGrp="1"/>
          </p:cNvSpPr>
          <p:nvPr>
            <p:ph type="body" sz="quarter" idx="17" hasCustomPrompt="1"/>
          </p:nvPr>
        </p:nvSpPr>
        <p:spPr>
          <a:xfrm>
            <a:off x="1032114" y="2123465"/>
            <a:ext cx="4321049" cy="2155316"/>
          </a:xfrm>
        </p:spPr>
        <p:txBody>
          <a:bodyPr>
            <a:normAutofit/>
          </a:bodyPr>
          <a:lstStyle>
            <a:lvl1pPr marL="0" indent="0">
              <a:buNone/>
              <a:defRPr sz="1800" b="0">
                <a:solidFill>
                  <a:schemeClr val="bg1"/>
                </a:solidFill>
              </a:defRPr>
            </a:lvl1pPr>
          </a:lstStyle>
          <a:p>
            <a:pPr lvl="0"/>
            <a:r>
              <a:rPr lang="en-US"/>
              <a:t>Click to add large text</a:t>
            </a:r>
          </a:p>
        </p:txBody>
      </p:sp>
      <p:sp>
        <p:nvSpPr>
          <p:cNvPr id="25" name="Date Placeholder 3">
            <a:extLst>
              <a:ext uri="{FF2B5EF4-FFF2-40B4-BE49-F238E27FC236}">
                <a16:creationId xmlns:a16="http://schemas.microsoft.com/office/drawing/2014/main" id="{B8C796F6-1765-4DB5-9C7C-DEBFB0D8AF63}"/>
              </a:ext>
            </a:extLst>
          </p:cNvPr>
          <p:cNvSpPr>
            <a:spLocks noGrp="1"/>
          </p:cNvSpPr>
          <p:nvPr>
            <p:ph type="dt" sz="half" idx="10"/>
          </p:nvPr>
        </p:nvSpPr>
        <p:spPr>
          <a:xfrm>
            <a:off x="395368" y="508081"/>
            <a:ext cx="1273492" cy="365125"/>
          </a:xfrm>
          <a:prstGeom prst="rect">
            <a:avLst/>
          </a:prstGeom>
        </p:spPr>
        <p:txBody>
          <a:bodyPr/>
          <a:lstStyle>
            <a:lvl1pPr>
              <a:defRPr sz="9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E10A9A26-1EEC-405D-B164-B60D79CC4045}" type="datetime3">
              <a:rPr lang="en-US" smtClean="0"/>
              <a:pPr/>
              <a:t>12 May 2022</a:t>
            </a:fld>
            <a:endParaRPr lang="en-GB" dirty="0"/>
          </a:p>
        </p:txBody>
      </p:sp>
      <p:sp>
        <p:nvSpPr>
          <p:cNvPr id="26" name="Footer Placeholder 3">
            <a:extLst>
              <a:ext uri="{FF2B5EF4-FFF2-40B4-BE49-F238E27FC236}">
                <a16:creationId xmlns:a16="http://schemas.microsoft.com/office/drawing/2014/main" id="{C703D7A0-886B-4D34-AF82-F4A047C7A6D6}"/>
              </a:ext>
            </a:extLst>
          </p:cNvPr>
          <p:cNvSpPr>
            <a:spLocks noGrp="1"/>
          </p:cNvSpPr>
          <p:nvPr>
            <p:ph type="ftr" sz="quarter" idx="11"/>
          </p:nvPr>
        </p:nvSpPr>
        <p:spPr>
          <a:xfrm>
            <a:off x="395368" y="237973"/>
            <a:ext cx="4114800" cy="365125"/>
          </a:xfrm>
          <a:prstGeom prst="rect">
            <a:avLst/>
          </a:prstGeom>
        </p:spPr>
        <p:txBody>
          <a:bodyPr/>
          <a:lstStyle>
            <a:lvl1pPr algn="l">
              <a:defRPr sz="9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dirty="0"/>
              <a:t>Presentation template</a:t>
            </a:r>
          </a:p>
        </p:txBody>
      </p:sp>
    </p:spTree>
    <p:extLst>
      <p:ext uri="{BB962C8B-B14F-4D97-AF65-F5344CB8AC3E}">
        <p14:creationId xmlns:p14="http://schemas.microsoft.com/office/powerpoint/2010/main" val="278616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2F0A1-BA95-449D-89C7-081165C53B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40F465-BA71-4ADD-BC78-2C845E34D2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01601C-5244-4257-BBAF-2F6ED65840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C28739E-9014-4E76-A6C3-FD8F75A684EA}"/>
              </a:ext>
            </a:extLst>
          </p:cNvPr>
          <p:cNvSpPr>
            <a:spLocks noGrp="1"/>
          </p:cNvSpPr>
          <p:nvPr>
            <p:ph type="dt" sz="half" idx="10"/>
          </p:nvPr>
        </p:nvSpPr>
        <p:spPr/>
        <p:txBody>
          <a:bodyPr/>
          <a:lstStyle/>
          <a:p>
            <a:fld id="{88C52185-609D-4A25-9566-198C9F1995CC}" type="datetimeFigureOut">
              <a:rPr lang="en-GB" smtClean="0"/>
              <a:t>12/05/2022</a:t>
            </a:fld>
            <a:endParaRPr lang="en-GB"/>
          </a:p>
        </p:txBody>
      </p:sp>
      <p:sp>
        <p:nvSpPr>
          <p:cNvPr id="6" name="Footer Placeholder 5">
            <a:extLst>
              <a:ext uri="{FF2B5EF4-FFF2-40B4-BE49-F238E27FC236}">
                <a16:creationId xmlns:a16="http://schemas.microsoft.com/office/drawing/2014/main" id="{5CACD148-1542-4F2A-B444-EF0CCDB62C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7F4DB7-FD53-434A-93B2-ABB7497F3409}"/>
              </a:ext>
            </a:extLst>
          </p:cNvPr>
          <p:cNvSpPr>
            <a:spLocks noGrp="1"/>
          </p:cNvSpPr>
          <p:nvPr>
            <p:ph type="sldNum" sz="quarter" idx="12"/>
          </p:nvPr>
        </p:nvSpPr>
        <p:spPr/>
        <p:txBody>
          <a:bodyPr/>
          <a:lstStyle/>
          <a:p>
            <a:fld id="{1F6A38C5-5EA9-4E21-8A12-73CAFFCF0FC9}" type="slidenum">
              <a:rPr lang="en-GB" smtClean="0"/>
              <a:t>‹#›</a:t>
            </a:fld>
            <a:endParaRPr lang="en-GB"/>
          </a:p>
        </p:txBody>
      </p:sp>
    </p:spTree>
    <p:extLst>
      <p:ext uri="{BB962C8B-B14F-4D97-AF65-F5344CB8AC3E}">
        <p14:creationId xmlns:p14="http://schemas.microsoft.com/office/powerpoint/2010/main" val="16061457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slide">
    <p:bg>
      <p:bgPr>
        <a:solidFill>
          <a:srgbClr val="F8F5F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10283A9-4407-44A1-AE10-B1D56CAE04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000" y="6236367"/>
            <a:ext cx="1515453" cy="245264"/>
          </a:xfrm>
          <a:prstGeom prst="rect">
            <a:avLst/>
          </a:prstGeom>
        </p:spPr>
      </p:pic>
      <p:sp>
        <p:nvSpPr>
          <p:cNvPr id="9" name="Date Placeholder 3">
            <a:extLst>
              <a:ext uri="{FF2B5EF4-FFF2-40B4-BE49-F238E27FC236}">
                <a16:creationId xmlns:a16="http://schemas.microsoft.com/office/drawing/2014/main" id="{4A1B5317-030E-4248-9D99-2779E5677E33}"/>
              </a:ext>
            </a:extLst>
          </p:cNvPr>
          <p:cNvSpPr>
            <a:spLocks noGrp="1"/>
          </p:cNvSpPr>
          <p:nvPr>
            <p:ph type="dt" sz="half" idx="11"/>
          </p:nvPr>
        </p:nvSpPr>
        <p:spPr>
          <a:xfrm>
            <a:off x="395368" y="508081"/>
            <a:ext cx="1273492" cy="365125"/>
          </a:xfrm>
          <a:prstGeom prst="rect">
            <a:avLst/>
          </a:prstGeom>
        </p:spPr>
        <p:txBody>
          <a:bodyPr/>
          <a:lstStyle>
            <a:lvl1pPr>
              <a:defRPr sz="900">
                <a:solidFill>
                  <a:srgbClr val="00185E"/>
                </a:solidFill>
                <a:latin typeface="Arial" panose="020B0604020202020204" pitchFamily="34" charset="0"/>
                <a:ea typeface="Arial" panose="020B0604020202020204" pitchFamily="34" charset="0"/>
                <a:cs typeface="Arial" panose="020B0604020202020204" pitchFamily="34" charset="0"/>
              </a:defRPr>
            </a:lvl1pPr>
          </a:lstStyle>
          <a:p>
            <a:fld id="{B64A9056-7A32-4E2E-8599-BDDA692F21A8}" type="datetime3">
              <a:rPr lang="en-US" smtClean="0"/>
              <a:pPr/>
              <a:t>12 May 2022</a:t>
            </a:fld>
            <a:endParaRPr lang="en-GB" dirty="0"/>
          </a:p>
        </p:txBody>
      </p:sp>
      <p:sp>
        <p:nvSpPr>
          <p:cNvPr id="11" name="Footer Placeholder 3">
            <a:extLst>
              <a:ext uri="{FF2B5EF4-FFF2-40B4-BE49-F238E27FC236}">
                <a16:creationId xmlns:a16="http://schemas.microsoft.com/office/drawing/2014/main" id="{CF726CAC-AB8E-4069-A812-A51132340391}"/>
              </a:ext>
            </a:extLst>
          </p:cNvPr>
          <p:cNvSpPr>
            <a:spLocks noGrp="1"/>
          </p:cNvSpPr>
          <p:nvPr>
            <p:ph type="ftr" sz="quarter" idx="12"/>
          </p:nvPr>
        </p:nvSpPr>
        <p:spPr>
          <a:xfrm>
            <a:off x="395368" y="237973"/>
            <a:ext cx="4114800" cy="365125"/>
          </a:xfrm>
          <a:prstGeom prst="rect">
            <a:avLst/>
          </a:prstGeom>
        </p:spPr>
        <p:txBody>
          <a:bodyPr/>
          <a:lstStyle>
            <a:lvl1pPr algn="l">
              <a:defRPr sz="900">
                <a:solidFill>
                  <a:srgbClr val="00185E"/>
                </a:solidFill>
                <a:latin typeface="Arial" panose="020B0604020202020204" pitchFamily="34" charset="0"/>
                <a:ea typeface="Arial" panose="020B0604020202020204" pitchFamily="34" charset="0"/>
                <a:cs typeface="Arial" panose="020B0604020202020204" pitchFamily="34" charset="0"/>
              </a:defRPr>
            </a:lvl1pPr>
          </a:lstStyle>
          <a:p>
            <a:r>
              <a:rPr lang="en-GB" dirty="0"/>
              <a:t>Presentation template</a:t>
            </a:r>
          </a:p>
        </p:txBody>
      </p:sp>
      <p:sp>
        <p:nvSpPr>
          <p:cNvPr id="12" name="TextBox 11">
            <a:extLst>
              <a:ext uri="{FF2B5EF4-FFF2-40B4-BE49-F238E27FC236}">
                <a16:creationId xmlns:a16="http://schemas.microsoft.com/office/drawing/2014/main" id="{669488BF-9B32-45AD-9E70-43E980B818CD}"/>
              </a:ext>
            </a:extLst>
          </p:cNvPr>
          <p:cNvSpPr txBox="1"/>
          <p:nvPr userDrawn="1"/>
        </p:nvSpPr>
        <p:spPr>
          <a:xfrm>
            <a:off x="10435462" y="237973"/>
            <a:ext cx="1396538" cy="246221"/>
          </a:xfrm>
          <a:prstGeom prst="rect">
            <a:avLst/>
          </a:prstGeom>
          <a:noFill/>
        </p:spPr>
        <p:txBody>
          <a:bodyPr wrap="square" rtlCol="0">
            <a:spAutoFit/>
          </a:bodyPr>
          <a:lstStyle/>
          <a:p>
            <a:pPr algn="r"/>
            <a:fld id="{3F8E0AE2-036E-41AA-885F-2795208417D5}" type="slidenum">
              <a:rPr lang="en-GB" sz="1000" smtClean="0">
                <a:latin typeface="Arial" panose="020B0604020202020204" pitchFamily="34" charset="0"/>
                <a:cs typeface="Arial" panose="020B0604020202020204" pitchFamily="34" charset="0"/>
              </a:rPr>
              <a:pPr algn="r"/>
              <a:t>‹#›</a:t>
            </a:fld>
            <a:endParaRPr lang="en-GB" sz="1000" dirty="0">
              <a:latin typeface="Arial" panose="020B0604020202020204" pitchFamily="34" charset="0"/>
              <a:cs typeface="Arial" panose="020B0604020202020204" pitchFamily="34" charset="0"/>
            </a:endParaRPr>
          </a:p>
        </p:txBody>
      </p:sp>
      <p:pic>
        <p:nvPicPr>
          <p:cNvPr id="15" name="Graphic 14">
            <a:extLst>
              <a:ext uri="{FF2B5EF4-FFF2-40B4-BE49-F238E27FC236}">
                <a16:creationId xmlns:a16="http://schemas.microsoft.com/office/drawing/2014/main" id="{2C79D4D5-FB15-4412-AB07-C240D8B99E2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62750" y="3205404"/>
            <a:ext cx="5572125" cy="3776421"/>
          </a:xfrm>
          <a:prstGeom prst="rect">
            <a:avLst/>
          </a:prstGeom>
        </p:spPr>
      </p:pic>
      <p:sp>
        <p:nvSpPr>
          <p:cNvPr id="14" name="Text Placeholder 1">
            <a:extLst>
              <a:ext uri="{FF2B5EF4-FFF2-40B4-BE49-F238E27FC236}">
                <a16:creationId xmlns:a16="http://schemas.microsoft.com/office/drawing/2014/main" id="{7F4CB386-9B46-4B70-842B-74CEDB3F4A07}"/>
              </a:ext>
            </a:extLst>
          </p:cNvPr>
          <p:cNvSpPr>
            <a:spLocks noGrp="1"/>
          </p:cNvSpPr>
          <p:nvPr>
            <p:ph type="body" sz="quarter" idx="10" hasCustomPrompt="1"/>
          </p:nvPr>
        </p:nvSpPr>
        <p:spPr>
          <a:xfrm>
            <a:off x="2750840" y="2114493"/>
            <a:ext cx="6690320" cy="3057581"/>
          </a:xfrm>
        </p:spPr>
        <p:txBody>
          <a:bodyPr>
            <a:normAutofit/>
          </a:bodyPr>
          <a:lstStyle>
            <a:lvl1pPr marL="0" indent="0">
              <a:buNone/>
              <a:defRPr>
                <a:solidFill>
                  <a:srgbClr val="00185E"/>
                </a:solidFill>
              </a:defRPr>
            </a:lvl1pPr>
          </a:lstStyle>
          <a:p>
            <a:r>
              <a:rPr lang="en-GB" sz="2800">
                <a:solidFill>
                  <a:srgbClr val="00185E"/>
                </a:solidFill>
              </a:rPr>
              <a:t>Click to add quote</a:t>
            </a:r>
          </a:p>
        </p:txBody>
      </p:sp>
    </p:spTree>
    <p:extLst>
      <p:ext uri="{BB962C8B-B14F-4D97-AF65-F5344CB8AC3E}">
        <p14:creationId xmlns:p14="http://schemas.microsoft.com/office/powerpoint/2010/main" val="6877957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 picture">
    <p:bg>
      <p:bgPr>
        <a:solidFill>
          <a:srgbClr val="00185E"/>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3F9FE8F-D573-42DC-BD1C-097BCACE0FE3}"/>
              </a:ext>
            </a:extLst>
          </p:cNvPr>
          <p:cNvSpPr>
            <a:spLocks noGrp="1"/>
          </p:cNvSpPr>
          <p:nvPr>
            <p:ph type="pic" sz="quarter" idx="10"/>
          </p:nvPr>
        </p:nvSpPr>
        <p:spPr>
          <a:xfrm>
            <a:off x="4876800" y="0"/>
            <a:ext cx="7315200" cy="6858000"/>
          </a:xfrm>
          <a:solidFill>
            <a:schemeClr val="bg1">
              <a:lumMod val="75000"/>
            </a:schemeClr>
          </a:solidFill>
        </p:spPr>
        <p:txBody>
          <a:bodyPr/>
          <a:lstStyle/>
          <a:p>
            <a:endParaRPr lang="en-GB" dirty="0"/>
          </a:p>
        </p:txBody>
      </p:sp>
      <p:sp>
        <p:nvSpPr>
          <p:cNvPr id="6" name="Text Placeholder 5">
            <a:extLst>
              <a:ext uri="{FF2B5EF4-FFF2-40B4-BE49-F238E27FC236}">
                <a16:creationId xmlns:a16="http://schemas.microsoft.com/office/drawing/2014/main" id="{F0F64F44-2607-4042-BE9D-2E151D10FBB3}"/>
              </a:ext>
            </a:extLst>
          </p:cNvPr>
          <p:cNvSpPr>
            <a:spLocks noGrp="1"/>
          </p:cNvSpPr>
          <p:nvPr>
            <p:ph type="body" sz="quarter" idx="11" hasCustomPrompt="1"/>
          </p:nvPr>
        </p:nvSpPr>
        <p:spPr>
          <a:xfrm>
            <a:off x="476250" y="2029340"/>
            <a:ext cx="3971925" cy="2533650"/>
          </a:xfrm>
        </p:spPr>
        <p:txBody>
          <a:bodyPr>
            <a:normAutofit/>
          </a:bodyPr>
          <a:lstStyle>
            <a:lvl1pPr marL="0" indent="0" algn="ctr">
              <a:buNone/>
              <a:defRPr sz="3200">
                <a:solidFill>
                  <a:schemeClr val="bg1"/>
                </a:solidFill>
              </a:defRPr>
            </a:lvl1pPr>
            <a:lvl2pPr algn="ctr">
              <a:defRPr sz="3200">
                <a:solidFill>
                  <a:schemeClr val="bg1"/>
                </a:solidFill>
              </a:defRPr>
            </a:lvl2pPr>
            <a:lvl3pPr algn="ctr">
              <a:defRPr sz="3200">
                <a:solidFill>
                  <a:schemeClr val="bg1"/>
                </a:solidFill>
              </a:defRPr>
            </a:lvl3pPr>
            <a:lvl4pPr algn="ctr">
              <a:defRPr sz="3200">
                <a:solidFill>
                  <a:schemeClr val="bg1"/>
                </a:solidFill>
              </a:defRPr>
            </a:lvl4pPr>
            <a:lvl5pPr algn="ctr">
              <a:defRPr sz="3200">
                <a:solidFill>
                  <a:schemeClr val="bg1"/>
                </a:solidFill>
              </a:defRPr>
            </a:lvl5pPr>
          </a:lstStyle>
          <a:p>
            <a:pPr lvl="0"/>
            <a:r>
              <a:rPr lang="en-US"/>
              <a:t>Add a large</a:t>
            </a:r>
          </a:p>
          <a:p>
            <a:pPr lvl="0"/>
            <a:r>
              <a:rPr lang="en-US"/>
              <a:t>Heading here</a:t>
            </a:r>
            <a:endParaRPr lang="en-GB"/>
          </a:p>
        </p:txBody>
      </p:sp>
      <p:sp>
        <p:nvSpPr>
          <p:cNvPr id="7" name="Date Placeholder 3">
            <a:extLst>
              <a:ext uri="{FF2B5EF4-FFF2-40B4-BE49-F238E27FC236}">
                <a16:creationId xmlns:a16="http://schemas.microsoft.com/office/drawing/2014/main" id="{C6566AA4-91D7-4528-9B31-30F1F7B92575}"/>
              </a:ext>
            </a:extLst>
          </p:cNvPr>
          <p:cNvSpPr>
            <a:spLocks noGrp="1"/>
          </p:cNvSpPr>
          <p:nvPr>
            <p:ph type="dt" sz="half" idx="12"/>
          </p:nvPr>
        </p:nvSpPr>
        <p:spPr>
          <a:xfrm>
            <a:off x="395368" y="508081"/>
            <a:ext cx="1273492" cy="365125"/>
          </a:xfrm>
          <a:prstGeom prst="rect">
            <a:avLst/>
          </a:prstGeom>
        </p:spPr>
        <p:txBody>
          <a:bodyPr/>
          <a:lstStyle>
            <a:lvl1pPr>
              <a:defRPr sz="9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E10A9A26-1EEC-405D-B164-B60D79CC4045}" type="datetime3">
              <a:rPr lang="en-US" smtClean="0"/>
              <a:pPr/>
              <a:t>12 May 2022</a:t>
            </a:fld>
            <a:endParaRPr lang="en-GB" dirty="0"/>
          </a:p>
        </p:txBody>
      </p:sp>
      <p:sp>
        <p:nvSpPr>
          <p:cNvPr id="8" name="Footer Placeholder 3">
            <a:extLst>
              <a:ext uri="{FF2B5EF4-FFF2-40B4-BE49-F238E27FC236}">
                <a16:creationId xmlns:a16="http://schemas.microsoft.com/office/drawing/2014/main" id="{A3F628C9-4D8D-415E-AB69-A9E9C416F90C}"/>
              </a:ext>
            </a:extLst>
          </p:cNvPr>
          <p:cNvSpPr>
            <a:spLocks noGrp="1"/>
          </p:cNvSpPr>
          <p:nvPr>
            <p:ph type="ftr" sz="quarter" idx="13"/>
          </p:nvPr>
        </p:nvSpPr>
        <p:spPr>
          <a:xfrm>
            <a:off x="395368" y="237973"/>
            <a:ext cx="4114800" cy="365125"/>
          </a:xfrm>
          <a:prstGeom prst="rect">
            <a:avLst/>
          </a:prstGeom>
        </p:spPr>
        <p:txBody>
          <a:bodyPr/>
          <a:lstStyle>
            <a:lvl1pPr algn="l">
              <a:defRPr sz="9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dirty="0"/>
              <a:t>Presentation template</a:t>
            </a:r>
          </a:p>
        </p:txBody>
      </p:sp>
      <p:pic>
        <p:nvPicPr>
          <p:cNvPr id="9" name="Graphic 8">
            <a:extLst>
              <a:ext uri="{FF2B5EF4-FFF2-40B4-BE49-F238E27FC236}">
                <a16:creationId xmlns:a16="http://schemas.microsoft.com/office/drawing/2014/main" id="{08E29BFB-705D-46E0-A8F1-DF239A8E54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05225" y="6370366"/>
            <a:ext cx="1171575" cy="502103"/>
          </a:xfrm>
          <a:prstGeom prst="rect">
            <a:avLst/>
          </a:prstGeom>
        </p:spPr>
      </p:pic>
      <p:pic>
        <p:nvPicPr>
          <p:cNvPr id="10" name="Graphic 9">
            <a:extLst>
              <a:ext uri="{FF2B5EF4-FFF2-40B4-BE49-F238E27FC236}">
                <a16:creationId xmlns:a16="http://schemas.microsoft.com/office/drawing/2014/main" id="{EA563648-7DBC-4F20-A130-7A73520F29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0000" y="6236367"/>
            <a:ext cx="1515453" cy="245264"/>
          </a:xfrm>
          <a:prstGeom prst="rect">
            <a:avLst/>
          </a:prstGeom>
        </p:spPr>
      </p:pic>
      <p:sp>
        <p:nvSpPr>
          <p:cNvPr id="11" name="TextBox 10">
            <a:extLst>
              <a:ext uri="{FF2B5EF4-FFF2-40B4-BE49-F238E27FC236}">
                <a16:creationId xmlns:a16="http://schemas.microsoft.com/office/drawing/2014/main" id="{612A0B5C-D50C-4F97-800F-C9B5633FA21C}"/>
              </a:ext>
            </a:extLst>
          </p:cNvPr>
          <p:cNvSpPr txBox="1"/>
          <p:nvPr userDrawn="1"/>
        </p:nvSpPr>
        <p:spPr>
          <a:xfrm>
            <a:off x="10435462" y="237973"/>
            <a:ext cx="1396538" cy="246221"/>
          </a:xfrm>
          <a:prstGeom prst="rect">
            <a:avLst/>
          </a:prstGeom>
          <a:noFill/>
        </p:spPr>
        <p:txBody>
          <a:bodyPr wrap="square" rtlCol="0">
            <a:spAutoFit/>
          </a:bodyPr>
          <a:lstStyle/>
          <a:p>
            <a:pPr algn="r"/>
            <a:fld id="{3F8E0AE2-036E-41AA-885F-2795208417D5}" type="slidenum">
              <a:rPr lang="en-GB" sz="1000" smtClean="0">
                <a:solidFill>
                  <a:schemeClr val="bg1"/>
                </a:solidFill>
                <a:latin typeface="Arial" panose="020B0604020202020204" pitchFamily="34" charset="0"/>
                <a:cs typeface="Arial" panose="020B0604020202020204" pitchFamily="34" charset="0"/>
              </a:rPr>
              <a:pPr algn="r"/>
              <a:t>‹#›</a:t>
            </a:fld>
            <a:endParaRPr lang="en-GB"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29342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F8F5F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8C5C05-ED27-44A9-B689-61E851604ABC}"/>
              </a:ext>
            </a:extLst>
          </p:cNvPr>
          <p:cNvSpPr>
            <a:spLocks noGrp="1"/>
          </p:cNvSpPr>
          <p:nvPr>
            <p:ph type="body" sz="quarter" idx="10" hasCustomPrompt="1"/>
          </p:nvPr>
        </p:nvSpPr>
        <p:spPr>
          <a:xfrm>
            <a:off x="790575" y="1819275"/>
            <a:ext cx="9163050" cy="3733800"/>
          </a:xfrm>
        </p:spPr>
        <p:txBody>
          <a:bodyPr/>
          <a:lstStyle>
            <a:lvl1pPr marL="0" indent="0">
              <a:buNone/>
              <a:defRPr b="1">
                <a:solidFill>
                  <a:srgbClr val="00185E"/>
                </a:solidFill>
              </a:defRPr>
            </a:lvl1pPr>
          </a:lstStyle>
          <a:p>
            <a:pPr lvl="0"/>
            <a:r>
              <a:rPr lang="en-US"/>
              <a:t>Click to add thank-you message</a:t>
            </a:r>
            <a:endParaRPr lang="en-GB"/>
          </a:p>
        </p:txBody>
      </p:sp>
      <p:pic>
        <p:nvPicPr>
          <p:cNvPr id="7" name="Graphic 6">
            <a:extLst>
              <a:ext uri="{FF2B5EF4-FFF2-40B4-BE49-F238E27FC236}">
                <a16:creationId xmlns:a16="http://schemas.microsoft.com/office/drawing/2014/main" id="{8E3CF5EF-541A-43D3-A54A-412AFED10B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000" y="6236367"/>
            <a:ext cx="1515453" cy="245264"/>
          </a:xfrm>
          <a:prstGeom prst="rect">
            <a:avLst/>
          </a:prstGeom>
        </p:spPr>
      </p:pic>
      <p:sp>
        <p:nvSpPr>
          <p:cNvPr id="8" name="Date Placeholder 3">
            <a:extLst>
              <a:ext uri="{FF2B5EF4-FFF2-40B4-BE49-F238E27FC236}">
                <a16:creationId xmlns:a16="http://schemas.microsoft.com/office/drawing/2014/main" id="{B696781C-93DF-4A04-8482-B6D426EAC597}"/>
              </a:ext>
            </a:extLst>
          </p:cNvPr>
          <p:cNvSpPr>
            <a:spLocks noGrp="1"/>
          </p:cNvSpPr>
          <p:nvPr>
            <p:ph type="dt" sz="half" idx="12"/>
          </p:nvPr>
        </p:nvSpPr>
        <p:spPr>
          <a:xfrm>
            <a:off x="395368" y="508081"/>
            <a:ext cx="1273492" cy="365125"/>
          </a:xfrm>
          <a:prstGeom prst="rect">
            <a:avLst/>
          </a:prstGeom>
        </p:spPr>
        <p:txBody>
          <a:bodyPr/>
          <a:lstStyle>
            <a:lvl1pPr>
              <a:defRPr sz="900">
                <a:solidFill>
                  <a:srgbClr val="00185E"/>
                </a:solidFill>
                <a:latin typeface="Arial" panose="020B0604020202020204" pitchFamily="34" charset="0"/>
                <a:ea typeface="Arial" panose="020B0604020202020204" pitchFamily="34" charset="0"/>
                <a:cs typeface="Arial" panose="020B0604020202020204" pitchFamily="34" charset="0"/>
              </a:defRPr>
            </a:lvl1pPr>
          </a:lstStyle>
          <a:p>
            <a:fld id="{B67E8E75-A6FD-4699-9417-9F81B700BA37}" type="datetime3">
              <a:rPr lang="en-US" smtClean="0"/>
              <a:pPr/>
              <a:t>12 May 2022</a:t>
            </a:fld>
            <a:endParaRPr lang="en-GB" dirty="0"/>
          </a:p>
        </p:txBody>
      </p:sp>
      <p:sp>
        <p:nvSpPr>
          <p:cNvPr id="9" name="Footer Placeholder 3">
            <a:extLst>
              <a:ext uri="{FF2B5EF4-FFF2-40B4-BE49-F238E27FC236}">
                <a16:creationId xmlns:a16="http://schemas.microsoft.com/office/drawing/2014/main" id="{F7A8DF77-FD72-46B4-83B1-A6026E47635A}"/>
              </a:ext>
            </a:extLst>
          </p:cNvPr>
          <p:cNvSpPr>
            <a:spLocks noGrp="1"/>
          </p:cNvSpPr>
          <p:nvPr>
            <p:ph type="ftr" sz="quarter" idx="13"/>
          </p:nvPr>
        </p:nvSpPr>
        <p:spPr>
          <a:xfrm>
            <a:off x="395368" y="237973"/>
            <a:ext cx="4114800" cy="365125"/>
          </a:xfrm>
          <a:prstGeom prst="rect">
            <a:avLst/>
          </a:prstGeom>
        </p:spPr>
        <p:txBody>
          <a:bodyPr/>
          <a:lstStyle>
            <a:lvl1pPr algn="l">
              <a:defRPr sz="900">
                <a:solidFill>
                  <a:srgbClr val="00185E"/>
                </a:solidFill>
                <a:latin typeface="Arial" panose="020B0604020202020204" pitchFamily="34" charset="0"/>
                <a:ea typeface="Arial" panose="020B0604020202020204" pitchFamily="34" charset="0"/>
                <a:cs typeface="Arial" panose="020B0604020202020204" pitchFamily="34" charset="0"/>
              </a:defRPr>
            </a:lvl1pPr>
          </a:lstStyle>
          <a:p>
            <a:r>
              <a:rPr lang="en-GB" dirty="0"/>
              <a:t>Presentation template</a:t>
            </a:r>
          </a:p>
        </p:txBody>
      </p:sp>
    </p:spTree>
    <p:extLst>
      <p:ext uri="{BB962C8B-B14F-4D97-AF65-F5344CB8AC3E}">
        <p14:creationId xmlns:p14="http://schemas.microsoft.com/office/powerpoint/2010/main" val="1220050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ED59-EC1C-4881-9DAE-4781D40A42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7301D1-73EB-430B-8226-EF8C91DC3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6B74B4-6746-4122-BFE6-7BA0F76919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3B38D6-CBD3-4EEF-8CA0-E7B1080CB3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2D6455-06B3-44DC-B15E-91CEA4704A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DF3A77-7AAD-4017-A785-6D2744909D26}"/>
              </a:ext>
            </a:extLst>
          </p:cNvPr>
          <p:cNvSpPr>
            <a:spLocks noGrp="1"/>
          </p:cNvSpPr>
          <p:nvPr>
            <p:ph type="dt" sz="half" idx="10"/>
          </p:nvPr>
        </p:nvSpPr>
        <p:spPr/>
        <p:txBody>
          <a:bodyPr/>
          <a:lstStyle/>
          <a:p>
            <a:fld id="{88C52185-609D-4A25-9566-198C9F1995CC}" type="datetimeFigureOut">
              <a:rPr lang="en-GB" smtClean="0"/>
              <a:t>12/05/2022</a:t>
            </a:fld>
            <a:endParaRPr lang="en-GB"/>
          </a:p>
        </p:txBody>
      </p:sp>
      <p:sp>
        <p:nvSpPr>
          <p:cNvPr id="8" name="Footer Placeholder 7">
            <a:extLst>
              <a:ext uri="{FF2B5EF4-FFF2-40B4-BE49-F238E27FC236}">
                <a16:creationId xmlns:a16="http://schemas.microsoft.com/office/drawing/2014/main" id="{6F89DC58-1044-4399-8DDC-598C10F81A1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6789C0D-FBDC-45DC-B9C8-8A1C600DAF2D}"/>
              </a:ext>
            </a:extLst>
          </p:cNvPr>
          <p:cNvSpPr>
            <a:spLocks noGrp="1"/>
          </p:cNvSpPr>
          <p:nvPr>
            <p:ph type="sldNum" sz="quarter" idx="12"/>
          </p:nvPr>
        </p:nvSpPr>
        <p:spPr/>
        <p:txBody>
          <a:bodyPr/>
          <a:lstStyle/>
          <a:p>
            <a:fld id="{1F6A38C5-5EA9-4E21-8A12-73CAFFCF0FC9}" type="slidenum">
              <a:rPr lang="en-GB" smtClean="0"/>
              <a:t>‹#›</a:t>
            </a:fld>
            <a:endParaRPr lang="en-GB"/>
          </a:p>
        </p:txBody>
      </p:sp>
    </p:spTree>
    <p:extLst>
      <p:ext uri="{BB962C8B-B14F-4D97-AF65-F5344CB8AC3E}">
        <p14:creationId xmlns:p14="http://schemas.microsoft.com/office/powerpoint/2010/main" val="2434807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A1C5-BCD8-40D5-A885-21E4CF64020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6E7A22-5F9C-4835-A7E8-F5BA93B5B111}"/>
              </a:ext>
            </a:extLst>
          </p:cNvPr>
          <p:cNvSpPr>
            <a:spLocks noGrp="1"/>
          </p:cNvSpPr>
          <p:nvPr>
            <p:ph type="dt" sz="half" idx="10"/>
          </p:nvPr>
        </p:nvSpPr>
        <p:spPr/>
        <p:txBody>
          <a:bodyPr/>
          <a:lstStyle/>
          <a:p>
            <a:fld id="{88C52185-609D-4A25-9566-198C9F1995CC}" type="datetimeFigureOut">
              <a:rPr lang="en-GB" smtClean="0"/>
              <a:t>12/05/2022</a:t>
            </a:fld>
            <a:endParaRPr lang="en-GB"/>
          </a:p>
        </p:txBody>
      </p:sp>
      <p:sp>
        <p:nvSpPr>
          <p:cNvPr id="4" name="Footer Placeholder 3">
            <a:extLst>
              <a:ext uri="{FF2B5EF4-FFF2-40B4-BE49-F238E27FC236}">
                <a16:creationId xmlns:a16="http://schemas.microsoft.com/office/drawing/2014/main" id="{89D0995A-FBFE-4F86-B995-1BA8D4B515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91DD77-6025-4D92-8554-07DE3C412E30}"/>
              </a:ext>
            </a:extLst>
          </p:cNvPr>
          <p:cNvSpPr>
            <a:spLocks noGrp="1"/>
          </p:cNvSpPr>
          <p:nvPr>
            <p:ph type="sldNum" sz="quarter" idx="12"/>
          </p:nvPr>
        </p:nvSpPr>
        <p:spPr/>
        <p:txBody>
          <a:bodyPr/>
          <a:lstStyle/>
          <a:p>
            <a:fld id="{1F6A38C5-5EA9-4E21-8A12-73CAFFCF0FC9}" type="slidenum">
              <a:rPr lang="en-GB" smtClean="0"/>
              <a:t>‹#›</a:t>
            </a:fld>
            <a:endParaRPr lang="en-GB"/>
          </a:p>
        </p:txBody>
      </p:sp>
    </p:spTree>
    <p:extLst>
      <p:ext uri="{BB962C8B-B14F-4D97-AF65-F5344CB8AC3E}">
        <p14:creationId xmlns:p14="http://schemas.microsoft.com/office/powerpoint/2010/main" val="3298184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7BE098-526F-48EB-828E-4DFEB74C24A4}"/>
              </a:ext>
            </a:extLst>
          </p:cNvPr>
          <p:cNvSpPr>
            <a:spLocks noGrp="1"/>
          </p:cNvSpPr>
          <p:nvPr>
            <p:ph type="dt" sz="half" idx="10"/>
          </p:nvPr>
        </p:nvSpPr>
        <p:spPr/>
        <p:txBody>
          <a:bodyPr/>
          <a:lstStyle/>
          <a:p>
            <a:fld id="{88C52185-609D-4A25-9566-198C9F1995CC}" type="datetimeFigureOut">
              <a:rPr lang="en-GB" smtClean="0"/>
              <a:t>12/05/2022</a:t>
            </a:fld>
            <a:endParaRPr lang="en-GB"/>
          </a:p>
        </p:txBody>
      </p:sp>
      <p:sp>
        <p:nvSpPr>
          <p:cNvPr id="3" name="Footer Placeholder 2">
            <a:extLst>
              <a:ext uri="{FF2B5EF4-FFF2-40B4-BE49-F238E27FC236}">
                <a16:creationId xmlns:a16="http://schemas.microsoft.com/office/drawing/2014/main" id="{D23FE66A-BF22-4E82-97B5-593774CDB8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E13249-27BE-4C1D-87AE-A5CEF8C6BA7F}"/>
              </a:ext>
            </a:extLst>
          </p:cNvPr>
          <p:cNvSpPr>
            <a:spLocks noGrp="1"/>
          </p:cNvSpPr>
          <p:nvPr>
            <p:ph type="sldNum" sz="quarter" idx="12"/>
          </p:nvPr>
        </p:nvSpPr>
        <p:spPr/>
        <p:txBody>
          <a:bodyPr/>
          <a:lstStyle/>
          <a:p>
            <a:fld id="{1F6A38C5-5EA9-4E21-8A12-73CAFFCF0FC9}" type="slidenum">
              <a:rPr lang="en-GB" smtClean="0"/>
              <a:t>‹#›</a:t>
            </a:fld>
            <a:endParaRPr lang="en-GB"/>
          </a:p>
        </p:txBody>
      </p:sp>
    </p:spTree>
    <p:extLst>
      <p:ext uri="{BB962C8B-B14F-4D97-AF65-F5344CB8AC3E}">
        <p14:creationId xmlns:p14="http://schemas.microsoft.com/office/powerpoint/2010/main" val="2724347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344D-E5C7-406C-A2AA-71B3E8B478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17CDA0-570E-4F06-A2C7-98D3C8A351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31C79E-DD9A-4CE1-B5FA-AA93E2E1CC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675CBA-A637-4428-968A-68B21052F019}"/>
              </a:ext>
            </a:extLst>
          </p:cNvPr>
          <p:cNvSpPr>
            <a:spLocks noGrp="1"/>
          </p:cNvSpPr>
          <p:nvPr>
            <p:ph type="dt" sz="half" idx="10"/>
          </p:nvPr>
        </p:nvSpPr>
        <p:spPr/>
        <p:txBody>
          <a:bodyPr/>
          <a:lstStyle/>
          <a:p>
            <a:fld id="{88C52185-609D-4A25-9566-198C9F1995CC}" type="datetimeFigureOut">
              <a:rPr lang="en-GB" smtClean="0"/>
              <a:t>12/05/2022</a:t>
            </a:fld>
            <a:endParaRPr lang="en-GB"/>
          </a:p>
        </p:txBody>
      </p:sp>
      <p:sp>
        <p:nvSpPr>
          <p:cNvPr id="6" name="Footer Placeholder 5">
            <a:extLst>
              <a:ext uri="{FF2B5EF4-FFF2-40B4-BE49-F238E27FC236}">
                <a16:creationId xmlns:a16="http://schemas.microsoft.com/office/drawing/2014/main" id="{A04DF686-1842-459E-B2BE-F0B7BDA299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39D718-EF17-41C1-8E30-071870D9E1CB}"/>
              </a:ext>
            </a:extLst>
          </p:cNvPr>
          <p:cNvSpPr>
            <a:spLocks noGrp="1"/>
          </p:cNvSpPr>
          <p:nvPr>
            <p:ph type="sldNum" sz="quarter" idx="12"/>
          </p:nvPr>
        </p:nvSpPr>
        <p:spPr/>
        <p:txBody>
          <a:bodyPr/>
          <a:lstStyle/>
          <a:p>
            <a:fld id="{1F6A38C5-5EA9-4E21-8A12-73CAFFCF0FC9}" type="slidenum">
              <a:rPr lang="en-GB" smtClean="0"/>
              <a:t>‹#›</a:t>
            </a:fld>
            <a:endParaRPr lang="en-GB"/>
          </a:p>
        </p:txBody>
      </p:sp>
    </p:spTree>
    <p:extLst>
      <p:ext uri="{BB962C8B-B14F-4D97-AF65-F5344CB8AC3E}">
        <p14:creationId xmlns:p14="http://schemas.microsoft.com/office/powerpoint/2010/main" val="87509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C83D0-FA3B-47C5-8E9B-8253D74E5A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BD21424-AA88-4987-9B1E-541393EA82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F67C0C6-4E3C-4D55-8C3B-5DB8E47F57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C7A001-AC28-4FBC-8BA3-D34C758643CE}"/>
              </a:ext>
            </a:extLst>
          </p:cNvPr>
          <p:cNvSpPr>
            <a:spLocks noGrp="1"/>
          </p:cNvSpPr>
          <p:nvPr>
            <p:ph type="dt" sz="half" idx="10"/>
          </p:nvPr>
        </p:nvSpPr>
        <p:spPr/>
        <p:txBody>
          <a:bodyPr/>
          <a:lstStyle/>
          <a:p>
            <a:fld id="{88C52185-609D-4A25-9566-198C9F1995CC}" type="datetimeFigureOut">
              <a:rPr lang="en-GB" smtClean="0"/>
              <a:t>12/05/2022</a:t>
            </a:fld>
            <a:endParaRPr lang="en-GB"/>
          </a:p>
        </p:txBody>
      </p:sp>
      <p:sp>
        <p:nvSpPr>
          <p:cNvPr id="6" name="Footer Placeholder 5">
            <a:extLst>
              <a:ext uri="{FF2B5EF4-FFF2-40B4-BE49-F238E27FC236}">
                <a16:creationId xmlns:a16="http://schemas.microsoft.com/office/drawing/2014/main" id="{3EF3F9F3-D0FD-43B8-91AC-C68976B2C2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AE2BD1-E9CD-4654-807B-D5A2AEB1A29B}"/>
              </a:ext>
            </a:extLst>
          </p:cNvPr>
          <p:cNvSpPr>
            <a:spLocks noGrp="1"/>
          </p:cNvSpPr>
          <p:nvPr>
            <p:ph type="sldNum" sz="quarter" idx="12"/>
          </p:nvPr>
        </p:nvSpPr>
        <p:spPr/>
        <p:txBody>
          <a:bodyPr/>
          <a:lstStyle/>
          <a:p>
            <a:fld id="{1F6A38C5-5EA9-4E21-8A12-73CAFFCF0FC9}" type="slidenum">
              <a:rPr lang="en-GB" smtClean="0"/>
              <a:t>‹#›</a:t>
            </a:fld>
            <a:endParaRPr lang="en-GB"/>
          </a:p>
        </p:txBody>
      </p:sp>
    </p:spTree>
    <p:extLst>
      <p:ext uri="{BB962C8B-B14F-4D97-AF65-F5344CB8AC3E}">
        <p14:creationId xmlns:p14="http://schemas.microsoft.com/office/powerpoint/2010/main" val="3234767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3D7863-09E7-45FC-B409-2504137CCD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129F72-9EF2-48F6-809C-32498F5CA4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9B4391-93A8-483C-A1B3-AB004BF04F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52185-609D-4A25-9566-198C9F1995CC}" type="datetimeFigureOut">
              <a:rPr lang="en-GB" smtClean="0"/>
              <a:t>12/05/2022</a:t>
            </a:fld>
            <a:endParaRPr lang="en-GB"/>
          </a:p>
        </p:txBody>
      </p:sp>
      <p:sp>
        <p:nvSpPr>
          <p:cNvPr id="5" name="Footer Placeholder 4">
            <a:extLst>
              <a:ext uri="{FF2B5EF4-FFF2-40B4-BE49-F238E27FC236}">
                <a16:creationId xmlns:a16="http://schemas.microsoft.com/office/drawing/2014/main" id="{4A9D8CC4-D872-4983-993C-ECDF42A952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DCA4BEE-B2F7-4CB7-820F-330C8BC6F1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A38C5-5EA9-4E21-8A12-73CAFFCF0FC9}" type="slidenum">
              <a:rPr lang="en-GB" smtClean="0"/>
              <a:t>‹#›</a:t>
            </a:fld>
            <a:endParaRPr lang="en-GB"/>
          </a:p>
        </p:txBody>
      </p:sp>
    </p:spTree>
    <p:extLst>
      <p:ext uri="{BB962C8B-B14F-4D97-AF65-F5344CB8AC3E}">
        <p14:creationId xmlns:p14="http://schemas.microsoft.com/office/powerpoint/2010/main" val="1848347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384525-0002-48B4-BB15-CF6E76D2FE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5D4BC3-1A7B-442F-B4C8-D4822F3E8A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8BFAA1-7B81-40EC-8298-35BC67050F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71823-BF0E-47A1-915D-A6C0BD4924B6}" type="datetime1">
              <a:rPr lang="en-GB" smtClean="0"/>
              <a:t>12/05/2022</a:t>
            </a:fld>
            <a:endParaRPr lang="en-GB"/>
          </a:p>
        </p:txBody>
      </p:sp>
      <p:sp>
        <p:nvSpPr>
          <p:cNvPr id="5" name="Footer Placeholder 4">
            <a:extLst>
              <a:ext uri="{FF2B5EF4-FFF2-40B4-BE49-F238E27FC236}">
                <a16:creationId xmlns:a16="http://schemas.microsoft.com/office/drawing/2014/main" id="{9CC08834-AF91-4C7D-BD66-B9A3AD01DE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L6 Careers Apprenticeship</a:t>
            </a:r>
          </a:p>
        </p:txBody>
      </p:sp>
      <p:sp>
        <p:nvSpPr>
          <p:cNvPr id="6" name="Slide Number Placeholder 5">
            <a:extLst>
              <a:ext uri="{FF2B5EF4-FFF2-40B4-BE49-F238E27FC236}">
                <a16:creationId xmlns:a16="http://schemas.microsoft.com/office/drawing/2014/main" id="{914A7E4F-74C8-472D-AAA5-9B77661B90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EB7AF-4971-4CD8-ADD5-3DEE9D107D9B}" type="slidenum">
              <a:rPr lang="en-GB" smtClean="0"/>
              <a:t>‹#›</a:t>
            </a:fld>
            <a:endParaRPr lang="en-GB"/>
          </a:p>
        </p:txBody>
      </p:sp>
    </p:spTree>
    <p:extLst>
      <p:ext uri="{BB962C8B-B14F-4D97-AF65-F5344CB8AC3E}">
        <p14:creationId xmlns:p14="http://schemas.microsoft.com/office/powerpoint/2010/main" val="329403797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DE42C3-E8FF-4721-BDF5-751BF94323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708093-B4FB-43F7-9A80-CA10221376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endParaRPr lang="en-US"/>
          </a:p>
          <a:p>
            <a:pPr lvl="3"/>
            <a:endParaRPr lang="en-US"/>
          </a:p>
        </p:txBody>
      </p:sp>
    </p:spTree>
    <p:extLst>
      <p:ext uri="{BB962C8B-B14F-4D97-AF65-F5344CB8AC3E}">
        <p14:creationId xmlns:p14="http://schemas.microsoft.com/office/powerpoint/2010/main" val="242928959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hf sldNum="0" hd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hyperlink" Target="mailto:marlene.vassell@ixionholdings.com" TargetMode="External"/><Relationship Id="rId2" Type="http://schemas.openxmlformats.org/officeDocument/2006/relationships/image" Target="../media/image5.png"/><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6.xml"/><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png"/><Relationship Id="rId16" Type="http://schemas.openxmlformats.org/officeDocument/2006/relationships/image" Target="../media/image34.svg"/><Relationship Id="rId1" Type="http://schemas.openxmlformats.org/officeDocument/2006/relationships/slideLayout" Target="../slideLayouts/slideLayout1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slides/_rels/slide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6"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52A7920-7BD7-4717-BE92-D28410BE84BA}"/>
              </a:ext>
            </a:extLst>
          </p:cNvPr>
          <p:cNvSpPr/>
          <p:nvPr/>
        </p:nvSpPr>
        <p:spPr>
          <a:xfrm>
            <a:off x="9940" y="0"/>
            <a:ext cx="12192000" cy="6858000"/>
          </a:xfrm>
          <a:prstGeom prst="rect">
            <a:avLst/>
          </a:prstGeom>
          <a:solidFill>
            <a:srgbClr val="00185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BC01FFA9-BE78-4D05-B9F4-21DD27764AC2}"/>
              </a:ext>
            </a:extLst>
          </p:cNvPr>
          <p:cNvSpPr>
            <a:spLocks noGrp="1"/>
          </p:cNvSpPr>
          <p:nvPr>
            <p:ph type="body" sz="quarter" idx="11"/>
          </p:nvPr>
        </p:nvSpPr>
        <p:spPr>
          <a:xfrm>
            <a:off x="626707" y="1125176"/>
            <a:ext cx="5623759" cy="2568218"/>
          </a:xfrm>
        </p:spPr>
        <p:txBody>
          <a:bodyPr vert="horz" lIns="91440" tIns="45720" rIns="91440" bIns="45720" rtlCol="0" anchor="t">
            <a:normAutofit fontScale="40000" lnSpcReduction="20000"/>
          </a:bodyPr>
          <a:lstStyle/>
          <a:p>
            <a:r>
              <a:rPr lang="en-GB" dirty="0">
                <a:latin typeface="Arial"/>
                <a:cs typeface="Arial"/>
              </a:rPr>
              <a:t>Level 6 </a:t>
            </a:r>
          </a:p>
          <a:p>
            <a:r>
              <a:rPr lang="en-GB" dirty="0">
                <a:latin typeface="Arial"/>
                <a:cs typeface="Arial"/>
              </a:rPr>
              <a:t>Career </a:t>
            </a:r>
          </a:p>
          <a:p>
            <a:r>
              <a:rPr lang="en-GB" dirty="0">
                <a:latin typeface="Arial"/>
                <a:cs typeface="Arial"/>
              </a:rPr>
              <a:t>Development Professional </a:t>
            </a:r>
          </a:p>
          <a:p>
            <a:r>
              <a:rPr lang="en-GB" dirty="0">
                <a:latin typeface="Arial"/>
                <a:cs typeface="Arial"/>
              </a:rPr>
              <a:t>Apprenticeship Programme Overview</a:t>
            </a:r>
            <a:endParaRPr lang="en-US" dirty="0"/>
          </a:p>
        </p:txBody>
      </p:sp>
      <p:sp>
        <p:nvSpPr>
          <p:cNvPr id="9" name="Text Placeholder 8">
            <a:extLst>
              <a:ext uri="{FF2B5EF4-FFF2-40B4-BE49-F238E27FC236}">
                <a16:creationId xmlns:a16="http://schemas.microsoft.com/office/drawing/2014/main" id="{412E0817-A04F-44F5-8652-CB4379C12385}"/>
              </a:ext>
            </a:extLst>
          </p:cNvPr>
          <p:cNvSpPr>
            <a:spLocks noGrp="1"/>
          </p:cNvSpPr>
          <p:nvPr>
            <p:ph type="body" sz="quarter" idx="13"/>
          </p:nvPr>
        </p:nvSpPr>
        <p:spPr/>
        <p:txBody>
          <a:bodyPr/>
          <a:lstStyle/>
          <a:p>
            <a:endParaRPr lang="en-GB" dirty="0"/>
          </a:p>
        </p:txBody>
      </p:sp>
      <p:pic>
        <p:nvPicPr>
          <p:cNvPr id="12" name="Graphic 11">
            <a:extLst>
              <a:ext uri="{FF2B5EF4-FFF2-40B4-BE49-F238E27FC236}">
                <a16:creationId xmlns:a16="http://schemas.microsoft.com/office/drawing/2014/main" id="{55430B4E-B8EB-4389-8F52-2721AEE786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33972" y="173859"/>
            <a:ext cx="3429010" cy="554958"/>
          </a:xfrm>
          <a:prstGeom prst="rect">
            <a:avLst/>
          </a:prstGeom>
        </p:spPr>
      </p:pic>
      <p:pic>
        <p:nvPicPr>
          <p:cNvPr id="23" name="Picture 22" descr="Text&#10;&#10;Description automatically generated">
            <a:extLst>
              <a:ext uri="{FF2B5EF4-FFF2-40B4-BE49-F238E27FC236}">
                <a16:creationId xmlns:a16="http://schemas.microsoft.com/office/drawing/2014/main" id="{79CD62DD-F026-4954-8DCD-461778AC0F6D}"/>
              </a:ext>
            </a:extLst>
          </p:cNvPr>
          <p:cNvPicPr>
            <a:picLocks noChangeAspect="1"/>
          </p:cNvPicPr>
          <p:nvPr/>
        </p:nvPicPr>
        <p:blipFill rotWithShape="1">
          <a:blip r:embed="rId4">
            <a:extLst>
              <a:ext uri="{28A0092B-C50C-407E-A947-70E740481C1C}">
                <a14:useLocalDpi xmlns:a14="http://schemas.microsoft.com/office/drawing/2010/main" val="0"/>
              </a:ext>
            </a:extLst>
          </a:blip>
          <a:srcRect l="11111" t="29878" r="10109" b="25908"/>
          <a:stretch/>
        </p:blipFill>
        <p:spPr bwMode="auto">
          <a:xfrm>
            <a:off x="10003392" y="5352089"/>
            <a:ext cx="1959590" cy="1099408"/>
          </a:xfrm>
          <a:prstGeom prst="rect">
            <a:avLst/>
          </a:prstGeom>
          <a:noFill/>
          <a:ln>
            <a:noFill/>
          </a:ln>
          <a:extLst>
            <a:ext uri="{53640926-AAD7-44D8-BBD7-CCE9431645EC}">
              <a14:shadowObscured xmlns:a14="http://schemas.microsoft.com/office/drawing/2010/main"/>
            </a:ext>
          </a:extLst>
        </p:spPr>
      </p:pic>
      <p:pic>
        <p:nvPicPr>
          <p:cNvPr id="24" name="Picture 23" descr="Ixion - Transforming lives through skills, employment, enterprise and  innovation">
            <a:extLst>
              <a:ext uri="{FF2B5EF4-FFF2-40B4-BE49-F238E27FC236}">
                <a16:creationId xmlns:a16="http://schemas.microsoft.com/office/drawing/2014/main" id="{74AB2419-D5CA-4967-8F2F-B71896CFC392}"/>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731164" y="2140899"/>
            <a:ext cx="5077665" cy="2443484"/>
          </a:xfrm>
          <a:prstGeom prst="rect">
            <a:avLst/>
          </a:prstGeom>
          <a:noFill/>
          <a:ln>
            <a:noFill/>
          </a:ln>
        </p:spPr>
      </p:pic>
      <p:sp>
        <p:nvSpPr>
          <p:cNvPr id="2" name="TextBox 1">
            <a:extLst>
              <a:ext uri="{FF2B5EF4-FFF2-40B4-BE49-F238E27FC236}">
                <a16:creationId xmlns:a16="http://schemas.microsoft.com/office/drawing/2014/main" id="{D218B3DC-FA7F-6BB1-4C87-B7177E47F3F8}"/>
              </a:ext>
            </a:extLst>
          </p:cNvPr>
          <p:cNvSpPr txBox="1"/>
          <p:nvPr/>
        </p:nvSpPr>
        <p:spPr>
          <a:xfrm>
            <a:off x="482182" y="3965713"/>
            <a:ext cx="5623758" cy="1200329"/>
          </a:xfrm>
          <a:prstGeom prst="rect">
            <a:avLst/>
          </a:prstGeom>
          <a:noFill/>
        </p:spPr>
        <p:txBody>
          <a:bodyPr wrap="square" rtlCol="0">
            <a:spAutoFit/>
          </a:bodyPr>
          <a:lstStyle/>
          <a:p>
            <a:r>
              <a:rPr lang="en-GB" dirty="0">
                <a:solidFill>
                  <a:schemeClr val="bg1"/>
                </a:solidFill>
              </a:rPr>
              <a:t>Marlene Vassell – CPD Teaching Assessor </a:t>
            </a:r>
          </a:p>
          <a:p>
            <a:r>
              <a:rPr lang="en-US" sz="1800" dirty="0">
                <a:solidFill>
                  <a:schemeClr val="bg1"/>
                </a:solidFill>
                <a:effectLst/>
                <a:latin typeface="Calibri" panose="020F0502020204030204" pitchFamily="34" charset="0"/>
                <a:ea typeface="Calibri" panose="020F0502020204030204" pitchFamily="34" charset="0"/>
              </a:rPr>
              <a:t>T: 07563 025700 </a:t>
            </a:r>
          </a:p>
          <a:p>
            <a:r>
              <a:rPr lang="en-US" sz="1800" dirty="0">
                <a:solidFill>
                  <a:schemeClr val="bg1"/>
                </a:solidFill>
                <a:effectLst/>
                <a:latin typeface="Calibri" panose="020F0502020204030204" pitchFamily="34" charset="0"/>
                <a:ea typeface="Calibri" panose="020F0502020204030204" pitchFamily="34" charset="0"/>
              </a:rPr>
              <a:t>E: </a:t>
            </a:r>
            <a:r>
              <a:rPr lang="en-US" sz="1800" u="sng" dirty="0">
                <a:solidFill>
                  <a:schemeClr val="bg1"/>
                </a:solidFill>
                <a:effectLst/>
                <a:latin typeface="Calibri" panose="020F0502020204030204" pitchFamily="34" charset="0"/>
                <a:ea typeface="Calibri" panose="020F0502020204030204" pitchFamily="34" charset="0"/>
                <a:hlinkClick r:id="rId7">
                  <a:extLst>
                    <a:ext uri="{A12FA001-AC4F-418D-AE19-62706E023703}">
                      <ahyp:hlinkClr xmlns:ahyp="http://schemas.microsoft.com/office/drawing/2018/hyperlinkcolor" val="tx"/>
                    </a:ext>
                  </a:extLst>
                </a:hlinkClick>
              </a:rPr>
              <a:t>marlene.vassell@ixionholdings.com</a:t>
            </a:r>
            <a:r>
              <a:rPr lang="en-US" sz="1800" dirty="0">
                <a:solidFill>
                  <a:schemeClr val="bg1"/>
                </a:solidFill>
                <a:effectLst/>
                <a:latin typeface="Calibri" panose="020F0502020204030204" pitchFamily="34" charset="0"/>
                <a:ea typeface="Calibri" panose="020F0502020204030204" pitchFamily="34" charset="0"/>
              </a:rPr>
              <a:t>  </a:t>
            </a:r>
          </a:p>
          <a:p>
            <a:endParaRPr lang="en-US" dirty="0">
              <a:solidFill>
                <a:schemeClr val="bg1"/>
              </a:solidFill>
            </a:endParaRPr>
          </a:p>
        </p:txBody>
      </p:sp>
    </p:spTree>
    <p:extLst>
      <p:ext uri="{BB962C8B-B14F-4D97-AF65-F5344CB8AC3E}">
        <p14:creationId xmlns:p14="http://schemas.microsoft.com/office/powerpoint/2010/main" val="350490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82A4-127C-4192-9018-E1FBFC66AAFB}"/>
              </a:ext>
            </a:extLst>
          </p:cNvPr>
          <p:cNvSpPr>
            <a:spLocks noGrp="1"/>
          </p:cNvSpPr>
          <p:nvPr>
            <p:ph type="title"/>
          </p:nvPr>
        </p:nvSpPr>
        <p:spPr/>
        <p:txBody>
          <a:bodyPr>
            <a:normAutofit fontScale="90000"/>
          </a:bodyPr>
          <a:lstStyle/>
          <a:p>
            <a:pPr algn="l"/>
            <a:br>
              <a:rPr lang="en-GB" dirty="0"/>
            </a:br>
            <a:r>
              <a:rPr lang="en-GB" dirty="0"/>
              <a:t>OCR L6 Qualification</a:t>
            </a:r>
            <a:br>
              <a:rPr lang="en-GB" sz="1800" b="0" i="0" u="none" strike="noStrike" baseline="0" dirty="0">
                <a:solidFill>
                  <a:srgbClr val="000000"/>
                </a:solidFill>
                <a:latin typeface="Arial" panose="020B0604020202020204" pitchFamily="34" charset="0"/>
              </a:rPr>
            </a:br>
            <a:br>
              <a:rPr lang="en-GB" sz="1800" b="0" i="0" u="none" strike="noStrike" baseline="0" dirty="0">
                <a:solidFill>
                  <a:srgbClr val="000000"/>
                </a:solidFill>
                <a:latin typeface="Arial" panose="020B0604020202020204" pitchFamily="34" charset="0"/>
              </a:rPr>
            </a:br>
            <a:r>
              <a:rPr lang="en-GB" sz="1800" b="0" i="0" u="none" strike="noStrike" baseline="0" dirty="0">
                <a:solidFill>
                  <a:srgbClr val="000000"/>
                </a:solidFill>
                <a:latin typeface="Arial" panose="020B0604020202020204" pitchFamily="34" charset="0"/>
              </a:rPr>
              <a:t>Minimum credit is 60 credits </a:t>
            </a:r>
            <a:br>
              <a:rPr lang="en-GB" sz="1800" b="0" i="0" u="none" strike="noStrike" baseline="0" dirty="0">
                <a:solidFill>
                  <a:srgbClr val="000000"/>
                </a:solidFill>
                <a:latin typeface="Arial" panose="020B0604020202020204" pitchFamily="34" charset="0"/>
              </a:rPr>
            </a:br>
            <a:r>
              <a:rPr lang="en-GB" sz="1800" b="0" i="0" u="none" strike="noStrike" baseline="0" dirty="0">
                <a:solidFill>
                  <a:srgbClr val="000000"/>
                </a:solidFill>
                <a:latin typeface="Arial" panose="020B0604020202020204" pitchFamily="34" charset="0"/>
              </a:rPr>
              <a:t>48 credits from 7 mandatory units and 12 credits from 16 optional units 	</a:t>
            </a:r>
            <a:br>
              <a:rPr lang="en-GB" sz="1800" b="0" i="0" u="none" strike="noStrike" baseline="0" dirty="0">
                <a:solidFill>
                  <a:srgbClr val="000000"/>
                </a:solidFill>
                <a:latin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35F9C01D-95C4-41D4-9568-497F8018F146}"/>
              </a:ext>
            </a:extLst>
          </p:cNvPr>
          <p:cNvSpPr>
            <a:spLocks noGrp="1"/>
          </p:cNvSpPr>
          <p:nvPr>
            <p:ph idx="1"/>
          </p:nvPr>
        </p:nvSpPr>
        <p:spPr/>
        <p:txBody>
          <a:bodyPr>
            <a:normAutofit/>
          </a:bodyPr>
          <a:lstStyle/>
          <a:p>
            <a:pPr marL="0" indent="0">
              <a:buNone/>
            </a:pPr>
            <a:r>
              <a:rPr lang="en-GB" dirty="0"/>
              <a:t>Mandatory Units</a:t>
            </a:r>
          </a:p>
          <a:p>
            <a:pPr marL="0" indent="0">
              <a:buNone/>
            </a:pPr>
            <a:r>
              <a:rPr lang="en-GB" sz="2000" b="0" i="0" u="none" strike="noStrike" baseline="0" dirty="0">
                <a:solidFill>
                  <a:srgbClr val="000000"/>
                </a:solidFill>
                <a:latin typeface="Arial" panose="020B0604020202020204" pitchFamily="34" charset="0"/>
              </a:rPr>
              <a:t>Unit 1 Preparing to work in the career </a:t>
            </a:r>
            <a:r>
              <a:rPr lang="en-GB" sz="2000" dirty="0">
                <a:solidFill>
                  <a:srgbClr val="000000"/>
                </a:solidFill>
                <a:latin typeface="Arial" panose="020B0604020202020204" pitchFamily="34" charset="0"/>
              </a:rPr>
              <a:t>development </a:t>
            </a:r>
            <a:r>
              <a:rPr lang="en-GB" sz="2000" b="0" i="0" u="none" strike="noStrike" baseline="0" dirty="0">
                <a:solidFill>
                  <a:srgbClr val="000000"/>
                </a:solidFill>
                <a:latin typeface="Arial" panose="020B0604020202020204" pitchFamily="34" charset="0"/>
              </a:rPr>
              <a:t>sector 		</a:t>
            </a:r>
          </a:p>
          <a:p>
            <a:pPr marL="0" indent="0">
              <a:buNone/>
            </a:pPr>
            <a:r>
              <a:rPr lang="en-GB" sz="2000" dirty="0">
                <a:solidFill>
                  <a:srgbClr val="000000"/>
                </a:solidFill>
                <a:latin typeface="Arial" panose="020B0604020202020204" pitchFamily="34" charset="0"/>
              </a:rPr>
              <a:t>Unit </a:t>
            </a:r>
            <a:r>
              <a:rPr lang="en-GB" sz="2000" b="0" i="0" u="none" strike="noStrike" baseline="0" dirty="0">
                <a:solidFill>
                  <a:srgbClr val="000000"/>
                </a:solidFill>
                <a:latin typeface="Arial" panose="020B0604020202020204" pitchFamily="34" charset="0"/>
              </a:rPr>
              <a:t>2 Reflect on and improve professional practice 		</a:t>
            </a:r>
          </a:p>
          <a:p>
            <a:pPr marL="0" indent="0">
              <a:buNone/>
            </a:pPr>
            <a:r>
              <a:rPr lang="en-GB" sz="2000" b="0" i="0" u="none" strike="noStrike" baseline="0" dirty="0">
                <a:solidFill>
                  <a:srgbClr val="000000"/>
                </a:solidFill>
                <a:latin typeface="Arial" panose="020B0604020202020204" pitchFamily="34" charset="0"/>
              </a:rPr>
              <a:t>Unit 3 Career guidance theory, development theories and models	</a:t>
            </a:r>
          </a:p>
          <a:p>
            <a:pPr marL="0" indent="0">
              <a:buNone/>
            </a:pPr>
            <a:r>
              <a:rPr lang="en-GB" sz="2000" b="0" i="0" u="none" strike="noStrike" baseline="0" dirty="0">
                <a:solidFill>
                  <a:srgbClr val="000000"/>
                </a:solidFill>
                <a:latin typeface="Arial" panose="020B0604020202020204" pitchFamily="34" charset="0"/>
              </a:rPr>
              <a:t>Unit 4 Agree the purpose of client-centred career interactions and maintain communication        with clients 		</a:t>
            </a:r>
          </a:p>
          <a:p>
            <a:pPr marL="0" indent="0">
              <a:buNone/>
            </a:pPr>
            <a:r>
              <a:rPr lang="en-GB" sz="2000" b="0" i="0" u="none" strike="noStrike" baseline="0" dirty="0">
                <a:solidFill>
                  <a:srgbClr val="000000"/>
                </a:solidFill>
                <a:latin typeface="Arial" panose="020B0604020202020204" pitchFamily="34" charset="0"/>
              </a:rPr>
              <a:t>Unit 5 Explore and agree the career guidance and development needs of clients 	 	</a:t>
            </a:r>
          </a:p>
          <a:p>
            <a:pPr marL="0" indent="0">
              <a:buNone/>
            </a:pPr>
            <a:r>
              <a:rPr lang="en-GB" sz="2000" b="0" i="0" u="none" strike="noStrike" baseline="0" dirty="0">
                <a:solidFill>
                  <a:srgbClr val="000000"/>
                </a:solidFill>
                <a:latin typeface="Arial" panose="020B0604020202020204" pitchFamily="34" charset="0"/>
              </a:rPr>
              <a:t>Unit 6 Use career </a:t>
            </a:r>
            <a:r>
              <a:rPr lang="en-GB" sz="2000" dirty="0">
                <a:solidFill>
                  <a:srgbClr val="000000"/>
                </a:solidFill>
                <a:latin typeface="Arial" panose="020B0604020202020204" pitchFamily="34" charset="0"/>
              </a:rPr>
              <a:t>related information</a:t>
            </a:r>
            <a:r>
              <a:rPr lang="en-GB" sz="2000" b="0" i="0" u="none" strike="noStrike" baseline="0" dirty="0">
                <a:solidFill>
                  <a:srgbClr val="000000"/>
                </a:solidFill>
                <a:latin typeface="Arial" panose="020B0604020202020204" pitchFamily="34" charset="0"/>
              </a:rPr>
              <a:t> with clients 	</a:t>
            </a:r>
          </a:p>
          <a:p>
            <a:pPr marL="0" indent="0">
              <a:buNone/>
            </a:pPr>
            <a:r>
              <a:rPr lang="en-GB" sz="2000" b="0" i="0" u="none" strike="noStrike" baseline="0" dirty="0">
                <a:solidFill>
                  <a:srgbClr val="000000"/>
                </a:solidFill>
                <a:latin typeface="Arial" panose="020B0604020202020204" pitchFamily="34" charset="0"/>
              </a:rPr>
              <a:t>Unit 7 Work with other agencies for the benefit of clients and the organisation </a:t>
            </a:r>
            <a:r>
              <a:rPr lang="en-GB" sz="1800" b="0" i="0" u="none" strike="noStrike" baseline="0" dirty="0">
                <a:solidFill>
                  <a:srgbClr val="000000"/>
                </a:solidFill>
                <a:latin typeface="Arial" panose="020B0604020202020204" pitchFamily="34" charset="0"/>
              </a:rPr>
              <a:t>	</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7F732DE8-8F31-4108-9C2F-401D3730C86C}"/>
              </a:ext>
            </a:extLst>
          </p:cNvPr>
          <p:cNvPicPr>
            <a:picLocks noChangeAspect="1"/>
          </p:cNvPicPr>
          <p:nvPr/>
        </p:nvPicPr>
        <p:blipFill>
          <a:blip r:embed="rId2"/>
          <a:stretch>
            <a:fillRect/>
          </a:stretch>
        </p:blipFill>
        <p:spPr>
          <a:xfrm>
            <a:off x="8957003" y="171142"/>
            <a:ext cx="2261812" cy="695004"/>
          </a:xfrm>
          <a:prstGeom prst="rect">
            <a:avLst/>
          </a:prstGeom>
        </p:spPr>
      </p:pic>
      <p:sp>
        <p:nvSpPr>
          <p:cNvPr id="5" name="Date Placeholder 4">
            <a:extLst>
              <a:ext uri="{FF2B5EF4-FFF2-40B4-BE49-F238E27FC236}">
                <a16:creationId xmlns:a16="http://schemas.microsoft.com/office/drawing/2014/main" id="{583D5041-71D5-4471-809C-3D710257AA93}"/>
              </a:ext>
            </a:extLst>
          </p:cNvPr>
          <p:cNvSpPr>
            <a:spLocks noGrp="1"/>
          </p:cNvSpPr>
          <p:nvPr>
            <p:ph type="dt" sz="half" idx="10"/>
          </p:nvPr>
        </p:nvSpPr>
        <p:spPr/>
        <p:txBody>
          <a:bodyPr/>
          <a:lstStyle/>
          <a:p>
            <a:fld id="{40DFA492-2A54-4226-AAE4-E56CC4365705}" type="datetime1">
              <a:rPr lang="en-GB" smtClean="0"/>
              <a:t>12/05/2022</a:t>
            </a:fld>
            <a:endParaRPr lang="en-GB"/>
          </a:p>
        </p:txBody>
      </p:sp>
      <p:sp>
        <p:nvSpPr>
          <p:cNvPr id="6" name="Footer Placeholder 5">
            <a:extLst>
              <a:ext uri="{FF2B5EF4-FFF2-40B4-BE49-F238E27FC236}">
                <a16:creationId xmlns:a16="http://schemas.microsoft.com/office/drawing/2014/main" id="{DEF633E5-45C0-465F-836B-CB8856AAAA22}"/>
              </a:ext>
            </a:extLst>
          </p:cNvPr>
          <p:cNvSpPr>
            <a:spLocks noGrp="1"/>
          </p:cNvSpPr>
          <p:nvPr>
            <p:ph type="ftr" sz="quarter" idx="11"/>
          </p:nvPr>
        </p:nvSpPr>
        <p:spPr/>
        <p:txBody>
          <a:bodyPr/>
          <a:lstStyle/>
          <a:p>
            <a:r>
              <a:rPr lang="en-GB"/>
              <a:t>L6 Careers Apprenticeship</a:t>
            </a:r>
          </a:p>
        </p:txBody>
      </p:sp>
      <p:sp>
        <p:nvSpPr>
          <p:cNvPr id="7" name="Slide Number Placeholder 6">
            <a:extLst>
              <a:ext uri="{FF2B5EF4-FFF2-40B4-BE49-F238E27FC236}">
                <a16:creationId xmlns:a16="http://schemas.microsoft.com/office/drawing/2014/main" id="{351A4474-66BF-47C7-9AF2-0EB921C07693}"/>
              </a:ext>
            </a:extLst>
          </p:cNvPr>
          <p:cNvSpPr>
            <a:spLocks noGrp="1"/>
          </p:cNvSpPr>
          <p:nvPr>
            <p:ph type="sldNum" sz="quarter" idx="12"/>
          </p:nvPr>
        </p:nvSpPr>
        <p:spPr/>
        <p:txBody>
          <a:bodyPr/>
          <a:lstStyle/>
          <a:p>
            <a:fld id="{DE1EB7AF-4971-4CD8-ADD5-3DEE9D107D9B}" type="slidenum">
              <a:rPr lang="en-GB" smtClean="0"/>
              <a:t>10</a:t>
            </a:fld>
            <a:endParaRPr lang="en-GB"/>
          </a:p>
        </p:txBody>
      </p:sp>
      <p:pic>
        <p:nvPicPr>
          <p:cNvPr id="8" name="Picture 7" descr="Logo&#10;&#10;Description automatically generated">
            <a:extLst>
              <a:ext uri="{FF2B5EF4-FFF2-40B4-BE49-F238E27FC236}">
                <a16:creationId xmlns:a16="http://schemas.microsoft.com/office/drawing/2014/main" id="{F2E2005A-416D-4475-B625-F6B28884A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2013" y="5465343"/>
            <a:ext cx="1447800" cy="732790"/>
          </a:xfrm>
          <a:prstGeom prst="rect">
            <a:avLst/>
          </a:prstGeom>
        </p:spPr>
      </p:pic>
    </p:spTree>
    <p:extLst>
      <p:ext uri="{BB962C8B-B14F-4D97-AF65-F5344CB8AC3E}">
        <p14:creationId xmlns:p14="http://schemas.microsoft.com/office/powerpoint/2010/main" val="114260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F3CE0C4B-9077-4B40-886C-CF55C4D459A2}"/>
              </a:ext>
            </a:extLst>
          </p:cNvPr>
          <p:cNvSpPr>
            <a:spLocks noGrp="1"/>
          </p:cNvSpPr>
          <p:nvPr>
            <p:ph type="title"/>
          </p:nvPr>
        </p:nvSpPr>
        <p:spPr>
          <a:xfrm>
            <a:off x="499682" y="-33365"/>
            <a:ext cx="11692318" cy="860497"/>
          </a:xfrm>
        </p:spPr>
        <p:txBody>
          <a:bodyPr>
            <a:normAutofit/>
          </a:bodyPr>
          <a:lstStyle/>
          <a:p>
            <a:r>
              <a:rPr lang="en-GB" sz="3200" dirty="0"/>
              <a:t>End Point Assessment Summary of requirements</a:t>
            </a:r>
            <a:endParaRPr lang="en-GB" sz="1800" dirty="0"/>
          </a:p>
        </p:txBody>
      </p:sp>
      <p:pic>
        <p:nvPicPr>
          <p:cNvPr id="9" name="Picture 8">
            <a:extLst>
              <a:ext uri="{FF2B5EF4-FFF2-40B4-BE49-F238E27FC236}">
                <a16:creationId xmlns:a16="http://schemas.microsoft.com/office/drawing/2014/main" id="{6CF0428A-9D83-4086-94D5-E54C36D95EC2}"/>
              </a:ext>
            </a:extLst>
          </p:cNvPr>
          <p:cNvPicPr>
            <a:picLocks noChangeAspect="1"/>
          </p:cNvPicPr>
          <p:nvPr/>
        </p:nvPicPr>
        <p:blipFill>
          <a:blip r:embed="rId2"/>
          <a:stretch>
            <a:fillRect/>
          </a:stretch>
        </p:blipFill>
        <p:spPr>
          <a:xfrm>
            <a:off x="11047307" y="6023241"/>
            <a:ext cx="1002926" cy="505150"/>
          </a:xfrm>
          <a:prstGeom prst="rect">
            <a:avLst/>
          </a:prstGeom>
        </p:spPr>
      </p:pic>
      <p:sp>
        <p:nvSpPr>
          <p:cNvPr id="5" name="Text Placeholder 6">
            <a:extLst>
              <a:ext uri="{FF2B5EF4-FFF2-40B4-BE49-F238E27FC236}">
                <a16:creationId xmlns:a16="http://schemas.microsoft.com/office/drawing/2014/main" id="{DBFD6785-5F73-4B23-B4B9-A9EB95984D91}"/>
              </a:ext>
            </a:extLst>
          </p:cNvPr>
          <p:cNvSpPr txBox="1">
            <a:spLocks/>
          </p:cNvSpPr>
          <p:nvPr/>
        </p:nvSpPr>
        <p:spPr>
          <a:xfrm>
            <a:off x="7086800" y="1696593"/>
            <a:ext cx="3598921" cy="4397241"/>
          </a:xfrm>
          <a:prstGeom prst="rect">
            <a:avLst/>
          </a:prstGeom>
          <a:solidFill>
            <a:srgbClr val="00185E"/>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chemeClr val="bg1"/>
                </a:solidFill>
              </a:rPr>
              <a:t>Types of Evidence for Portfolio</a:t>
            </a:r>
          </a:p>
          <a:p>
            <a:r>
              <a:rPr lang="en-GB" sz="1600" dirty="0">
                <a:solidFill>
                  <a:schemeClr val="bg1"/>
                </a:solidFill>
              </a:rPr>
              <a:t>Observations</a:t>
            </a:r>
          </a:p>
          <a:p>
            <a:r>
              <a:rPr lang="en-GB" sz="1600" dirty="0">
                <a:solidFill>
                  <a:schemeClr val="bg1"/>
                </a:solidFill>
              </a:rPr>
              <a:t>Assignments</a:t>
            </a:r>
          </a:p>
          <a:p>
            <a:r>
              <a:rPr lang="en-GB" sz="1600" dirty="0">
                <a:solidFill>
                  <a:schemeClr val="bg1"/>
                </a:solidFill>
              </a:rPr>
              <a:t>Mind Map/Academic Poster</a:t>
            </a:r>
          </a:p>
          <a:p>
            <a:r>
              <a:rPr lang="en-GB" sz="1600" dirty="0">
                <a:solidFill>
                  <a:schemeClr val="bg1"/>
                </a:solidFill>
              </a:rPr>
              <a:t>Presentation</a:t>
            </a:r>
          </a:p>
          <a:p>
            <a:r>
              <a:rPr lang="en-GB" sz="1600" dirty="0">
                <a:solidFill>
                  <a:schemeClr val="bg1"/>
                </a:solidFill>
              </a:rPr>
              <a:t>Reflective Accounts</a:t>
            </a:r>
          </a:p>
          <a:p>
            <a:r>
              <a:rPr lang="en-GB" sz="1600" dirty="0">
                <a:solidFill>
                  <a:schemeClr val="bg1"/>
                </a:solidFill>
              </a:rPr>
              <a:t>Case Studies</a:t>
            </a:r>
          </a:p>
          <a:p>
            <a:r>
              <a:rPr lang="en-GB" sz="1600" dirty="0">
                <a:solidFill>
                  <a:schemeClr val="bg1"/>
                </a:solidFill>
              </a:rPr>
              <a:t>Written Questions</a:t>
            </a:r>
          </a:p>
          <a:p>
            <a:r>
              <a:rPr lang="en-GB" sz="1600" dirty="0">
                <a:solidFill>
                  <a:schemeClr val="bg1"/>
                </a:solidFill>
              </a:rPr>
              <a:t>Audio/Visual Recordings</a:t>
            </a:r>
          </a:p>
          <a:p>
            <a:r>
              <a:rPr lang="en-GB" sz="1600" dirty="0">
                <a:solidFill>
                  <a:schemeClr val="bg1"/>
                </a:solidFill>
              </a:rPr>
              <a:t>Product Evidence: Emails, Reports, Minutes of Meetings</a:t>
            </a:r>
          </a:p>
          <a:p>
            <a:r>
              <a:rPr lang="en-GB" sz="1600" dirty="0">
                <a:solidFill>
                  <a:schemeClr val="bg1"/>
                </a:solidFill>
              </a:rPr>
              <a:t>Witness Testimony</a:t>
            </a:r>
          </a:p>
          <a:p>
            <a:pPr marL="0" indent="0">
              <a:buNone/>
            </a:pPr>
            <a:endParaRPr lang="en-GB" dirty="0"/>
          </a:p>
        </p:txBody>
      </p:sp>
      <p:sp>
        <p:nvSpPr>
          <p:cNvPr id="8" name="Text Placeholder 6">
            <a:extLst>
              <a:ext uri="{FF2B5EF4-FFF2-40B4-BE49-F238E27FC236}">
                <a16:creationId xmlns:a16="http://schemas.microsoft.com/office/drawing/2014/main" id="{AD4CC6BC-C643-4872-A658-43F04AD43E80}"/>
              </a:ext>
            </a:extLst>
          </p:cNvPr>
          <p:cNvSpPr txBox="1">
            <a:spLocks/>
          </p:cNvSpPr>
          <p:nvPr/>
        </p:nvSpPr>
        <p:spPr>
          <a:xfrm>
            <a:off x="3289436" y="1039459"/>
            <a:ext cx="3407736" cy="4595798"/>
          </a:xfrm>
          <a:prstGeom prst="rect">
            <a:avLst/>
          </a:prstGeom>
          <a:solidFill>
            <a:srgbClr val="E2405E"/>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chemeClr val="bg1"/>
                </a:solidFill>
              </a:rPr>
              <a:t>End Point Assessment (EPA) is made of: </a:t>
            </a:r>
          </a:p>
          <a:p>
            <a:r>
              <a:rPr lang="en-GB" sz="1600" dirty="0">
                <a:solidFill>
                  <a:schemeClr val="bg1"/>
                </a:solidFill>
              </a:rPr>
              <a:t>Portfolio of Evidence</a:t>
            </a:r>
          </a:p>
          <a:p>
            <a:r>
              <a:rPr lang="en-GB" sz="1600" dirty="0">
                <a:solidFill>
                  <a:schemeClr val="bg1"/>
                </a:solidFill>
              </a:rPr>
              <a:t>Online 90 minute Knowledge Assessment Professional Discussion on the portfolio of evidence submitted</a:t>
            </a:r>
          </a:p>
          <a:p>
            <a:r>
              <a:rPr lang="en-GB" sz="1600" dirty="0">
                <a:latin typeface="Verdana" panose="020B0604030504040204" pitchFamily="34" charset="0"/>
                <a:ea typeface="Verdana" panose="020B0604030504040204" pitchFamily="34" charset="0"/>
                <a:cs typeface="Times New Roman" panose="02020603050405020304" pitchFamily="18" charset="0"/>
              </a:rPr>
              <a:t>A</a:t>
            </a:r>
            <a:r>
              <a:rPr lang="en-GB" sz="1600" dirty="0">
                <a:effectLst/>
                <a:latin typeface="Verdana" panose="020B0604030504040204" pitchFamily="34" charset="0"/>
                <a:ea typeface="Verdana" panose="020B0604030504040204" pitchFamily="34" charset="0"/>
                <a:cs typeface="Times New Roman" panose="02020603050405020304" pitchFamily="18" charset="0"/>
              </a:rPr>
              <a:t> work-based career related learning project, agreed with the Employer – written assignment 4,000 words</a:t>
            </a:r>
            <a:endParaRPr lang="en-GB" sz="1600" dirty="0">
              <a:solidFill>
                <a:schemeClr val="bg1"/>
              </a:solidFill>
            </a:endParaRPr>
          </a:p>
          <a:p>
            <a:pPr marL="0" indent="0">
              <a:buNone/>
            </a:pPr>
            <a:r>
              <a:rPr lang="en-GB" sz="1600" dirty="0">
                <a:solidFill>
                  <a:schemeClr val="bg1"/>
                </a:solidFill>
              </a:rPr>
              <a:t>Result: Pass, or Fail</a:t>
            </a:r>
          </a:p>
          <a:p>
            <a:pPr marL="0" indent="0">
              <a:buNone/>
            </a:pPr>
            <a:endParaRPr lang="en-GB" dirty="0"/>
          </a:p>
        </p:txBody>
      </p:sp>
      <p:pic>
        <p:nvPicPr>
          <p:cNvPr id="3076" name="Picture 4">
            <a:extLst>
              <a:ext uri="{FF2B5EF4-FFF2-40B4-BE49-F238E27FC236}">
                <a16:creationId xmlns:a16="http://schemas.microsoft.com/office/drawing/2014/main" id="{90A92B51-9469-451F-B7A2-93E836F78DB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699533" y="945080"/>
            <a:ext cx="209550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31275DFC-CCA3-47D4-91CC-87B45B6FC3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533" y="2988414"/>
            <a:ext cx="2200275" cy="120015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372FAF76-7F7D-44FE-B61E-645F5BFFC8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83" y="4893684"/>
            <a:ext cx="2114550"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695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F3CE0C4B-9077-4B40-886C-CF55C4D459A2}"/>
              </a:ext>
            </a:extLst>
          </p:cNvPr>
          <p:cNvSpPr>
            <a:spLocks noGrp="1"/>
          </p:cNvSpPr>
          <p:nvPr>
            <p:ph type="title"/>
          </p:nvPr>
        </p:nvSpPr>
        <p:spPr>
          <a:xfrm>
            <a:off x="499682" y="85039"/>
            <a:ext cx="11692318" cy="860497"/>
          </a:xfrm>
        </p:spPr>
        <p:txBody>
          <a:bodyPr>
            <a:normAutofit/>
          </a:bodyPr>
          <a:lstStyle/>
          <a:p>
            <a:r>
              <a:rPr lang="en-GB" sz="3600" dirty="0"/>
              <a:t>20% Off-the-Job Training (OTJT)</a:t>
            </a:r>
          </a:p>
        </p:txBody>
      </p:sp>
      <p:pic>
        <p:nvPicPr>
          <p:cNvPr id="9" name="Picture 8">
            <a:extLst>
              <a:ext uri="{FF2B5EF4-FFF2-40B4-BE49-F238E27FC236}">
                <a16:creationId xmlns:a16="http://schemas.microsoft.com/office/drawing/2014/main" id="{6CF0428A-9D83-4086-94D5-E54C36D95EC2}"/>
              </a:ext>
            </a:extLst>
          </p:cNvPr>
          <p:cNvPicPr>
            <a:picLocks noChangeAspect="1"/>
          </p:cNvPicPr>
          <p:nvPr/>
        </p:nvPicPr>
        <p:blipFill>
          <a:blip r:embed="rId2"/>
          <a:stretch>
            <a:fillRect/>
          </a:stretch>
        </p:blipFill>
        <p:spPr>
          <a:xfrm>
            <a:off x="11120210" y="6187975"/>
            <a:ext cx="811281" cy="408623"/>
          </a:xfrm>
          <a:prstGeom prst="rect">
            <a:avLst/>
          </a:prstGeom>
        </p:spPr>
      </p:pic>
      <p:sp>
        <p:nvSpPr>
          <p:cNvPr id="6" name="TextBox 5">
            <a:extLst>
              <a:ext uri="{FF2B5EF4-FFF2-40B4-BE49-F238E27FC236}">
                <a16:creationId xmlns:a16="http://schemas.microsoft.com/office/drawing/2014/main" id="{BCCC39F1-18E2-4C16-9607-C26E67F6EB2F}"/>
              </a:ext>
            </a:extLst>
          </p:cNvPr>
          <p:cNvSpPr txBox="1"/>
          <p:nvPr/>
        </p:nvSpPr>
        <p:spPr>
          <a:xfrm>
            <a:off x="499682" y="799859"/>
            <a:ext cx="3982789" cy="5078313"/>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20% OTJ training is calculated using the apprentice's contracted employment hours across the length of programme (excluding annual leave).​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a:ea typeface="+mn-ea"/>
                <a:cs typeface="Arial"/>
              </a:rPr>
              <a:t>One of the core principles for quality apprenticeships is that all apprentices spend 20% of individuals’</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learning time developing their skills through OTJT training. Off-the-job training is learning which happens outside of the normal day-to-day working environment and leads towards the achievement of an apprenticeship.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97723057-64DF-4768-A769-1A3FC9763243}"/>
              </a:ext>
            </a:extLst>
          </p:cNvPr>
          <p:cNvSpPr/>
          <p:nvPr/>
        </p:nvSpPr>
        <p:spPr>
          <a:xfrm>
            <a:off x="4798027" y="1357234"/>
            <a:ext cx="3359935" cy="4824897"/>
          </a:xfrm>
          <a:prstGeom prst="roundRect">
            <a:avLst/>
          </a:prstGeom>
          <a:solidFill>
            <a:srgbClr val="E240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FAEA64A-5437-4AD5-B02D-D3999C858CE1}"/>
              </a:ext>
            </a:extLst>
          </p:cNvPr>
          <p:cNvSpPr txBox="1"/>
          <p:nvPr/>
        </p:nvSpPr>
        <p:spPr>
          <a:xfrm>
            <a:off x="4967262" y="1613724"/>
            <a:ext cx="3021468" cy="663091"/>
          </a:xfrm>
          <a:prstGeom prst="roundRect">
            <a:avLst/>
          </a:prstGeom>
          <a:solidFill>
            <a:srgbClr val="F8F5F1"/>
          </a:solidFill>
          <a:ln w="28575">
            <a:solidFill>
              <a:srgbClr val="00185E"/>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Demonstration &amp; instruction in the workplace</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F20499E1-42B6-4E24-A52A-39634498F0A9}"/>
              </a:ext>
            </a:extLst>
          </p:cNvPr>
          <p:cNvSpPr txBox="1"/>
          <p:nvPr/>
        </p:nvSpPr>
        <p:spPr>
          <a:xfrm>
            <a:off x="4967261" y="2453679"/>
            <a:ext cx="3021469" cy="638783"/>
          </a:xfrm>
          <a:prstGeom prst="roundRect">
            <a:avLst/>
          </a:prstGeom>
          <a:solidFill>
            <a:srgbClr val="F8F5F1"/>
          </a:solidFill>
          <a:ln w="28575">
            <a:solidFill>
              <a:srgbClr val="00185E"/>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Covers the practical elements of the standard</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F4D20EF1-0627-40E5-A60C-7A02379A4821}"/>
              </a:ext>
            </a:extLst>
          </p:cNvPr>
          <p:cNvSpPr txBox="1"/>
          <p:nvPr/>
        </p:nvSpPr>
        <p:spPr>
          <a:xfrm>
            <a:off x="4967261" y="3446190"/>
            <a:ext cx="3021469" cy="646986"/>
          </a:xfrm>
          <a:prstGeom prst="roundRect">
            <a:avLst/>
          </a:prstGeom>
          <a:solidFill>
            <a:srgbClr val="F8F5F1"/>
          </a:solidFill>
          <a:ln w="28575">
            <a:solidFill>
              <a:srgbClr val="00185E"/>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Learn by “doing”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E52EFBD-27E8-4D1B-A82D-165E4DA7A60A}"/>
              </a:ext>
            </a:extLst>
          </p:cNvPr>
          <p:cNvSpPr txBox="1"/>
          <p:nvPr/>
        </p:nvSpPr>
        <p:spPr>
          <a:xfrm>
            <a:off x="5031058" y="4230747"/>
            <a:ext cx="2957672" cy="663091"/>
          </a:xfrm>
          <a:prstGeom prst="roundRect">
            <a:avLst/>
          </a:prstGeom>
          <a:solidFill>
            <a:srgbClr val="F8F5F1"/>
          </a:solidFill>
          <a:ln w="28575">
            <a:solidFill>
              <a:srgbClr val="00185E"/>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Naturally occurring as part of the business cycle</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7BB03100-0DB7-442C-9C79-97BF55D102B4}"/>
              </a:ext>
            </a:extLst>
          </p:cNvPr>
          <p:cNvSpPr txBox="1"/>
          <p:nvPr/>
        </p:nvSpPr>
        <p:spPr>
          <a:xfrm>
            <a:off x="5043885" y="5209364"/>
            <a:ext cx="2957673" cy="663091"/>
          </a:xfrm>
          <a:prstGeom prst="roundRect">
            <a:avLst/>
          </a:prstGeom>
          <a:solidFill>
            <a:srgbClr val="F8F5F1"/>
          </a:solidFill>
          <a:ln w="28575">
            <a:solidFill>
              <a:srgbClr val="00185E"/>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Learn from experienced colleagues</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nvGrpSpPr>
          <p:cNvPr id="24" name="Group 23">
            <a:extLst>
              <a:ext uri="{FF2B5EF4-FFF2-40B4-BE49-F238E27FC236}">
                <a16:creationId xmlns:a16="http://schemas.microsoft.com/office/drawing/2014/main" id="{343D1860-9C12-408A-B347-0C5F009B8000}"/>
              </a:ext>
            </a:extLst>
          </p:cNvPr>
          <p:cNvGrpSpPr/>
          <p:nvPr/>
        </p:nvGrpSpPr>
        <p:grpSpPr>
          <a:xfrm>
            <a:off x="8523835" y="1251649"/>
            <a:ext cx="3359935" cy="4930482"/>
            <a:chOff x="4482474" y="1127134"/>
            <a:chExt cx="3359935" cy="5401257"/>
          </a:xfrm>
        </p:grpSpPr>
        <p:sp>
          <p:nvSpPr>
            <p:cNvPr id="26" name="Rectangle: Rounded Corners 25">
              <a:extLst>
                <a:ext uri="{FF2B5EF4-FFF2-40B4-BE49-F238E27FC236}">
                  <a16:creationId xmlns:a16="http://schemas.microsoft.com/office/drawing/2014/main" id="{26F34631-201D-46B6-B7E9-999C85B75A8D}"/>
                </a:ext>
              </a:extLst>
            </p:cNvPr>
            <p:cNvSpPr/>
            <p:nvPr/>
          </p:nvSpPr>
          <p:spPr>
            <a:xfrm>
              <a:off x="4482474" y="1127134"/>
              <a:ext cx="3359935" cy="5401257"/>
            </a:xfrm>
            <a:prstGeom prst="roundRect">
              <a:avLst/>
            </a:prstGeom>
            <a:solidFill>
              <a:srgbClr val="E240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EA3F60F3-63EA-4739-A7BC-DC26B5AB7FC9}"/>
                </a:ext>
              </a:extLst>
            </p:cNvPr>
            <p:cNvSpPr txBox="1"/>
            <p:nvPr/>
          </p:nvSpPr>
          <p:spPr>
            <a:xfrm>
              <a:off x="4665873" y="1648270"/>
              <a:ext cx="3021468" cy="800510"/>
            </a:xfrm>
            <a:prstGeom prst="roundRect">
              <a:avLst/>
            </a:prstGeom>
            <a:solidFill>
              <a:srgbClr val="F8F5F1"/>
            </a:solidFill>
            <a:ln w="28575">
              <a:solidFill>
                <a:srgbClr val="00185E"/>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Using a range of learning methods</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B1DC86A7-3138-46BF-8A98-ABF59098565E}"/>
                </a:ext>
              </a:extLst>
            </p:cNvPr>
            <p:cNvSpPr txBox="1"/>
            <p:nvPr/>
          </p:nvSpPr>
          <p:spPr>
            <a:xfrm>
              <a:off x="4665872" y="2623926"/>
              <a:ext cx="3021469" cy="800510"/>
            </a:xfrm>
            <a:prstGeom prst="roundRect">
              <a:avLst/>
            </a:prstGeom>
            <a:solidFill>
              <a:srgbClr val="F8F5F1"/>
            </a:solidFill>
            <a:ln w="28575">
              <a:solidFill>
                <a:srgbClr val="00185E"/>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Covers the theory &amp; knowledge of the standard</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3ACC76C1-4620-4A18-B8D8-43153AD96462}"/>
                </a:ext>
              </a:extLst>
            </p:cNvPr>
            <p:cNvSpPr txBox="1"/>
            <p:nvPr/>
          </p:nvSpPr>
          <p:spPr>
            <a:xfrm>
              <a:off x="4665872" y="3599584"/>
              <a:ext cx="3021469" cy="643481"/>
            </a:xfrm>
            <a:prstGeom prst="roundRect">
              <a:avLst/>
            </a:prstGeom>
            <a:solidFill>
              <a:srgbClr val="F8F5F1"/>
            </a:solidFill>
            <a:ln w="28575">
              <a:solidFill>
                <a:srgbClr val="00185E"/>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Learn with peers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FB5FEC35-4D73-48A3-8AEC-37298A72AC8E}"/>
                </a:ext>
              </a:extLst>
            </p:cNvPr>
            <p:cNvSpPr txBox="1"/>
            <p:nvPr/>
          </p:nvSpPr>
          <p:spPr>
            <a:xfrm>
              <a:off x="4697770" y="4372159"/>
              <a:ext cx="2957672" cy="800510"/>
            </a:xfrm>
            <a:prstGeom prst="roundRect">
              <a:avLst/>
            </a:prstGeom>
            <a:solidFill>
              <a:srgbClr val="F8F5F1"/>
            </a:solidFill>
            <a:ln w="28575">
              <a:solidFill>
                <a:srgbClr val="00185E"/>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Requires time out of the role</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ED92843E-9B7B-4795-81C0-B99D07398BF0}"/>
                </a:ext>
              </a:extLst>
            </p:cNvPr>
            <p:cNvSpPr txBox="1"/>
            <p:nvPr/>
          </p:nvSpPr>
          <p:spPr>
            <a:xfrm>
              <a:off x="4721641" y="5440913"/>
              <a:ext cx="2957673" cy="783368"/>
            </a:xfrm>
            <a:prstGeom prst="roundRect">
              <a:avLst/>
            </a:prstGeom>
            <a:solidFill>
              <a:srgbClr val="F8F5F1"/>
            </a:solidFill>
            <a:ln w="28575">
              <a:solidFill>
                <a:srgbClr val="00185E"/>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Learn from subject experts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39" name="TextBox 38">
            <a:extLst>
              <a:ext uri="{FF2B5EF4-FFF2-40B4-BE49-F238E27FC236}">
                <a16:creationId xmlns:a16="http://schemas.microsoft.com/office/drawing/2014/main" id="{BE096A92-C8F4-4914-A2F1-25DF0907C252}"/>
              </a:ext>
            </a:extLst>
          </p:cNvPr>
          <p:cNvSpPr txBox="1"/>
          <p:nvPr/>
        </p:nvSpPr>
        <p:spPr>
          <a:xfrm>
            <a:off x="4961122" y="1047338"/>
            <a:ext cx="2957673" cy="408623"/>
          </a:xfrm>
          <a:prstGeom prst="roundRect">
            <a:avLst/>
          </a:prstGeom>
          <a:solidFill>
            <a:srgbClr val="00185E"/>
          </a:solidFill>
          <a:ln w="28575">
            <a:solidFill>
              <a:srgbClr val="00185E"/>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the job training</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TextBox 39">
            <a:extLst>
              <a:ext uri="{FF2B5EF4-FFF2-40B4-BE49-F238E27FC236}">
                <a16:creationId xmlns:a16="http://schemas.microsoft.com/office/drawing/2014/main" id="{FFE5132D-12DF-4869-8B42-C1FB6D0E5D1F}"/>
              </a:ext>
            </a:extLst>
          </p:cNvPr>
          <p:cNvSpPr txBox="1"/>
          <p:nvPr/>
        </p:nvSpPr>
        <p:spPr>
          <a:xfrm>
            <a:off x="8724967" y="1066992"/>
            <a:ext cx="2957673" cy="408623"/>
          </a:xfrm>
          <a:prstGeom prst="roundRect">
            <a:avLst/>
          </a:prstGeom>
          <a:solidFill>
            <a:srgbClr val="00185E"/>
          </a:solidFill>
          <a:ln w="28575">
            <a:solidFill>
              <a:srgbClr val="00185E"/>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Off </a:t>
            </a: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job training</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21114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26FCD-F11A-4174-90B8-6A7698F95085}"/>
              </a:ext>
            </a:extLst>
          </p:cNvPr>
          <p:cNvSpPr>
            <a:spLocks noGrp="1"/>
          </p:cNvSpPr>
          <p:nvPr>
            <p:ph type="title"/>
          </p:nvPr>
        </p:nvSpPr>
        <p:spPr/>
        <p:txBody>
          <a:bodyPr>
            <a:normAutofit/>
          </a:bodyPr>
          <a:lstStyle/>
          <a:p>
            <a:pPr algn="ctr"/>
            <a:r>
              <a:rPr lang="en-US" sz="3600" b="0" i="0" u="none" strike="noStrike" baseline="0" dirty="0">
                <a:solidFill>
                  <a:srgbClr val="000000"/>
                </a:solidFill>
                <a:latin typeface="Arial" panose="020B0604020202020204" pitchFamily="34" charset="0"/>
              </a:rPr>
              <a:t>Training via Shaw Trust Academy</a:t>
            </a:r>
            <a:br>
              <a:rPr lang="en-US" sz="3600" b="0" i="0" u="none" strike="noStrike" baseline="0" dirty="0">
                <a:solidFill>
                  <a:srgbClr val="000000"/>
                </a:solidFill>
                <a:latin typeface="Arial" panose="020B0604020202020204" pitchFamily="34" charset="0"/>
              </a:rPr>
            </a:br>
            <a:r>
              <a:rPr lang="en-US" sz="3600" b="0" i="0" u="none" strike="noStrike" baseline="0" dirty="0">
                <a:solidFill>
                  <a:srgbClr val="000000"/>
                </a:solidFill>
                <a:latin typeface="Arial" panose="020B0604020202020204" pitchFamily="34" charset="0"/>
              </a:rPr>
              <a:t>(or any other arranged for you)</a:t>
            </a:r>
            <a:endParaRPr lang="en-US" sz="3600" dirty="0"/>
          </a:p>
        </p:txBody>
      </p:sp>
      <p:sp>
        <p:nvSpPr>
          <p:cNvPr id="4" name="Date Placeholder 3">
            <a:extLst>
              <a:ext uri="{FF2B5EF4-FFF2-40B4-BE49-F238E27FC236}">
                <a16:creationId xmlns:a16="http://schemas.microsoft.com/office/drawing/2014/main" id="{F8F567E7-84B0-44BE-B81E-09C78305EF18}"/>
              </a:ext>
            </a:extLst>
          </p:cNvPr>
          <p:cNvSpPr>
            <a:spLocks noGrp="1"/>
          </p:cNvSpPr>
          <p:nvPr>
            <p:ph type="dt" sz="half" idx="10"/>
          </p:nvPr>
        </p:nvSpPr>
        <p:spPr/>
        <p:txBody>
          <a:bodyPr/>
          <a:lstStyle/>
          <a:p>
            <a:fld id="{C6C6E297-B32A-4434-BE38-3BEA52394347}" type="datetime1">
              <a:rPr lang="en-GB" smtClean="0"/>
              <a:t>12/05/2022</a:t>
            </a:fld>
            <a:endParaRPr lang="en-GB"/>
          </a:p>
        </p:txBody>
      </p:sp>
      <p:sp>
        <p:nvSpPr>
          <p:cNvPr id="5" name="Footer Placeholder 4">
            <a:extLst>
              <a:ext uri="{FF2B5EF4-FFF2-40B4-BE49-F238E27FC236}">
                <a16:creationId xmlns:a16="http://schemas.microsoft.com/office/drawing/2014/main" id="{93879BCB-4DC5-4127-916E-514B31A0AC26}"/>
              </a:ext>
            </a:extLst>
          </p:cNvPr>
          <p:cNvSpPr>
            <a:spLocks noGrp="1"/>
          </p:cNvSpPr>
          <p:nvPr>
            <p:ph type="ftr" sz="quarter" idx="11"/>
          </p:nvPr>
        </p:nvSpPr>
        <p:spPr/>
        <p:txBody>
          <a:bodyPr/>
          <a:lstStyle/>
          <a:p>
            <a:r>
              <a:rPr lang="en-GB"/>
              <a:t>L6 Careers Apprenticeship</a:t>
            </a:r>
          </a:p>
        </p:txBody>
      </p:sp>
      <p:sp>
        <p:nvSpPr>
          <p:cNvPr id="6" name="Slide Number Placeholder 5">
            <a:extLst>
              <a:ext uri="{FF2B5EF4-FFF2-40B4-BE49-F238E27FC236}">
                <a16:creationId xmlns:a16="http://schemas.microsoft.com/office/drawing/2014/main" id="{7147B39D-357C-4341-ABA7-A77052A08BC5}"/>
              </a:ext>
            </a:extLst>
          </p:cNvPr>
          <p:cNvSpPr>
            <a:spLocks noGrp="1"/>
          </p:cNvSpPr>
          <p:nvPr>
            <p:ph type="sldNum" sz="quarter" idx="12"/>
          </p:nvPr>
        </p:nvSpPr>
        <p:spPr/>
        <p:txBody>
          <a:bodyPr/>
          <a:lstStyle/>
          <a:p>
            <a:fld id="{DE1EB7AF-4971-4CD8-ADD5-3DEE9D107D9B}" type="slidenum">
              <a:rPr lang="en-GB" smtClean="0"/>
              <a:t>13</a:t>
            </a:fld>
            <a:endParaRPr lang="en-GB"/>
          </a:p>
        </p:txBody>
      </p:sp>
      <p:sp>
        <p:nvSpPr>
          <p:cNvPr id="7" name="Rectangle: Rounded Corners 6">
            <a:extLst>
              <a:ext uri="{FF2B5EF4-FFF2-40B4-BE49-F238E27FC236}">
                <a16:creationId xmlns:a16="http://schemas.microsoft.com/office/drawing/2014/main" id="{778D68B9-7090-4350-AFAA-F516AB4C14E0}"/>
              </a:ext>
            </a:extLst>
          </p:cNvPr>
          <p:cNvSpPr/>
          <p:nvPr/>
        </p:nvSpPr>
        <p:spPr>
          <a:xfrm>
            <a:off x="4299501" y="2882399"/>
            <a:ext cx="4114800" cy="187801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0" u="none" strike="noStrike" baseline="0" dirty="0">
                <a:solidFill>
                  <a:schemeClr val="tx1"/>
                </a:solidFill>
                <a:latin typeface="Arial" panose="020B0604020202020204" pitchFamily="34" charset="0"/>
              </a:rPr>
              <a:t>The Off the Job Training Rule (OTJT)</a:t>
            </a:r>
            <a:endParaRPr lang="en-US" sz="3200" dirty="0">
              <a:solidFill>
                <a:schemeClr val="tx1"/>
              </a:solidFill>
            </a:endParaRPr>
          </a:p>
        </p:txBody>
      </p:sp>
      <p:sp>
        <p:nvSpPr>
          <p:cNvPr id="8" name="Oval 7">
            <a:extLst>
              <a:ext uri="{FF2B5EF4-FFF2-40B4-BE49-F238E27FC236}">
                <a16:creationId xmlns:a16="http://schemas.microsoft.com/office/drawing/2014/main" id="{E89BA6A4-E979-4D52-A7D2-2172740EFAAA}"/>
              </a:ext>
            </a:extLst>
          </p:cNvPr>
          <p:cNvSpPr/>
          <p:nvPr/>
        </p:nvSpPr>
        <p:spPr>
          <a:xfrm>
            <a:off x="6874567" y="1674225"/>
            <a:ext cx="2150163" cy="750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a:solidFill>
                  <a:srgbClr val="000000"/>
                </a:solidFill>
                <a:latin typeface="Arial" panose="020B0604020202020204" pitchFamily="34" charset="0"/>
              </a:rPr>
              <a:t>All staff calls</a:t>
            </a:r>
            <a:endParaRPr lang="en-US"/>
          </a:p>
        </p:txBody>
      </p:sp>
      <p:sp>
        <p:nvSpPr>
          <p:cNvPr id="10" name="Oval 9">
            <a:extLst>
              <a:ext uri="{FF2B5EF4-FFF2-40B4-BE49-F238E27FC236}">
                <a16:creationId xmlns:a16="http://schemas.microsoft.com/office/drawing/2014/main" id="{57723B42-C8F6-4609-A81B-F05B8D3CC5BA}"/>
              </a:ext>
            </a:extLst>
          </p:cNvPr>
          <p:cNvSpPr/>
          <p:nvPr/>
        </p:nvSpPr>
        <p:spPr>
          <a:xfrm>
            <a:off x="347870" y="3429000"/>
            <a:ext cx="2464904" cy="873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dirty="0">
                <a:solidFill>
                  <a:srgbClr val="000000"/>
                </a:solidFill>
                <a:latin typeface="Arial" panose="020B0604020202020204" pitchFamily="34" charset="0"/>
              </a:rPr>
              <a:t>Team Meetings</a:t>
            </a:r>
            <a:endParaRPr lang="en-US" dirty="0"/>
          </a:p>
        </p:txBody>
      </p:sp>
      <p:sp>
        <p:nvSpPr>
          <p:cNvPr id="11" name="Oval 10">
            <a:extLst>
              <a:ext uri="{FF2B5EF4-FFF2-40B4-BE49-F238E27FC236}">
                <a16:creationId xmlns:a16="http://schemas.microsoft.com/office/drawing/2014/main" id="{35332BBF-A040-479D-AC79-E8C7CC179BF9}"/>
              </a:ext>
            </a:extLst>
          </p:cNvPr>
          <p:cNvSpPr/>
          <p:nvPr/>
        </p:nvSpPr>
        <p:spPr>
          <a:xfrm>
            <a:off x="109330" y="4929084"/>
            <a:ext cx="2703444" cy="109596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a:solidFill>
                  <a:srgbClr val="000000"/>
                </a:solidFill>
                <a:latin typeface="Arial" panose="020B0604020202020204" pitchFamily="34" charset="0"/>
              </a:rPr>
              <a:t>Appraisals and Reviews</a:t>
            </a:r>
            <a:endParaRPr lang="en-US"/>
          </a:p>
        </p:txBody>
      </p:sp>
      <p:sp>
        <p:nvSpPr>
          <p:cNvPr id="12" name="Oval 11">
            <a:extLst>
              <a:ext uri="{FF2B5EF4-FFF2-40B4-BE49-F238E27FC236}">
                <a16:creationId xmlns:a16="http://schemas.microsoft.com/office/drawing/2014/main" id="{711FBEDB-B552-4EB7-B8FA-5E101036E214}"/>
              </a:ext>
            </a:extLst>
          </p:cNvPr>
          <p:cNvSpPr/>
          <p:nvPr/>
        </p:nvSpPr>
        <p:spPr>
          <a:xfrm>
            <a:off x="9024730" y="3339548"/>
            <a:ext cx="2574235" cy="118275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a:solidFill>
                  <a:srgbClr val="000000"/>
                </a:solidFill>
                <a:latin typeface="Arial" panose="020B0604020202020204" pitchFamily="34" charset="0"/>
              </a:rPr>
              <a:t>Mentoring or Inducting new colleagues</a:t>
            </a:r>
            <a:endParaRPr lang="en-US"/>
          </a:p>
        </p:txBody>
      </p:sp>
      <p:sp>
        <p:nvSpPr>
          <p:cNvPr id="13" name="Oval 12">
            <a:extLst>
              <a:ext uri="{FF2B5EF4-FFF2-40B4-BE49-F238E27FC236}">
                <a16:creationId xmlns:a16="http://schemas.microsoft.com/office/drawing/2014/main" id="{77B01A15-3165-43E7-AE5E-C4D0489608C7}"/>
              </a:ext>
            </a:extLst>
          </p:cNvPr>
          <p:cNvSpPr/>
          <p:nvPr/>
        </p:nvSpPr>
        <p:spPr>
          <a:xfrm>
            <a:off x="9428919" y="5063038"/>
            <a:ext cx="2445028" cy="962007"/>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dirty="0">
                <a:solidFill>
                  <a:srgbClr val="000000"/>
                </a:solidFill>
                <a:latin typeface="Arial" panose="020B0604020202020204" pitchFamily="34" charset="0"/>
              </a:rPr>
              <a:t>Mandatory training</a:t>
            </a:r>
            <a:endParaRPr lang="en-US" dirty="0"/>
          </a:p>
        </p:txBody>
      </p:sp>
      <p:sp>
        <p:nvSpPr>
          <p:cNvPr id="16" name="Oval 15">
            <a:extLst>
              <a:ext uri="{FF2B5EF4-FFF2-40B4-BE49-F238E27FC236}">
                <a16:creationId xmlns:a16="http://schemas.microsoft.com/office/drawing/2014/main" id="{41539CB7-CE3C-4A8B-9E62-F44993AC121D}"/>
              </a:ext>
            </a:extLst>
          </p:cNvPr>
          <p:cNvSpPr/>
          <p:nvPr/>
        </p:nvSpPr>
        <p:spPr>
          <a:xfrm>
            <a:off x="274157" y="1505666"/>
            <a:ext cx="3240157" cy="1500859"/>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a:solidFill>
                  <a:srgbClr val="000000"/>
                </a:solidFill>
                <a:latin typeface="Arial" panose="020B0604020202020204" pitchFamily="34" charset="0"/>
              </a:rPr>
              <a:t>Preparing courses or training for customers, clients or colleagues</a:t>
            </a:r>
            <a:endParaRPr lang="en-US"/>
          </a:p>
        </p:txBody>
      </p:sp>
      <p:sp>
        <p:nvSpPr>
          <p:cNvPr id="17" name="Oval 16">
            <a:extLst>
              <a:ext uri="{FF2B5EF4-FFF2-40B4-BE49-F238E27FC236}">
                <a16:creationId xmlns:a16="http://schemas.microsoft.com/office/drawing/2014/main" id="{F8F9A9AC-28C7-4219-8B20-112829D61905}"/>
              </a:ext>
            </a:extLst>
          </p:cNvPr>
          <p:cNvSpPr/>
          <p:nvPr/>
        </p:nvSpPr>
        <p:spPr>
          <a:xfrm>
            <a:off x="9645927" y="1810132"/>
            <a:ext cx="2228020" cy="84361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a:solidFill>
                  <a:srgbClr val="000000"/>
                </a:solidFill>
                <a:latin typeface="Arial" panose="020B0604020202020204" pitchFamily="34" charset="0"/>
              </a:rPr>
              <a:t>Reading and Research</a:t>
            </a:r>
            <a:endParaRPr lang="en-US"/>
          </a:p>
        </p:txBody>
      </p:sp>
      <p:sp>
        <p:nvSpPr>
          <p:cNvPr id="18" name="Oval 17">
            <a:extLst>
              <a:ext uri="{FF2B5EF4-FFF2-40B4-BE49-F238E27FC236}">
                <a16:creationId xmlns:a16="http://schemas.microsoft.com/office/drawing/2014/main" id="{78636B38-05CE-4F3C-923C-CCF9F9FCE87C}"/>
              </a:ext>
            </a:extLst>
          </p:cNvPr>
          <p:cNvSpPr/>
          <p:nvPr/>
        </p:nvSpPr>
        <p:spPr>
          <a:xfrm>
            <a:off x="4299501" y="1665279"/>
            <a:ext cx="1636643" cy="75019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dirty="0">
                <a:solidFill>
                  <a:srgbClr val="000000"/>
                </a:solidFill>
                <a:latin typeface="Arial" panose="020B0604020202020204" pitchFamily="34" charset="0"/>
              </a:rPr>
              <a:t>Tutorials</a:t>
            </a:r>
            <a:endParaRPr lang="en-US" dirty="0"/>
          </a:p>
        </p:txBody>
      </p:sp>
      <p:sp>
        <p:nvSpPr>
          <p:cNvPr id="19" name="Oval 18">
            <a:extLst>
              <a:ext uri="{FF2B5EF4-FFF2-40B4-BE49-F238E27FC236}">
                <a16:creationId xmlns:a16="http://schemas.microsoft.com/office/drawing/2014/main" id="{2411E6B7-3D57-4DCD-8235-1A323A1E2051}"/>
              </a:ext>
            </a:extLst>
          </p:cNvPr>
          <p:cNvSpPr/>
          <p:nvPr/>
        </p:nvSpPr>
        <p:spPr>
          <a:xfrm>
            <a:off x="6096000" y="5252382"/>
            <a:ext cx="3051311" cy="132556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dirty="0">
                <a:solidFill>
                  <a:srgbClr val="000000"/>
                </a:solidFill>
                <a:latin typeface="Arial" panose="020B0604020202020204" pitchFamily="34" charset="0"/>
              </a:rPr>
              <a:t>Meetings with managers / colleagues / other organisations</a:t>
            </a:r>
            <a:endParaRPr lang="en-US" dirty="0"/>
          </a:p>
        </p:txBody>
      </p:sp>
      <p:sp>
        <p:nvSpPr>
          <p:cNvPr id="20" name="Oval 19">
            <a:extLst>
              <a:ext uri="{FF2B5EF4-FFF2-40B4-BE49-F238E27FC236}">
                <a16:creationId xmlns:a16="http://schemas.microsoft.com/office/drawing/2014/main" id="{72D57361-C613-4DB9-B445-28A9386224B6}"/>
              </a:ext>
            </a:extLst>
          </p:cNvPr>
          <p:cNvSpPr/>
          <p:nvPr/>
        </p:nvSpPr>
        <p:spPr>
          <a:xfrm>
            <a:off x="2812774" y="5494492"/>
            <a:ext cx="2484783" cy="99838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dirty="0">
                <a:solidFill>
                  <a:srgbClr val="000000"/>
                </a:solidFill>
                <a:latin typeface="Arial" panose="020B0604020202020204" pitchFamily="34" charset="0"/>
              </a:rPr>
              <a:t>Conferences and Events</a:t>
            </a:r>
            <a:endParaRPr lang="en-US" dirty="0"/>
          </a:p>
        </p:txBody>
      </p:sp>
    </p:spTree>
    <p:extLst>
      <p:ext uri="{BB962C8B-B14F-4D97-AF65-F5344CB8AC3E}">
        <p14:creationId xmlns:p14="http://schemas.microsoft.com/office/powerpoint/2010/main" val="2351093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D647D-6BED-455F-90A8-E03E8FCD6A7C}"/>
              </a:ext>
            </a:extLst>
          </p:cNvPr>
          <p:cNvSpPr>
            <a:spLocks noGrp="1"/>
          </p:cNvSpPr>
          <p:nvPr>
            <p:ph type="title"/>
          </p:nvPr>
        </p:nvSpPr>
        <p:spPr/>
        <p:txBody>
          <a:bodyPr/>
          <a:lstStyle/>
          <a:p>
            <a:r>
              <a:rPr lang="en-GB" dirty="0"/>
              <a:t>Types of Evidence</a:t>
            </a:r>
          </a:p>
        </p:txBody>
      </p:sp>
      <p:sp>
        <p:nvSpPr>
          <p:cNvPr id="3" name="Content Placeholder 2">
            <a:extLst>
              <a:ext uri="{FF2B5EF4-FFF2-40B4-BE49-F238E27FC236}">
                <a16:creationId xmlns:a16="http://schemas.microsoft.com/office/drawing/2014/main" id="{260004D4-4649-414B-9601-F43D20AA12B1}"/>
              </a:ext>
            </a:extLst>
          </p:cNvPr>
          <p:cNvSpPr>
            <a:spLocks noGrp="1"/>
          </p:cNvSpPr>
          <p:nvPr>
            <p:ph idx="1"/>
          </p:nvPr>
        </p:nvSpPr>
        <p:spPr/>
        <p:txBody>
          <a:bodyPr>
            <a:normAutofit fontScale="92500" lnSpcReduction="20000"/>
          </a:bodyPr>
          <a:lstStyle/>
          <a:p>
            <a:pPr marL="0" indent="0">
              <a:buNone/>
            </a:pPr>
            <a:r>
              <a:rPr lang="en-GB" dirty="0"/>
              <a:t>Observation</a:t>
            </a:r>
          </a:p>
          <a:p>
            <a:pPr marL="0" indent="0">
              <a:buNone/>
            </a:pPr>
            <a:r>
              <a:rPr lang="en-GB" dirty="0"/>
              <a:t>Assignments</a:t>
            </a:r>
          </a:p>
          <a:p>
            <a:pPr marL="0" indent="0">
              <a:buNone/>
            </a:pPr>
            <a:r>
              <a:rPr lang="en-GB" dirty="0"/>
              <a:t>Mind Map/Academic Poster</a:t>
            </a:r>
          </a:p>
          <a:p>
            <a:pPr marL="0" indent="0">
              <a:buNone/>
            </a:pPr>
            <a:r>
              <a:rPr lang="en-GB" dirty="0"/>
              <a:t>Presentation</a:t>
            </a:r>
          </a:p>
          <a:p>
            <a:pPr marL="0" indent="0">
              <a:buNone/>
            </a:pPr>
            <a:r>
              <a:rPr lang="en-GB" dirty="0"/>
              <a:t>Reflective Accounts</a:t>
            </a:r>
          </a:p>
          <a:p>
            <a:pPr marL="0" indent="0">
              <a:buNone/>
            </a:pPr>
            <a:r>
              <a:rPr lang="en-GB" dirty="0"/>
              <a:t>Case Studies</a:t>
            </a:r>
          </a:p>
          <a:p>
            <a:pPr marL="0" indent="0">
              <a:buNone/>
            </a:pPr>
            <a:r>
              <a:rPr lang="en-GB" dirty="0"/>
              <a:t>Written Questions</a:t>
            </a:r>
          </a:p>
          <a:p>
            <a:pPr marL="0" indent="0">
              <a:buNone/>
            </a:pPr>
            <a:r>
              <a:rPr lang="en-GB" dirty="0"/>
              <a:t>Audio/Visual Recordings</a:t>
            </a:r>
          </a:p>
          <a:p>
            <a:pPr marL="0" indent="0">
              <a:buNone/>
            </a:pPr>
            <a:r>
              <a:rPr lang="en-GB" dirty="0"/>
              <a:t>Product Evidence: Emails, Reports, Minutes of Meetings</a:t>
            </a:r>
          </a:p>
          <a:p>
            <a:pPr marL="0" indent="0">
              <a:buNone/>
            </a:pPr>
            <a:r>
              <a:rPr lang="en-GB" dirty="0"/>
              <a:t>Witness Testimony</a:t>
            </a:r>
          </a:p>
        </p:txBody>
      </p:sp>
      <p:sp>
        <p:nvSpPr>
          <p:cNvPr id="4" name="Date Placeholder 3">
            <a:extLst>
              <a:ext uri="{FF2B5EF4-FFF2-40B4-BE49-F238E27FC236}">
                <a16:creationId xmlns:a16="http://schemas.microsoft.com/office/drawing/2014/main" id="{9F4004B4-E204-4EEE-8875-4C7D1108E0BB}"/>
              </a:ext>
            </a:extLst>
          </p:cNvPr>
          <p:cNvSpPr>
            <a:spLocks noGrp="1"/>
          </p:cNvSpPr>
          <p:nvPr>
            <p:ph type="dt" sz="half" idx="10"/>
          </p:nvPr>
        </p:nvSpPr>
        <p:spPr/>
        <p:txBody>
          <a:bodyPr/>
          <a:lstStyle/>
          <a:p>
            <a:fld id="{385B55DD-D250-4B2D-AA99-545D9F1A648B}" type="datetime1">
              <a:rPr lang="en-GB" smtClean="0"/>
              <a:t>12/05/2022</a:t>
            </a:fld>
            <a:endParaRPr lang="en-GB"/>
          </a:p>
        </p:txBody>
      </p:sp>
      <p:sp>
        <p:nvSpPr>
          <p:cNvPr id="5" name="Footer Placeholder 4">
            <a:extLst>
              <a:ext uri="{FF2B5EF4-FFF2-40B4-BE49-F238E27FC236}">
                <a16:creationId xmlns:a16="http://schemas.microsoft.com/office/drawing/2014/main" id="{447A488F-3B44-4606-8CF7-78E3A4BBA26D}"/>
              </a:ext>
            </a:extLst>
          </p:cNvPr>
          <p:cNvSpPr>
            <a:spLocks noGrp="1"/>
          </p:cNvSpPr>
          <p:nvPr>
            <p:ph type="ftr" sz="quarter" idx="11"/>
          </p:nvPr>
        </p:nvSpPr>
        <p:spPr/>
        <p:txBody>
          <a:bodyPr/>
          <a:lstStyle/>
          <a:p>
            <a:r>
              <a:rPr lang="en-GB"/>
              <a:t>L6 Careers Apprenticeship</a:t>
            </a:r>
          </a:p>
        </p:txBody>
      </p:sp>
      <p:sp>
        <p:nvSpPr>
          <p:cNvPr id="6" name="Slide Number Placeholder 5">
            <a:extLst>
              <a:ext uri="{FF2B5EF4-FFF2-40B4-BE49-F238E27FC236}">
                <a16:creationId xmlns:a16="http://schemas.microsoft.com/office/drawing/2014/main" id="{EC5B3938-6F08-4530-9380-8A84A0EA474A}"/>
              </a:ext>
            </a:extLst>
          </p:cNvPr>
          <p:cNvSpPr>
            <a:spLocks noGrp="1"/>
          </p:cNvSpPr>
          <p:nvPr>
            <p:ph type="sldNum" sz="quarter" idx="12"/>
          </p:nvPr>
        </p:nvSpPr>
        <p:spPr/>
        <p:txBody>
          <a:bodyPr/>
          <a:lstStyle/>
          <a:p>
            <a:fld id="{9E0C9531-D2C3-4822-9A2A-8B33825FEA0E}" type="slidenum">
              <a:rPr lang="en-GB" smtClean="0"/>
              <a:t>14</a:t>
            </a:fld>
            <a:endParaRPr lang="en-GB"/>
          </a:p>
        </p:txBody>
      </p:sp>
      <p:pic>
        <p:nvPicPr>
          <p:cNvPr id="7" name="Picture 6">
            <a:extLst>
              <a:ext uri="{FF2B5EF4-FFF2-40B4-BE49-F238E27FC236}">
                <a16:creationId xmlns:a16="http://schemas.microsoft.com/office/drawing/2014/main" id="{537221B9-7FD3-4B81-B520-F01FE0A48FD9}"/>
              </a:ext>
            </a:extLst>
          </p:cNvPr>
          <p:cNvPicPr>
            <a:picLocks noChangeAspect="1"/>
          </p:cNvPicPr>
          <p:nvPr/>
        </p:nvPicPr>
        <p:blipFill>
          <a:blip r:embed="rId2"/>
          <a:stretch>
            <a:fillRect/>
          </a:stretch>
        </p:blipFill>
        <p:spPr>
          <a:xfrm>
            <a:off x="9561907" y="487514"/>
            <a:ext cx="1536325" cy="774259"/>
          </a:xfrm>
          <a:prstGeom prst="rect">
            <a:avLst/>
          </a:prstGeom>
        </p:spPr>
      </p:pic>
      <p:pic>
        <p:nvPicPr>
          <p:cNvPr id="9" name="Picture 8">
            <a:extLst>
              <a:ext uri="{FF2B5EF4-FFF2-40B4-BE49-F238E27FC236}">
                <a16:creationId xmlns:a16="http://schemas.microsoft.com/office/drawing/2014/main" id="{4E540F1C-D699-4B98-B49D-34FF429BB2BB}"/>
              </a:ext>
            </a:extLst>
          </p:cNvPr>
          <p:cNvPicPr>
            <a:picLocks noChangeAspect="1"/>
          </p:cNvPicPr>
          <p:nvPr/>
        </p:nvPicPr>
        <p:blipFill>
          <a:blip r:embed="rId3"/>
          <a:stretch>
            <a:fillRect/>
          </a:stretch>
        </p:blipFill>
        <p:spPr>
          <a:xfrm>
            <a:off x="9810749" y="1504950"/>
            <a:ext cx="1233997" cy="1221935"/>
          </a:xfrm>
          <a:prstGeom prst="rect">
            <a:avLst/>
          </a:prstGeom>
        </p:spPr>
      </p:pic>
      <p:pic>
        <p:nvPicPr>
          <p:cNvPr id="11" name="Picture 10">
            <a:extLst>
              <a:ext uri="{FF2B5EF4-FFF2-40B4-BE49-F238E27FC236}">
                <a16:creationId xmlns:a16="http://schemas.microsoft.com/office/drawing/2014/main" id="{8BFFBBB8-FA11-4BBB-B739-CBDC531D2D91}"/>
              </a:ext>
            </a:extLst>
          </p:cNvPr>
          <p:cNvPicPr>
            <a:picLocks noChangeAspect="1"/>
          </p:cNvPicPr>
          <p:nvPr/>
        </p:nvPicPr>
        <p:blipFill>
          <a:blip r:embed="rId4"/>
          <a:stretch>
            <a:fillRect/>
          </a:stretch>
        </p:blipFill>
        <p:spPr>
          <a:xfrm>
            <a:off x="9848848" y="4137467"/>
            <a:ext cx="2047875" cy="1676697"/>
          </a:xfrm>
          <a:prstGeom prst="rect">
            <a:avLst/>
          </a:prstGeom>
        </p:spPr>
      </p:pic>
    </p:spTree>
    <p:extLst>
      <p:ext uri="{BB962C8B-B14F-4D97-AF65-F5344CB8AC3E}">
        <p14:creationId xmlns:p14="http://schemas.microsoft.com/office/powerpoint/2010/main" val="3477630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76090-B6AC-4151-B822-DC5909D6718B}"/>
              </a:ext>
            </a:extLst>
          </p:cNvPr>
          <p:cNvSpPr>
            <a:spLocks noGrp="1"/>
          </p:cNvSpPr>
          <p:nvPr>
            <p:ph type="title"/>
          </p:nvPr>
        </p:nvSpPr>
        <p:spPr/>
        <p:txBody>
          <a:bodyPr>
            <a:normAutofit/>
          </a:bodyPr>
          <a:lstStyle/>
          <a:p>
            <a:pPr algn="ctr"/>
            <a:r>
              <a:rPr lang="en-US" sz="4000" b="1" i="0" u="none" strike="noStrike" baseline="0" dirty="0">
                <a:solidFill>
                  <a:srgbClr val="000000"/>
                </a:solidFill>
                <a:latin typeface="Arial" panose="020B0604020202020204" pitchFamily="34" charset="0"/>
              </a:rPr>
              <a:t>Keeping Track-OneFile</a:t>
            </a:r>
            <a:endParaRPr lang="en-US" sz="4000" dirty="0"/>
          </a:p>
        </p:txBody>
      </p:sp>
      <p:pic>
        <p:nvPicPr>
          <p:cNvPr id="8" name="Content Placeholder 7">
            <a:extLst>
              <a:ext uri="{FF2B5EF4-FFF2-40B4-BE49-F238E27FC236}">
                <a16:creationId xmlns:a16="http://schemas.microsoft.com/office/drawing/2014/main" id="{DAD70B75-B625-482E-9E55-E54349362A46}"/>
              </a:ext>
            </a:extLst>
          </p:cNvPr>
          <p:cNvPicPr>
            <a:picLocks noGrp="1" noChangeAspect="1"/>
          </p:cNvPicPr>
          <p:nvPr>
            <p:ph idx="1"/>
          </p:nvPr>
        </p:nvPicPr>
        <p:blipFill>
          <a:blip r:embed="rId2"/>
          <a:stretch>
            <a:fillRect/>
          </a:stretch>
        </p:blipFill>
        <p:spPr>
          <a:xfrm>
            <a:off x="1272208" y="1494093"/>
            <a:ext cx="9351940" cy="5227382"/>
          </a:xfrm>
        </p:spPr>
      </p:pic>
      <p:sp>
        <p:nvSpPr>
          <p:cNvPr id="4" name="Date Placeholder 3">
            <a:extLst>
              <a:ext uri="{FF2B5EF4-FFF2-40B4-BE49-F238E27FC236}">
                <a16:creationId xmlns:a16="http://schemas.microsoft.com/office/drawing/2014/main" id="{E4770D53-F520-49E3-88F1-59276B55EE41}"/>
              </a:ext>
            </a:extLst>
          </p:cNvPr>
          <p:cNvSpPr>
            <a:spLocks noGrp="1"/>
          </p:cNvSpPr>
          <p:nvPr>
            <p:ph type="dt" sz="half" idx="10"/>
          </p:nvPr>
        </p:nvSpPr>
        <p:spPr/>
        <p:txBody>
          <a:bodyPr/>
          <a:lstStyle/>
          <a:p>
            <a:fld id="{C6C6E297-B32A-4434-BE38-3BEA52394347}" type="datetime1">
              <a:rPr lang="en-GB" smtClean="0"/>
              <a:t>12/05/2022</a:t>
            </a:fld>
            <a:endParaRPr lang="en-GB"/>
          </a:p>
        </p:txBody>
      </p:sp>
      <p:sp>
        <p:nvSpPr>
          <p:cNvPr id="5" name="Footer Placeholder 4">
            <a:extLst>
              <a:ext uri="{FF2B5EF4-FFF2-40B4-BE49-F238E27FC236}">
                <a16:creationId xmlns:a16="http://schemas.microsoft.com/office/drawing/2014/main" id="{3B3C36CE-B1FA-43FD-B0A5-548DBBA2B643}"/>
              </a:ext>
            </a:extLst>
          </p:cNvPr>
          <p:cNvSpPr>
            <a:spLocks noGrp="1"/>
          </p:cNvSpPr>
          <p:nvPr>
            <p:ph type="ftr" sz="quarter" idx="11"/>
          </p:nvPr>
        </p:nvSpPr>
        <p:spPr/>
        <p:txBody>
          <a:bodyPr/>
          <a:lstStyle/>
          <a:p>
            <a:r>
              <a:rPr lang="en-GB"/>
              <a:t>L6 Careers Apprenticeship</a:t>
            </a:r>
          </a:p>
        </p:txBody>
      </p:sp>
      <p:sp>
        <p:nvSpPr>
          <p:cNvPr id="6" name="Slide Number Placeholder 5">
            <a:extLst>
              <a:ext uri="{FF2B5EF4-FFF2-40B4-BE49-F238E27FC236}">
                <a16:creationId xmlns:a16="http://schemas.microsoft.com/office/drawing/2014/main" id="{56A0DAA5-89D3-4C1B-B035-F52994D236EF}"/>
              </a:ext>
            </a:extLst>
          </p:cNvPr>
          <p:cNvSpPr>
            <a:spLocks noGrp="1"/>
          </p:cNvSpPr>
          <p:nvPr>
            <p:ph type="sldNum" sz="quarter" idx="12"/>
          </p:nvPr>
        </p:nvSpPr>
        <p:spPr/>
        <p:txBody>
          <a:bodyPr/>
          <a:lstStyle/>
          <a:p>
            <a:fld id="{DE1EB7AF-4971-4CD8-ADD5-3DEE9D107D9B}" type="slidenum">
              <a:rPr lang="en-GB" smtClean="0"/>
              <a:t>15</a:t>
            </a:fld>
            <a:endParaRPr lang="en-GB"/>
          </a:p>
        </p:txBody>
      </p:sp>
    </p:spTree>
    <p:extLst>
      <p:ext uri="{BB962C8B-B14F-4D97-AF65-F5344CB8AC3E}">
        <p14:creationId xmlns:p14="http://schemas.microsoft.com/office/powerpoint/2010/main" val="2735765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FF2A9-30E1-4994-9257-0B5182059832}"/>
              </a:ext>
            </a:extLst>
          </p:cNvPr>
          <p:cNvSpPr>
            <a:spLocks noGrp="1"/>
          </p:cNvSpPr>
          <p:nvPr>
            <p:ph type="title"/>
          </p:nvPr>
        </p:nvSpPr>
        <p:spPr/>
        <p:txBody>
          <a:bodyPr/>
          <a:lstStyle/>
          <a:p>
            <a:r>
              <a:rPr lang="en-GB" dirty="0"/>
              <a:t>L6 Pre-task</a:t>
            </a:r>
          </a:p>
        </p:txBody>
      </p:sp>
      <p:sp>
        <p:nvSpPr>
          <p:cNvPr id="3" name="Content Placeholder 2">
            <a:extLst>
              <a:ext uri="{FF2B5EF4-FFF2-40B4-BE49-F238E27FC236}">
                <a16:creationId xmlns:a16="http://schemas.microsoft.com/office/drawing/2014/main" id="{76CFE694-988F-48D9-A6EC-76EE974AE661}"/>
              </a:ext>
            </a:extLst>
          </p:cNvPr>
          <p:cNvSpPr>
            <a:spLocks noGrp="1"/>
          </p:cNvSpPr>
          <p:nvPr>
            <p:ph idx="1"/>
          </p:nvPr>
        </p:nvSpPr>
        <p:spPr/>
        <p:txBody>
          <a:bodyPr/>
          <a:lstStyle/>
          <a:p>
            <a:pPr marL="0" indent="0">
              <a:buNone/>
            </a:pPr>
            <a:r>
              <a:rPr lang="en-US" sz="1800" dirty="0">
                <a:latin typeface="Calibri" panose="020F0502020204030204" pitchFamily="34" charset="0"/>
                <a:ea typeface="Calibri" panose="020F0502020204030204" pitchFamily="34" charset="0"/>
              </a:rPr>
              <a:t>A</a:t>
            </a:r>
            <a:r>
              <a:rPr lang="en-US" sz="1800" dirty="0">
                <a:effectLst/>
                <a:latin typeface="Calibri" panose="020F0502020204030204" pitchFamily="34" charset="0"/>
                <a:ea typeface="Calibri" panose="020F0502020204030204" pitchFamily="34" charset="0"/>
              </a:rPr>
              <a:t>ll individuals who express in an interest in this standard to complete a written assignment linked to the Career Development Professional </a:t>
            </a:r>
            <a:r>
              <a:rPr lang="en-US" sz="1800" dirty="0">
                <a:latin typeface="Calibri" panose="020F0502020204030204" pitchFamily="34" charset="0"/>
                <a:ea typeface="Calibri" panose="020F0502020204030204" pitchFamily="34" charset="0"/>
              </a:rPr>
              <a:t>P</a:t>
            </a:r>
            <a:r>
              <a:rPr lang="en-US" sz="1800" dirty="0">
                <a:effectLst/>
                <a:latin typeface="Calibri" panose="020F0502020204030204" pitchFamily="34" charset="0"/>
                <a:ea typeface="Calibri" panose="020F0502020204030204" pitchFamily="34" charset="0"/>
              </a:rPr>
              <a:t>rogramme.</a:t>
            </a:r>
          </a:p>
          <a:p>
            <a:pPr marL="0" indent="0">
              <a:buNone/>
            </a:pPr>
            <a:endParaRPr lang="en-US" sz="1800" dirty="0">
              <a:latin typeface="Calibri" panose="020F0502020204030204" pitchFamily="34" charset="0"/>
              <a:ea typeface="Calibri" panose="020F0502020204030204" pitchFamily="34" charset="0"/>
            </a:endParaRPr>
          </a:p>
          <a:p>
            <a:pPr marL="0" indent="0">
              <a:buNone/>
            </a:pPr>
            <a:r>
              <a:rPr lang="en-GB" sz="1800" b="1" dirty="0">
                <a:effectLst/>
                <a:latin typeface="Calibri" panose="020F0502020204030204" pitchFamily="34" charset="0"/>
                <a:ea typeface="Calibri" panose="020F0502020204030204" pitchFamily="34" charset="0"/>
              </a:rPr>
              <a:t>Unit 4: LO 2 Understand the media used to communicate with clients</a:t>
            </a:r>
          </a:p>
          <a:p>
            <a:r>
              <a:rPr lang="en-GB" sz="1800" kern="1200" dirty="0">
                <a:solidFill>
                  <a:srgbClr val="000000"/>
                </a:solidFill>
                <a:effectLst/>
                <a:latin typeface="Calibri" panose="020F0502020204030204" pitchFamily="34" charset="0"/>
                <a:ea typeface="Calibri" panose="020F0502020204030204" pitchFamily="34" charset="0"/>
                <a:cs typeface="+mn-cs"/>
              </a:rPr>
              <a:t>A/C 1.2 Justify the requirement for client interactions to have a clearly defined purpose.</a:t>
            </a:r>
            <a:endParaRPr lang="en-US" sz="1800" dirty="0">
              <a:effectLst/>
              <a:latin typeface="Times New Roman" panose="02020603050405020304" pitchFamily="18" charset="0"/>
              <a:ea typeface="Times New Roman" panose="02020603050405020304" pitchFamily="18" charset="0"/>
            </a:endParaRPr>
          </a:p>
          <a:p>
            <a:r>
              <a:rPr lang="en-GB" sz="1800" kern="1200" dirty="0">
                <a:solidFill>
                  <a:srgbClr val="000000"/>
                </a:solidFill>
                <a:effectLst/>
                <a:latin typeface="Calibri" panose="020F0502020204030204" pitchFamily="34" charset="0"/>
                <a:ea typeface="Calibri" panose="020F0502020204030204" pitchFamily="34" charset="0"/>
                <a:cs typeface="+mn-cs"/>
              </a:rPr>
              <a:t>A/C 2.1: Critically evaluate the range of digital technologies used to communicate with clients</a:t>
            </a:r>
            <a:endParaRPr lang="en-US" sz="1800" dirty="0">
              <a:effectLst/>
              <a:latin typeface="Times New Roman" panose="02020603050405020304" pitchFamily="18" charset="0"/>
              <a:ea typeface="Times New Roman" panose="02020603050405020304" pitchFamily="18" charset="0"/>
            </a:endParaRPr>
          </a:p>
          <a:p>
            <a:pPr marL="0" indent="0">
              <a:buNone/>
            </a:pPr>
            <a:endParaRPr lang="en-GB" sz="1800" dirty="0">
              <a:latin typeface="Calibri" panose="020F0502020204030204" pitchFamily="34" charset="0"/>
              <a:ea typeface="Calibri" panose="020F0502020204030204" pitchFamily="34" charset="0"/>
            </a:endParaRPr>
          </a:p>
          <a:p>
            <a:pPr marL="0" indent="0">
              <a:buNone/>
            </a:pPr>
            <a:r>
              <a:rPr lang="en-GB" sz="1800" b="1" dirty="0">
                <a:latin typeface="Calibri" panose="020F0502020204030204" pitchFamily="34" charset="0"/>
                <a:ea typeface="Calibri" panose="020F0502020204030204" pitchFamily="34" charset="0"/>
              </a:rPr>
              <a:t>Other requirements for Apprenticeship</a:t>
            </a:r>
          </a:p>
          <a:p>
            <a:pPr marL="0" indent="0">
              <a:buNone/>
            </a:pPr>
            <a:r>
              <a:rPr lang="en-GB" sz="1800" dirty="0">
                <a:effectLst/>
                <a:latin typeface="Calibri" panose="020F0502020204030204" pitchFamily="34" charset="0"/>
                <a:ea typeface="Calibri" panose="020F0502020204030204" pitchFamily="34" charset="0"/>
              </a:rPr>
              <a:t>Functional Skills Maths and English (Level 2)</a:t>
            </a:r>
            <a:endParaRPr lang="en-US" sz="1800" dirty="0">
              <a:effectLst/>
              <a:latin typeface="Calibri" panose="020F0502020204030204" pitchFamily="34" charset="0"/>
              <a:ea typeface="Calibri" panose="020F0502020204030204" pitchFamily="34" charset="0"/>
            </a:endParaRPr>
          </a:p>
          <a:p>
            <a:pPr marL="0" indent="0">
              <a:buNone/>
            </a:pPr>
            <a:endParaRPr lang="en-US" sz="1800" dirty="0">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dirty="0"/>
          </a:p>
        </p:txBody>
      </p:sp>
      <p:sp>
        <p:nvSpPr>
          <p:cNvPr id="4" name="Date Placeholder 3">
            <a:extLst>
              <a:ext uri="{FF2B5EF4-FFF2-40B4-BE49-F238E27FC236}">
                <a16:creationId xmlns:a16="http://schemas.microsoft.com/office/drawing/2014/main" id="{F1BF6CC3-CB2F-44B3-ADA8-2FEBD6E13298}"/>
              </a:ext>
            </a:extLst>
          </p:cNvPr>
          <p:cNvSpPr>
            <a:spLocks noGrp="1"/>
          </p:cNvSpPr>
          <p:nvPr>
            <p:ph type="dt" sz="half" idx="10"/>
          </p:nvPr>
        </p:nvSpPr>
        <p:spPr/>
        <p:txBody>
          <a:bodyPr/>
          <a:lstStyle/>
          <a:p>
            <a:fld id="{C6C6E297-B32A-4434-BE38-3BEA52394347}" type="datetime1">
              <a:rPr lang="en-GB" smtClean="0"/>
              <a:t>12/05/2022</a:t>
            </a:fld>
            <a:endParaRPr lang="en-GB"/>
          </a:p>
        </p:txBody>
      </p:sp>
      <p:sp>
        <p:nvSpPr>
          <p:cNvPr id="5" name="Footer Placeholder 4">
            <a:extLst>
              <a:ext uri="{FF2B5EF4-FFF2-40B4-BE49-F238E27FC236}">
                <a16:creationId xmlns:a16="http://schemas.microsoft.com/office/drawing/2014/main" id="{24217454-EFDD-417C-8081-F0884406A11A}"/>
              </a:ext>
            </a:extLst>
          </p:cNvPr>
          <p:cNvSpPr>
            <a:spLocks noGrp="1"/>
          </p:cNvSpPr>
          <p:nvPr>
            <p:ph type="ftr" sz="quarter" idx="11"/>
          </p:nvPr>
        </p:nvSpPr>
        <p:spPr/>
        <p:txBody>
          <a:bodyPr/>
          <a:lstStyle/>
          <a:p>
            <a:r>
              <a:rPr lang="en-GB"/>
              <a:t>L6 Careers Apprenticeship</a:t>
            </a:r>
          </a:p>
        </p:txBody>
      </p:sp>
      <p:sp>
        <p:nvSpPr>
          <p:cNvPr id="6" name="Slide Number Placeholder 5">
            <a:extLst>
              <a:ext uri="{FF2B5EF4-FFF2-40B4-BE49-F238E27FC236}">
                <a16:creationId xmlns:a16="http://schemas.microsoft.com/office/drawing/2014/main" id="{EB298C99-767A-4DD6-940E-A4527AA3BC2D}"/>
              </a:ext>
            </a:extLst>
          </p:cNvPr>
          <p:cNvSpPr>
            <a:spLocks noGrp="1"/>
          </p:cNvSpPr>
          <p:nvPr>
            <p:ph type="sldNum" sz="quarter" idx="12"/>
          </p:nvPr>
        </p:nvSpPr>
        <p:spPr/>
        <p:txBody>
          <a:bodyPr/>
          <a:lstStyle/>
          <a:p>
            <a:fld id="{DE1EB7AF-4971-4CD8-ADD5-3DEE9D107D9B}" type="slidenum">
              <a:rPr lang="en-GB" smtClean="0"/>
              <a:t>16</a:t>
            </a:fld>
            <a:endParaRPr lang="en-GB"/>
          </a:p>
        </p:txBody>
      </p:sp>
      <p:pic>
        <p:nvPicPr>
          <p:cNvPr id="7" name="Picture 6" descr="Logo&#10;&#10;Description automatically generated">
            <a:extLst>
              <a:ext uri="{FF2B5EF4-FFF2-40B4-BE49-F238E27FC236}">
                <a16:creationId xmlns:a16="http://schemas.microsoft.com/office/drawing/2014/main" id="{118D298A-170B-4CA9-8044-BFA699D2C1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8819" y="864149"/>
            <a:ext cx="1447800" cy="732790"/>
          </a:xfrm>
          <a:prstGeom prst="rect">
            <a:avLst/>
          </a:prstGeom>
        </p:spPr>
      </p:pic>
    </p:spTree>
    <p:extLst>
      <p:ext uri="{BB962C8B-B14F-4D97-AF65-F5344CB8AC3E}">
        <p14:creationId xmlns:p14="http://schemas.microsoft.com/office/powerpoint/2010/main" val="1395081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F3CE0C4B-9077-4B40-886C-CF55C4D459A2}"/>
              </a:ext>
            </a:extLst>
          </p:cNvPr>
          <p:cNvSpPr>
            <a:spLocks noGrp="1"/>
          </p:cNvSpPr>
          <p:nvPr>
            <p:ph type="title"/>
          </p:nvPr>
        </p:nvSpPr>
        <p:spPr>
          <a:xfrm>
            <a:off x="630315" y="71658"/>
            <a:ext cx="10720336" cy="860497"/>
          </a:xfrm>
        </p:spPr>
        <p:txBody>
          <a:bodyPr>
            <a:normAutofit fontScale="90000"/>
          </a:bodyPr>
          <a:lstStyle/>
          <a:p>
            <a:r>
              <a:rPr lang="en-GB" sz="3200" dirty="0"/>
              <a:t>Level 6 Career Development Professional Apprenticeship Programme Summary</a:t>
            </a:r>
          </a:p>
        </p:txBody>
      </p:sp>
      <p:sp>
        <p:nvSpPr>
          <p:cNvPr id="26" name="Text Placeholder 25">
            <a:extLst>
              <a:ext uri="{FF2B5EF4-FFF2-40B4-BE49-F238E27FC236}">
                <a16:creationId xmlns:a16="http://schemas.microsoft.com/office/drawing/2014/main" id="{76665A3B-4CC7-46B3-AF55-83E4F64FC9D2}"/>
              </a:ext>
            </a:extLst>
          </p:cNvPr>
          <p:cNvSpPr>
            <a:spLocks noGrp="1"/>
          </p:cNvSpPr>
          <p:nvPr>
            <p:ph type="body" sz="quarter" idx="13"/>
          </p:nvPr>
        </p:nvSpPr>
        <p:spPr>
          <a:xfrm>
            <a:off x="1526844" y="1120481"/>
            <a:ext cx="9823807" cy="4469845"/>
          </a:xfrm>
        </p:spPr>
        <p:txBody>
          <a:bodyPr>
            <a:normAutofit fontScale="92500" lnSpcReduction="10000"/>
          </a:bodyPr>
          <a:lstStyle/>
          <a:p>
            <a:pPr marL="342900" indent="-342900">
              <a:buFont typeface="Arial" panose="020B0604020202020204" pitchFamily="34" charset="0"/>
              <a:buChar char="•"/>
            </a:pPr>
            <a:r>
              <a:rPr lang="en-GB" sz="2000" dirty="0">
                <a:solidFill>
                  <a:srgbClr val="002060"/>
                </a:solidFill>
              </a:rPr>
              <a:t>Programme is 24 months in duration leading to the Gateway period</a:t>
            </a:r>
          </a:p>
          <a:p>
            <a:pPr marL="342900" indent="-342900">
              <a:buFont typeface="Arial" panose="020B0604020202020204" pitchFamily="34" charset="0"/>
              <a:buChar char="•"/>
            </a:pPr>
            <a:r>
              <a:rPr lang="en-GB" sz="2000" dirty="0">
                <a:solidFill>
                  <a:srgbClr val="002060"/>
                </a:solidFill>
              </a:rPr>
              <a:t>Learners must complete OCR L6 </a:t>
            </a:r>
            <a:r>
              <a:rPr lang="en-GB" sz="1800" b="0" i="0" u="none" strike="noStrike" baseline="0" dirty="0">
                <a:solidFill>
                  <a:srgbClr val="000000"/>
                </a:solidFill>
                <a:latin typeface="Arial" panose="020B0604020202020204" pitchFamily="34" charset="0"/>
              </a:rPr>
              <a:t>Diploma in Career Guidance and Development 	</a:t>
            </a:r>
            <a:endParaRPr lang="en-GB" sz="2000" dirty="0">
              <a:solidFill>
                <a:srgbClr val="002060"/>
              </a:solidFill>
            </a:endParaRPr>
          </a:p>
          <a:p>
            <a:pPr marL="342900" indent="-342900">
              <a:buFont typeface="Arial" panose="020B0604020202020204" pitchFamily="34" charset="0"/>
              <a:buChar char="•"/>
            </a:pPr>
            <a:r>
              <a:rPr lang="en-GB" sz="2000" dirty="0">
                <a:solidFill>
                  <a:srgbClr val="002060"/>
                </a:solidFill>
              </a:rPr>
              <a:t>To enhance knowledge, skills and behaviours, there is an expectation learners will be employed in a job role that enables them to offer Careers Information Advice and Guidance to a specific client group (young people or adults)</a:t>
            </a:r>
          </a:p>
          <a:p>
            <a:pPr marL="342900" indent="-342900">
              <a:buFont typeface="Arial" panose="020B0604020202020204" pitchFamily="34" charset="0"/>
              <a:buChar char="•"/>
            </a:pPr>
            <a:r>
              <a:rPr lang="en-GB" sz="2000" dirty="0">
                <a:solidFill>
                  <a:srgbClr val="002060"/>
                </a:solidFill>
              </a:rPr>
              <a:t>There are 10 facilitated learning workshops: Principles underpinning knowledge and practical tips,  with peers (approx. every 6 weeks)</a:t>
            </a:r>
          </a:p>
          <a:p>
            <a:pPr marL="342900" indent="-342900">
              <a:buFont typeface="Arial" panose="020B0604020202020204" pitchFamily="34" charset="0"/>
              <a:buChar char="•"/>
            </a:pPr>
            <a:r>
              <a:rPr lang="en-GB" sz="2000" dirty="0">
                <a:solidFill>
                  <a:srgbClr val="002060"/>
                </a:solidFill>
              </a:rPr>
              <a:t>Access to high-quality learning materials to support development </a:t>
            </a:r>
          </a:p>
          <a:p>
            <a:pPr marL="342900" indent="-342900">
              <a:buFont typeface="Arial" panose="020B0604020202020204" pitchFamily="34" charset="0"/>
              <a:buChar char="•"/>
            </a:pPr>
            <a:r>
              <a:rPr lang="en-GB" sz="2000" dirty="0">
                <a:solidFill>
                  <a:srgbClr val="002060"/>
                </a:solidFill>
              </a:rPr>
              <a:t>Requirement to evidence previous achievement of Level 2 English and Maths or learners can complete Functional Skills Level 2 English and Maths</a:t>
            </a:r>
          </a:p>
          <a:p>
            <a:pPr marL="342900" indent="-342900">
              <a:buFont typeface="Arial" panose="020B0604020202020204" pitchFamily="34" charset="0"/>
              <a:buChar char="•"/>
            </a:pPr>
            <a:r>
              <a:rPr kumimoji="0" lang="en-GB" sz="2000" b="0" i="0" u="none" strike="noStrike" kern="1200" cap="none" spc="0" normalizeH="0" baseline="0" noProof="0" dirty="0">
                <a:ln>
                  <a:noFill/>
                </a:ln>
                <a:solidFill>
                  <a:srgbClr val="002060"/>
                </a:solidFill>
                <a:effectLst/>
                <a:uLnTx/>
                <a:uFillTx/>
              </a:rPr>
              <a:t>End Point Assessment Organisation (EPAO) learning materials, revision guide, mapping document, examples of questions for Professional Discussion</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rPr>
              <a:t>Assessment is made up of 2 Direct Observation (recordings) of guidance practice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000" dirty="0">
                <a:solidFill>
                  <a:srgbClr val="002060"/>
                </a:solidFill>
              </a:rPr>
              <a:t>Assignment/Professional Discussion/Presentation for each course module</a:t>
            </a:r>
            <a:endParaRPr kumimoji="0" lang="en-GB" sz="2000" b="0" i="0" u="none" strike="noStrike" kern="1200" cap="none" spc="0" normalizeH="0" baseline="0" noProof="0" dirty="0">
              <a:ln>
                <a:noFill/>
              </a:ln>
              <a:solidFill>
                <a:srgbClr val="002060"/>
              </a:solidFill>
              <a:effectLst/>
              <a:uLnTx/>
              <a:uFillTx/>
            </a:endParaRPr>
          </a:p>
        </p:txBody>
      </p:sp>
      <p:pic>
        <p:nvPicPr>
          <p:cNvPr id="9" name="Picture 8">
            <a:extLst>
              <a:ext uri="{FF2B5EF4-FFF2-40B4-BE49-F238E27FC236}">
                <a16:creationId xmlns:a16="http://schemas.microsoft.com/office/drawing/2014/main" id="{6CF0428A-9D83-4086-94D5-E54C36D95EC2}"/>
              </a:ext>
            </a:extLst>
          </p:cNvPr>
          <p:cNvPicPr>
            <a:picLocks noChangeAspect="1"/>
          </p:cNvPicPr>
          <p:nvPr/>
        </p:nvPicPr>
        <p:blipFill>
          <a:blip r:embed="rId2"/>
          <a:stretch>
            <a:fillRect/>
          </a:stretch>
        </p:blipFill>
        <p:spPr>
          <a:xfrm>
            <a:off x="10873284" y="5893455"/>
            <a:ext cx="1185260" cy="596987"/>
          </a:xfrm>
          <a:prstGeom prst="rect">
            <a:avLst/>
          </a:prstGeom>
        </p:spPr>
      </p:pic>
    </p:spTree>
    <p:extLst>
      <p:ext uri="{BB962C8B-B14F-4D97-AF65-F5344CB8AC3E}">
        <p14:creationId xmlns:p14="http://schemas.microsoft.com/office/powerpoint/2010/main" val="2455207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F0428A-9D83-4086-94D5-E54C36D95EC2}"/>
              </a:ext>
            </a:extLst>
          </p:cNvPr>
          <p:cNvPicPr>
            <a:picLocks noChangeAspect="1"/>
          </p:cNvPicPr>
          <p:nvPr/>
        </p:nvPicPr>
        <p:blipFill>
          <a:blip r:embed="rId2"/>
          <a:stretch>
            <a:fillRect/>
          </a:stretch>
        </p:blipFill>
        <p:spPr>
          <a:xfrm>
            <a:off x="10873284" y="5893455"/>
            <a:ext cx="1185260" cy="596987"/>
          </a:xfrm>
          <a:prstGeom prst="rect">
            <a:avLst/>
          </a:prstGeom>
        </p:spPr>
      </p:pic>
      <p:grpSp>
        <p:nvGrpSpPr>
          <p:cNvPr id="7" name="Group 6">
            <a:extLst>
              <a:ext uri="{FF2B5EF4-FFF2-40B4-BE49-F238E27FC236}">
                <a16:creationId xmlns:a16="http://schemas.microsoft.com/office/drawing/2014/main" id="{E7098146-5889-4BD0-B664-74FA2413528C}"/>
              </a:ext>
            </a:extLst>
          </p:cNvPr>
          <p:cNvGrpSpPr/>
          <p:nvPr/>
        </p:nvGrpSpPr>
        <p:grpSpPr>
          <a:xfrm>
            <a:off x="133456" y="162650"/>
            <a:ext cx="11925088" cy="6695350"/>
            <a:chOff x="-125378" y="354598"/>
            <a:chExt cx="11925088" cy="6695350"/>
          </a:xfrm>
        </p:grpSpPr>
        <p:sp>
          <p:nvSpPr>
            <p:cNvPr id="8" name="TextBox 7">
              <a:extLst>
                <a:ext uri="{FF2B5EF4-FFF2-40B4-BE49-F238E27FC236}">
                  <a16:creationId xmlns:a16="http://schemas.microsoft.com/office/drawing/2014/main" id="{8A7455DF-BDEB-427B-A912-7E13560D6353}"/>
                </a:ext>
              </a:extLst>
            </p:cNvPr>
            <p:cNvSpPr txBox="1"/>
            <p:nvPr/>
          </p:nvSpPr>
          <p:spPr>
            <a:xfrm>
              <a:off x="-125378" y="928644"/>
              <a:ext cx="3384238" cy="1815882"/>
            </a:xfrm>
            <a:prstGeom prst="rect">
              <a:avLst/>
            </a:prstGeom>
            <a:noFill/>
            <a:ln>
              <a:noFill/>
            </a:ln>
          </p:spPr>
          <p:txBody>
            <a:bodyPr wrap="square" rtlCol="0">
              <a:spAutoFit/>
            </a:bodyPr>
            <a:lstStyle/>
            <a:p>
              <a:r>
                <a:rPr lang="en-GB" sz="2800" dirty="0">
                  <a:solidFill>
                    <a:srgbClr val="E2405E"/>
                  </a:solidFill>
                  <a:latin typeface="Arial" panose="020B0604020202020204" pitchFamily="34" charset="0"/>
                  <a:ea typeface="+mj-ea"/>
                  <a:cs typeface="Arial" panose="020B0604020202020204" pitchFamily="34" charset="0"/>
                </a:rPr>
                <a:t>Level 6 CDP Apprenticeship &amp;</a:t>
              </a:r>
            </a:p>
            <a:p>
              <a:r>
                <a:rPr lang="en-GB" sz="2800" dirty="0">
                  <a:solidFill>
                    <a:srgbClr val="E2405E"/>
                  </a:solidFill>
                  <a:latin typeface="Arial" panose="020B0604020202020204" pitchFamily="34" charset="0"/>
                  <a:ea typeface="+mj-ea"/>
                  <a:cs typeface="Arial" panose="020B0604020202020204" pitchFamily="34" charset="0"/>
                </a:rPr>
                <a:t>OCR L6 Qualification </a:t>
              </a:r>
              <a:endParaRPr lang="en-US" sz="1600" dirty="0">
                <a:solidFill>
                  <a:srgbClr val="00185E"/>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D7D36BF-E4B7-4F30-A147-3314A0C640F4}"/>
                </a:ext>
              </a:extLst>
            </p:cNvPr>
            <p:cNvSpPr txBox="1"/>
            <p:nvPr/>
          </p:nvSpPr>
          <p:spPr>
            <a:xfrm>
              <a:off x="4202427" y="1860872"/>
              <a:ext cx="2123720" cy="307777"/>
            </a:xfrm>
            <a:prstGeom prst="rect">
              <a:avLst/>
            </a:prstGeom>
            <a:noFill/>
            <a:ln>
              <a:noFill/>
            </a:ln>
          </p:spPr>
          <p:txBody>
            <a:bodyPr wrap="square" rtlCol="0">
              <a:spAutoFit/>
            </a:bodyPr>
            <a:lstStyle/>
            <a:p>
              <a:pPr algn="ctr"/>
              <a:r>
                <a:rPr lang="en-US" sz="1400" dirty="0">
                  <a:solidFill>
                    <a:srgbClr val="00185E"/>
                  </a:solidFill>
                  <a:latin typeface="Arial" panose="020B0604020202020204" pitchFamily="34" charset="0"/>
                  <a:cs typeface="Arial" panose="020B0604020202020204" pitchFamily="34" charset="0"/>
                </a:rPr>
                <a:t>Understanding IAG</a:t>
              </a:r>
            </a:p>
          </p:txBody>
        </p:sp>
        <p:sp>
          <p:nvSpPr>
            <p:cNvPr id="11" name="Arc 10">
              <a:extLst>
                <a:ext uri="{FF2B5EF4-FFF2-40B4-BE49-F238E27FC236}">
                  <a16:creationId xmlns:a16="http://schemas.microsoft.com/office/drawing/2014/main" id="{3DBAFE57-3F5E-4755-B21D-447E81F11A1E}"/>
                </a:ext>
              </a:extLst>
            </p:cNvPr>
            <p:cNvSpPr/>
            <p:nvPr/>
          </p:nvSpPr>
          <p:spPr>
            <a:xfrm>
              <a:off x="9140471" y="840212"/>
              <a:ext cx="2178762" cy="2366279"/>
            </a:xfrm>
            <a:prstGeom prst="arc">
              <a:avLst/>
            </a:prstGeom>
            <a:ln w="635000">
              <a:solidFill>
                <a:srgbClr val="0018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24B2D33-6D87-49CB-A6A9-7B6B3D525FF4}"/>
                </a:ext>
              </a:extLst>
            </p:cNvPr>
            <p:cNvSpPr/>
            <p:nvPr/>
          </p:nvSpPr>
          <p:spPr>
            <a:xfrm flipV="1">
              <a:off x="9140471" y="821160"/>
              <a:ext cx="2178762" cy="2366279"/>
            </a:xfrm>
            <a:prstGeom prst="arc">
              <a:avLst/>
            </a:prstGeom>
            <a:ln w="635000">
              <a:solidFill>
                <a:srgbClr val="0018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D75B6B2B-5206-4613-A805-76AA69E73A56}"/>
                </a:ext>
              </a:extLst>
            </p:cNvPr>
            <p:cNvCxnSpPr>
              <a:cxnSpLocks/>
            </p:cNvCxnSpPr>
            <p:nvPr/>
          </p:nvCxnSpPr>
          <p:spPr>
            <a:xfrm flipH="1">
              <a:off x="3356426" y="840212"/>
              <a:ext cx="6892476" cy="0"/>
            </a:xfrm>
            <a:prstGeom prst="line">
              <a:avLst/>
            </a:prstGeom>
            <a:ln w="635000">
              <a:solidFill>
                <a:srgbClr val="00185E"/>
              </a:solidFill>
            </a:ln>
          </p:spPr>
          <p:style>
            <a:lnRef idx="1">
              <a:schemeClr val="accent1"/>
            </a:lnRef>
            <a:fillRef idx="0">
              <a:schemeClr val="accent1"/>
            </a:fillRef>
            <a:effectRef idx="0">
              <a:schemeClr val="accent1"/>
            </a:effectRef>
            <a:fontRef idx="minor">
              <a:schemeClr val="tx1"/>
            </a:fontRef>
          </p:style>
        </p:cxnSp>
        <p:sp>
          <p:nvSpPr>
            <p:cNvPr id="14" name="Arc 13">
              <a:extLst>
                <a:ext uri="{FF2B5EF4-FFF2-40B4-BE49-F238E27FC236}">
                  <a16:creationId xmlns:a16="http://schemas.microsoft.com/office/drawing/2014/main" id="{A96C59AA-C210-474A-8F47-C646054C475D}"/>
                </a:ext>
              </a:extLst>
            </p:cNvPr>
            <p:cNvSpPr/>
            <p:nvPr/>
          </p:nvSpPr>
          <p:spPr>
            <a:xfrm rot="10800000">
              <a:off x="1863912" y="3187439"/>
              <a:ext cx="2178762" cy="2366279"/>
            </a:xfrm>
            <a:prstGeom prst="arc">
              <a:avLst/>
            </a:prstGeom>
            <a:ln w="635000">
              <a:solidFill>
                <a:srgbClr val="0018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CA26B17A-BBFC-434E-8AD2-E3E1176D1155}"/>
                </a:ext>
              </a:extLst>
            </p:cNvPr>
            <p:cNvSpPr/>
            <p:nvPr/>
          </p:nvSpPr>
          <p:spPr>
            <a:xfrm rot="10800000" flipV="1">
              <a:off x="1863912" y="3206489"/>
              <a:ext cx="2178762" cy="2366279"/>
            </a:xfrm>
            <a:prstGeom prst="arc">
              <a:avLst/>
            </a:prstGeom>
            <a:ln w="635000">
              <a:solidFill>
                <a:srgbClr val="0018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64501117-E14C-4F57-A8C6-E767C07F84C6}"/>
                </a:ext>
              </a:extLst>
            </p:cNvPr>
            <p:cNvCxnSpPr>
              <a:cxnSpLocks/>
            </p:cNvCxnSpPr>
            <p:nvPr/>
          </p:nvCxnSpPr>
          <p:spPr>
            <a:xfrm flipV="1">
              <a:off x="2838450" y="3187439"/>
              <a:ext cx="7410452" cy="19050"/>
            </a:xfrm>
            <a:prstGeom prst="line">
              <a:avLst/>
            </a:prstGeom>
            <a:ln w="635000">
              <a:solidFill>
                <a:srgbClr val="0018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A9DAD9B-BDD4-406B-9349-EEF83A2EB52F}"/>
                </a:ext>
              </a:extLst>
            </p:cNvPr>
            <p:cNvCxnSpPr>
              <a:cxnSpLocks/>
            </p:cNvCxnSpPr>
            <p:nvPr/>
          </p:nvCxnSpPr>
          <p:spPr>
            <a:xfrm flipV="1">
              <a:off x="2934242" y="5534665"/>
              <a:ext cx="7410452" cy="19050"/>
            </a:xfrm>
            <a:prstGeom prst="line">
              <a:avLst/>
            </a:prstGeom>
            <a:ln w="635000">
              <a:solidFill>
                <a:srgbClr val="00185E"/>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ECD68E46-1864-4768-95CB-48D4B16EDD97}"/>
                </a:ext>
              </a:extLst>
            </p:cNvPr>
            <p:cNvSpPr/>
            <p:nvPr/>
          </p:nvSpPr>
          <p:spPr>
            <a:xfrm>
              <a:off x="4848940" y="378247"/>
              <a:ext cx="885826" cy="885826"/>
            </a:xfrm>
            <a:prstGeom prst="ellipse">
              <a:avLst/>
            </a:prstGeom>
            <a:solidFill>
              <a:srgbClr val="00185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Arial" panose="020B0604020202020204" pitchFamily="34" charset="0"/>
                  <a:cs typeface="Arial" panose="020B0604020202020204" pitchFamily="34" charset="0"/>
                </a:rPr>
                <a:t>Unit 1</a:t>
              </a:r>
            </a:p>
          </p:txBody>
        </p:sp>
        <p:sp>
          <p:nvSpPr>
            <p:cNvPr id="19" name="Oval 18">
              <a:extLst>
                <a:ext uri="{FF2B5EF4-FFF2-40B4-BE49-F238E27FC236}">
                  <a16:creationId xmlns:a16="http://schemas.microsoft.com/office/drawing/2014/main" id="{8DF5124A-CBBA-4EE3-8AD7-F21B3D7288B9}"/>
                </a:ext>
              </a:extLst>
            </p:cNvPr>
            <p:cNvSpPr/>
            <p:nvPr/>
          </p:nvSpPr>
          <p:spPr>
            <a:xfrm>
              <a:off x="8566862" y="354598"/>
              <a:ext cx="885826" cy="885826"/>
            </a:xfrm>
            <a:prstGeom prst="ellipse">
              <a:avLst/>
            </a:prstGeom>
            <a:solidFill>
              <a:srgbClr val="00185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Arial" panose="020B0604020202020204" pitchFamily="34" charset="0"/>
                  <a:cs typeface="Arial" panose="020B0604020202020204" pitchFamily="34" charset="0"/>
                </a:rPr>
                <a:t>Unit 2</a:t>
              </a:r>
            </a:p>
          </p:txBody>
        </p:sp>
        <p:sp>
          <p:nvSpPr>
            <p:cNvPr id="20" name="Oval 19">
              <a:extLst>
                <a:ext uri="{FF2B5EF4-FFF2-40B4-BE49-F238E27FC236}">
                  <a16:creationId xmlns:a16="http://schemas.microsoft.com/office/drawing/2014/main" id="{86C6A6A1-B877-4E54-83D7-9AD5777C4CE1}"/>
                </a:ext>
              </a:extLst>
            </p:cNvPr>
            <p:cNvSpPr/>
            <p:nvPr/>
          </p:nvSpPr>
          <p:spPr>
            <a:xfrm>
              <a:off x="10006237" y="2674399"/>
              <a:ext cx="885826" cy="885826"/>
            </a:xfrm>
            <a:prstGeom prst="ellipse">
              <a:avLst/>
            </a:prstGeom>
            <a:solidFill>
              <a:srgbClr val="00185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Arial" panose="020B0604020202020204" pitchFamily="34" charset="0"/>
                  <a:cs typeface="Arial" panose="020B0604020202020204" pitchFamily="34" charset="0"/>
                </a:rPr>
                <a:t>Unit 3</a:t>
              </a:r>
            </a:p>
          </p:txBody>
        </p:sp>
        <p:sp>
          <p:nvSpPr>
            <p:cNvPr id="21" name="Oval 20">
              <a:extLst>
                <a:ext uri="{FF2B5EF4-FFF2-40B4-BE49-F238E27FC236}">
                  <a16:creationId xmlns:a16="http://schemas.microsoft.com/office/drawing/2014/main" id="{02626D48-647A-438F-9D72-4385429E3F26}"/>
                </a:ext>
              </a:extLst>
            </p:cNvPr>
            <p:cNvSpPr/>
            <p:nvPr/>
          </p:nvSpPr>
          <p:spPr>
            <a:xfrm>
              <a:off x="6299244" y="2725476"/>
              <a:ext cx="885826" cy="885826"/>
            </a:xfrm>
            <a:prstGeom prst="ellipse">
              <a:avLst/>
            </a:prstGeom>
            <a:solidFill>
              <a:srgbClr val="00185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Arial" panose="020B0604020202020204" pitchFamily="34" charset="0"/>
                  <a:cs typeface="Arial" panose="020B0604020202020204" pitchFamily="34" charset="0"/>
                </a:rPr>
                <a:t>Unit 4/5</a:t>
              </a:r>
            </a:p>
          </p:txBody>
        </p:sp>
        <p:sp>
          <p:nvSpPr>
            <p:cNvPr id="22" name="Oval 21">
              <a:extLst>
                <a:ext uri="{FF2B5EF4-FFF2-40B4-BE49-F238E27FC236}">
                  <a16:creationId xmlns:a16="http://schemas.microsoft.com/office/drawing/2014/main" id="{CB646814-05CC-4D50-B0D8-AE3158461171}"/>
                </a:ext>
              </a:extLst>
            </p:cNvPr>
            <p:cNvSpPr/>
            <p:nvPr/>
          </p:nvSpPr>
          <p:spPr>
            <a:xfrm>
              <a:off x="1891395" y="2892442"/>
              <a:ext cx="885826" cy="885826"/>
            </a:xfrm>
            <a:prstGeom prst="ellipse">
              <a:avLst/>
            </a:prstGeom>
            <a:solidFill>
              <a:srgbClr val="00185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Arial" panose="020B0604020202020204" pitchFamily="34" charset="0"/>
                  <a:cs typeface="Arial" panose="020B0604020202020204" pitchFamily="34" charset="0"/>
                </a:rPr>
                <a:t>Unit 6</a:t>
              </a:r>
            </a:p>
          </p:txBody>
        </p:sp>
        <p:sp>
          <p:nvSpPr>
            <p:cNvPr id="23" name="Oval 22">
              <a:extLst>
                <a:ext uri="{FF2B5EF4-FFF2-40B4-BE49-F238E27FC236}">
                  <a16:creationId xmlns:a16="http://schemas.microsoft.com/office/drawing/2014/main" id="{28974C54-CDDD-406E-AED1-D4A7BF36200C}"/>
                </a:ext>
              </a:extLst>
            </p:cNvPr>
            <p:cNvSpPr/>
            <p:nvPr/>
          </p:nvSpPr>
          <p:spPr>
            <a:xfrm>
              <a:off x="3148154" y="5091752"/>
              <a:ext cx="885826" cy="885826"/>
            </a:xfrm>
            <a:prstGeom prst="ellipse">
              <a:avLst/>
            </a:prstGeom>
            <a:solidFill>
              <a:srgbClr val="00185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Arial" panose="020B0604020202020204" pitchFamily="34" charset="0"/>
                  <a:cs typeface="Arial" panose="020B0604020202020204" pitchFamily="34" charset="0"/>
                </a:rPr>
                <a:t>Unit 7</a:t>
              </a:r>
            </a:p>
          </p:txBody>
        </p:sp>
        <p:sp>
          <p:nvSpPr>
            <p:cNvPr id="24" name="Oval 23">
              <a:extLst>
                <a:ext uri="{FF2B5EF4-FFF2-40B4-BE49-F238E27FC236}">
                  <a16:creationId xmlns:a16="http://schemas.microsoft.com/office/drawing/2014/main" id="{05CA3AB6-395C-43F5-8A72-1FEC67FA8C46}"/>
                </a:ext>
              </a:extLst>
            </p:cNvPr>
            <p:cNvSpPr/>
            <p:nvPr/>
          </p:nvSpPr>
          <p:spPr>
            <a:xfrm>
              <a:off x="6211430" y="5066265"/>
              <a:ext cx="1344197" cy="885826"/>
            </a:xfrm>
            <a:prstGeom prst="ellipse">
              <a:avLst/>
            </a:prstGeom>
            <a:solidFill>
              <a:srgbClr val="00185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Arial" panose="020B0604020202020204" pitchFamily="34" charset="0"/>
                  <a:cs typeface="Arial" panose="020B0604020202020204" pitchFamily="34" charset="0"/>
                </a:rPr>
                <a:t>EPA preparation</a:t>
              </a:r>
            </a:p>
          </p:txBody>
        </p:sp>
        <p:sp>
          <p:nvSpPr>
            <p:cNvPr id="27" name="Oval 26">
              <a:extLst>
                <a:ext uri="{FF2B5EF4-FFF2-40B4-BE49-F238E27FC236}">
                  <a16:creationId xmlns:a16="http://schemas.microsoft.com/office/drawing/2014/main" id="{E5E24F89-1CDF-4954-8165-521AECA24E97}"/>
                </a:ext>
              </a:extLst>
            </p:cNvPr>
            <p:cNvSpPr/>
            <p:nvPr/>
          </p:nvSpPr>
          <p:spPr>
            <a:xfrm>
              <a:off x="6443228" y="449194"/>
              <a:ext cx="1518475" cy="990536"/>
            </a:xfrm>
            <a:prstGeom prst="ellipse">
              <a:avLst/>
            </a:prstGeom>
            <a:solidFill>
              <a:schemeClr val="bg1"/>
            </a:solidFill>
            <a:ln w="57150">
              <a:solidFill>
                <a:srgbClr val="001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E2405E"/>
                  </a:solidFill>
                  <a:latin typeface="Arial" panose="020B0604020202020204" pitchFamily="34" charset="0"/>
                  <a:cs typeface="Arial" panose="020B0604020202020204" pitchFamily="34" charset="0"/>
                </a:rPr>
                <a:t>Applying knowledge reading &amp; research choose optional units </a:t>
              </a:r>
            </a:p>
          </p:txBody>
        </p:sp>
        <p:sp>
          <p:nvSpPr>
            <p:cNvPr id="28" name="Oval 27">
              <a:extLst>
                <a:ext uri="{FF2B5EF4-FFF2-40B4-BE49-F238E27FC236}">
                  <a16:creationId xmlns:a16="http://schemas.microsoft.com/office/drawing/2014/main" id="{943D73C3-C066-48C6-85E5-59F1CBABD5C6}"/>
                </a:ext>
              </a:extLst>
            </p:cNvPr>
            <p:cNvSpPr/>
            <p:nvPr/>
          </p:nvSpPr>
          <p:spPr>
            <a:xfrm>
              <a:off x="10469835" y="1118473"/>
              <a:ext cx="1329875" cy="885826"/>
            </a:xfrm>
            <a:prstGeom prst="ellipse">
              <a:avLst/>
            </a:prstGeom>
            <a:solidFill>
              <a:schemeClr val="bg1"/>
            </a:solidFill>
            <a:ln w="57150">
              <a:solidFill>
                <a:srgbClr val="001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E2405E"/>
                  </a:solidFill>
                  <a:latin typeface="Arial" panose="020B0604020202020204" pitchFamily="34" charset="0"/>
                  <a:cs typeface="Arial" panose="020B0604020202020204" pitchFamily="34" charset="0"/>
                </a:rPr>
                <a:t>Guidance Skills Development  </a:t>
              </a:r>
            </a:p>
          </p:txBody>
        </p:sp>
        <p:sp>
          <p:nvSpPr>
            <p:cNvPr id="29" name="Oval 28">
              <a:extLst>
                <a:ext uri="{FF2B5EF4-FFF2-40B4-BE49-F238E27FC236}">
                  <a16:creationId xmlns:a16="http://schemas.microsoft.com/office/drawing/2014/main" id="{54D670D0-FBE6-41C5-B110-78755059FA74}"/>
                </a:ext>
              </a:extLst>
            </p:cNvPr>
            <p:cNvSpPr/>
            <p:nvPr/>
          </p:nvSpPr>
          <p:spPr>
            <a:xfrm>
              <a:off x="7848813" y="2744526"/>
              <a:ext cx="1309749" cy="885826"/>
            </a:xfrm>
            <a:prstGeom prst="ellipse">
              <a:avLst/>
            </a:prstGeom>
            <a:solidFill>
              <a:schemeClr val="bg1"/>
            </a:solidFill>
            <a:ln w="57150">
              <a:solidFill>
                <a:srgbClr val="001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E2405E"/>
                  </a:solidFill>
                  <a:latin typeface="Arial" panose="020B0604020202020204" pitchFamily="34" charset="0"/>
                  <a:cs typeface="Arial" panose="020B0604020202020204" pitchFamily="34" charset="0"/>
                </a:rPr>
                <a:t> Guidance Skills Development </a:t>
              </a:r>
            </a:p>
          </p:txBody>
        </p:sp>
        <p:sp>
          <p:nvSpPr>
            <p:cNvPr id="30" name="Oval 29">
              <a:extLst>
                <a:ext uri="{FF2B5EF4-FFF2-40B4-BE49-F238E27FC236}">
                  <a16:creationId xmlns:a16="http://schemas.microsoft.com/office/drawing/2014/main" id="{344E896D-A5CB-4267-812E-C9F85C258D66}"/>
                </a:ext>
              </a:extLst>
            </p:cNvPr>
            <p:cNvSpPr/>
            <p:nvPr/>
          </p:nvSpPr>
          <p:spPr>
            <a:xfrm>
              <a:off x="3944818" y="2775921"/>
              <a:ext cx="1252478" cy="885826"/>
            </a:xfrm>
            <a:prstGeom prst="ellipse">
              <a:avLst/>
            </a:prstGeom>
            <a:solidFill>
              <a:schemeClr val="bg1"/>
            </a:solidFill>
            <a:ln w="57150">
              <a:solidFill>
                <a:srgbClr val="001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E2405E"/>
                  </a:solidFill>
                  <a:latin typeface="Arial" panose="020B0604020202020204" pitchFamily="34" charset="0"/>
                  <a:cs typeface="Arial" panose="020B0604020202020204" pitchFamily="34" charset="0"/>
                </a:rPr>
                <a:t> Direct </a:t>
              </a:r>
            </a:p>
            <a:p>
              <a:pPr algn="ctr"/>
              <a:r>
                <a:rPr lang="en-US" sz="900" b="1" dirty="0">
                  <a:solidFill>
                    <a:srgbClr val="E2405E"/>
                  </a:solidFill>
                  <a:latin typeface="Arial" panose="020B0604020202020204" pitchFamily="34" charset="0"/>
                  <a:cs typeface="Arial" panose="020B0604020202020204" pitchFamily="34" charset="0"/>
                </a:rPr>
                <a:t>Observation</a:t>
              </a:r>
            </a:p>
          </p:txBody>
        </p:sp>
        <p:sp>
          <p:nvSpPr>
            <p:cNvPr id="31" name="Oval 30">
              <a:extLst>
                <a:ext uri="{FF2B5EF4-FFF2-40B4-BE49-F238E27FC236}">
                  <a16:creationId xmlns:a16="http://schemas.microsoft.com/office/drawing/2014/main" id="{05EEF329-255D-49F0-A4D5-207D07A35613}"/>
                </a:ext>
              </a:extLst>
            </p:cNvPr>
            <p:cNvSpPr/>
            <p:nvPr/>
          </p:nvSpPr>
          <p:spPr>
            <a:xfrm>
              <a:off x="1423612" y="4469846"/>
              <a:ext cx="1006302" cy="885826"/>
            </a:xfrm>
            <a:prstGeom prst="ellipse">
              <a:avLst/>
            </a:prstGeom>
            <a:solidFill>
              <a:schemeClr val="bg1"/>
            </a:solidFill>
            <a:ln w="57150">
              <a:solidFill>
                <a:srgbClr val="001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E2405E"/>
                  </a:solidFill>
                  <a:latin typeface="Arial" panose="020B0604020202020204" pitchFamily="34" charset="0"/>
                  <a:cs typeface="Arial" panose="020B0604020202020204" pitchFamily="34" charset="0"/>
                </a:rPr>
                <a:t>Optional </a:t>
              </a:r>
            </a:p>
            <a:p>
              <a:pPr algn="ctr"/>
              <a:r>
                <a:rPr lang="en-US" sz="900" b="1" dirty="0">
                  <a:solidFill>
                    <a:srgbClr val="E2405E"/>
                  </a:solidFill>
                  <a:latin typeface="Arial" panose="020B0604020202020204" pitchFamily="34" charset="0"/>
                  <a:cs typeface="Arial" panose="020B0604020202020204" pitchFamily="34" charset="0"/>
                </a:rPr>
                <a:t>Units  </a:t>
              </a:r>
            </a:p>
          </p:txBody>
        </p:sp>
        <p:sp>
          <p:nvSpPr>
            <p:cNvPr id="32" name="Oval 31">
              <a:extLst>
                <a:ext uri="{FF2B5EF4-FFF2-40B4-BE49-F238E27FC236}">
                  <a16:creationId xmlns:a16="http://schemas.microsoft.com/office/drawing/2014/main" id="{8EF29400-B1DF-4E56-A7DE-B9172F4EA233}"/>
                </a:ext>
              </a:extLst>
            </p:cNvPr>
            <p:cNvSpPr/>
            <p:nvPr/>
          </p:nvSpPr>
          <p:spPr>
            <a:xfrm>
              <a:off x="4736700" y="5080884"/>
              <a:ext cx="1024436" cy="885826"/>
            </a:xfrm>
            <a:prstGeom prst="ellipse">
              <a:avLst/>
            </a:prstGeom>
            <a:solidFill>
              <a:schemeClr val="bg1"/>
            </a:solidFill>
            <a:ln w="57150">
              <a:solidFill>
                <a:srgbClr val="001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E2405E"/>
                  </a:solidFill>
                  <a:latin typeface="Arial" panose="020B0604020202020204" pitchFamily="34" charset="0"/>
                  <a:cs typeface="Arial" panose="020B0604020202020204" pitchFamily="34" charset="0"/>
                </a:rPr>
                <a:t>Optional units </a:t>
              </a:r>
            </a:p>
          </p:txBody>
        </p:sp>
        <p:sp>
          <p:nvSpPr>
            <p:cNvPr id="33" name="Oval 32">
              <a:extLst>
                <a:ext uri="{FF2B5EF4-FFF2-40B4-BE49-F238E27FC236}">
                  <a16:creationId xmlns:a16="http://schemas.microsoft.com/office/drawing/2014/main" id="{BB7FE316-B1B3-43E6-A7E6-C06A66D67C3A}"/>
                </a:ext>
              </a:extLst>
            </p:cNvPr>
            <p:cNvSpPr/>
            <p:nvPr/>
          </p:nvSpPr>
          <p:spPr>
            <a:xfrm>
              <a:off x="7961704" y="5066265"/>
              <a:ext cx="1309748" cy="885826"/>
            </a:xfrm>
            <a:prstGeom prst="ellipse">
              <a:avLst/>
            </a:prstGeom>
            <a:solidFill>
              <a:schemeClr val="bg1"/>
            </a:solidFill>
            <a:ln w="57150">
              <a:solidFill>
                <a:srgbClr val="001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E2405E"/>
                  </a:solidFill>
                  <a:latin typeface="Arial" panose="020B0604020202020204" pitchFamily="34" charset="0"/>
                  <a:cs typeface="Arial" panose="020B0604020202020204" pitchFamily="34" charset="0"/>
                </a:rPr>
                <a:t>Professional Discussion Project</a:t>
              </a:r>
            </a:p>
          </p:txBody>
        </p:sp>
        <p:sp>
          <p:nvSpPr>
            <p:cNvPr id="34" name="Oval 33">
              <a:extLst>
                <a:ext uri="{FF2B5EF4-FFF2-40B4-BE49-F238E27FC236}">
                  <a16:creationId xmlns:a16="http://schemas.microsoft.com/office/drawing/2014/main" id="{D04E3705-3131-4433-8DC5-AC792783705B}"/>
                </a:ext>
              </a:extLst>
            </p:cNvPr>
            <p:cNvSpPr/>
            <p:nvPr/>
          </p:nvSpPr>
          <p:spPr>
            <a:xfrm>
              <a:off x="3058991" y="386432"/>
              <a:ext cx="885826" cy="885826"/>
            </a:xfrm>
            <a:prstGeom prst="ellipse">
              <a:avLst/>
            </a:prstGeom>
            <a:solidFill>
              <a:srgbClr val="E2405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bg1"/>
                  </a:solidFill>
                  <a:latin typeface="Arial" panose="020B0604020202020204" pitchFamily="34" charset="0"/>
                  <a:cs typeface="Arial" panose="020B0604020202020204" pitchFamily="34" charset="0"/>
                </a:rPr>
                <a:t>Induction</a:t>
              </a:r>
            </a:p>
          </p:txBody>
        </p:sp>
        <p:sp>
          <p:nvSpPr>
            <p:cNvPr id="35" name="Oval 34">
              <a:extLst>
                <a:ext uri="{FF2B5EF4-FFF2-40B4-BE49-F238E27FC236}">
                  <a16:creationId xmlns:a16="http://schemas.microsoft.com/office/drawing/2014/main" id="{66B8DFF3-5473-42CC-BE77-E80CAB872E2C}"/>
                </a:ext>
              </a:extLst>
            </p:cNvPr>
            <p:cNvSpPr/>
            <p:nvPr/>
          </p:nvSpPr>
          <p:spPr>
            <a:xfrm>
              <a:off x="9584009" y="5091752"/>
              <a:ext cx="885826" cy="885826"/>
            </a:xfrm>
            <a:prstGeom prst="ellipse">
              <a:avLst/>
            </a:prstGeom>
            <a:solidFill>
              <a:srgbClr val="BF8F6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bg1"/>
                  </a:solidFill>
                  <a:latin typeface="Arial" panose="020B0604020202020204" pitchFamily="34" charset="0"/>
                  <a:cs typeface="Arial" panose="020B0604020202020204" pitchFamily="34" charset="0"/>
                </a:rPr>
                <a:t>Qualified</a:t>
              </a:r>
            </a:p>
          </p:txBody>
        </p:sp>
        <p:sp>
          <p:nvSpPr>
            <p:cNvPr id="36" name="TextBox 35">
              <a:extLst>
                <a:ext uri="{FF2B5EF4-FFF2-40B4-BE49-F238E27FC236}">
                  <a16:creationId xmlns:a16="http://schemas.microsoft.com/office/drawing/2014/main" id="{E390FE39-1069-40EB-BF7A-838882F759BD}"/>
                </a:ext>
              </a:extLst>
            </p:cNvPr>
            <p:cNvSpPr txBox="1"/>
            <p:nvPr/>
          </p:nvSpPr>
          <p:spPr>
            <a:xfrm>
              <a:off x="8069839" y="1884342"/>
              <a:ext cx="2123720" cy="307777"/>
            </a:xfrm>
            <a:prstGeom prst="rect">
              <a:avLst/>
            </a:prstGeom>
            <a:noFill/>
            <a:ln>
              <a:noFill/>
            </a:ln>
          </p:spPr>
          <p:txBody>
            <a:bodyPr wrap="square" rtlCol="0">
              <a:spAutoFit/>
            </a:bodyPr>
            <a:lstStyle/>
            <a:p>
              <a:pPr algn="ctr"/>
              <a:r>
                <a:rPr lang="en-GB" sz="1400" dirty="0">
                  <a:solidFill>
                    <a:srgbClr val="00185E"/>
                  </a:solidFill>
                  <a:latin typeface="Arial" panose="020B0604020202020204" pitchFamily="34" charset="0"/>
                  <a:cs typeface="Arial" panose="020B0604020202020204" pitchFamily="34" charset="0"/>
                </a:rPr>
                <a:t>Reflective Practice</a:t>
              </a:r>
            </a:p>
          </p:txBody>
        </p:sp>
        <p:sp>
          <p:nvSpPr>
            <p:cNvPr id="37" name="TextBox 36">
              <a:extLst>
                <a:ext uri="{FF2B5EF4-FFF2-40B4-BE49-F238E27FC236}">
                  <a16:creationId xmlns:a16="http://schemas.microsoft.com/office/drawing/2014/main" id="{40884480-A13C-4F8C-AE6C-759F51925DDD}"/>
                </a:ext>
              </a:extLst>
            </p:cNvPr>
            <p:cNvSpPr txBox="1"/>
            <p:nvPr/>
          </p:nvSpPr>
          <p:spPr>
            <a:xfrm>
              <a:off x="9459034" y="4201496"/>
              <a:ext cx="2123720" cy="307777"/>
            </a:xfrm>
            <a:prstGeom prst="rect">
              <a:avLst/>
            </a:prstGeom>
            <a:noFill/>
            <a:ln>
              <a:noFill/>
            </a:ln>
          </p:spPr>
          <p:txBody>
            <a:bodyPr wrap="square" rtlCol="0">
              <a:spAutoFit/>
            </a:bodyPr>
            <a:lstStyle/>
            <a:p>
              <a:pPr algn="ctr"/>
              <a:r>
                <a:rPr lang="en-GB" sz="1400" dirty="0">
                  <a:solidFill>
                    <a:srgbClr val="00185E"/>
                  </a:solidFill>
                  <a:latin typeface="Arial" panose="020B0604020202020204" pitchFamily="34" charset="0"/>
                  <a:cs typeface="Arial" panose="020B0604020202020204" pitchFamily="34" charset="0"/>
                </a:rPr>
                <a:t>Guidance Theories</a:t>
              </a:r>
            </a:p>
          </p:txBody>
        </p:sp>
        <p:pic>
          <p:nvPicPr>
            <p:cNvPr id="38" name="Graphic 37" descr="Clipboard Ticked with solid fill">
              <a:extLst>
                <a:ext uri="{FF2B5EF4-FFF2-40B4-BE49-F238E27FC236}">
                  <a16:creationId xmlns:a16="http://schemas.microsoft.com/office/drawing/2014/main" id="{E02E6E99-1AC9-4F28-B484-9829D59BFD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1019" y="1304389"/>
              <a:ext cx="543985" cy="543985"/>
            </a:xfrm>
            <a:prstGeom prst="rect">
              <a:avLst/>
            </a:prstGeom>
          </p:spPr>
        </p:pic>
        <p:pic>
          <p:nvPicPr>
            <p:cNvPr id="39" name="Graphic 38" descr="Magnifying glass with solid fill">
              <a:extLst>
                <a:ext uri="{FF2B5EF4-FFF2-40B4-BE49-F238E27FC236}">
                  <a16:creationId xmlns:a16="http://schemas.microsoft.com/office/drawing/2014/main" id="{51065F66-542E-49A5-B929-D999E9F396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11992" y="1297291"/>
              <a:ext cx="540717" cy="543985"/>
            </a:xfrm>
            <a:prstGeom prst="rect">
              <a:avLst/>
            </a:prstGeom>
          </p:spPr>
        </p:pic>
        <p:pic>
          <p:nvPicPr>
            <p:cNvPr id="40" name="Graphic 39" descr="Gears with solid fill">
              <a:extLst>
                <a:ext uri="{FF2B5EF4-FFF2-40B4-BE49-F238E27FC236}">
                  <a16:creationId xmlns:a16="http://schemas.microsoft.com/office/drawing/2014/main" id="{814FE78C-0943-4CEE-A03D-637C22A429A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241218" y="3629075"/>
              <a:ext cx="543985" cy="543985"/>
            </a:xfrm>
            <a:prstGeom prst="rect">
              <a:avLst/>
            </a:prstGeom>
          </p:spPr>
        </p:pic>
        <p:pic>
          <p:nvPicPr>
            <p:cNvPr id="42" name="Graphic 41" descr="Handshake with solid fill">
              <a:extLst>
                <a:ext uri="{FF2B5EF4-FFF2-40B4-BE49-F238E27FC236}">
                  <a16:creationId xmlns:a16="http://schemas.microsoft.com/office/drawing/2014/main" id="{94608898-CA3B-4F29-B3E0-313E4EE6CB2D}"/>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6071021" y="3695716"/>
              <a:ext cx="1114049" cy="819807"/>
            </a:xfrm>
            <a:prstGeom prst="rect">
              <a:avLst/>
            </a:prstGeom>
          </p:spPr>
        </p:pic>
        <p:sp>
          <p:nvSpPr>
            <p:cNvPr id="43" name="TextBox 42">
              <a:extLst>
                <a:ext uri="{FF2B5EF4-FFF2-40B4-BE49-F238E27FC236}">
                  <a16:creationId xmlns:a16="http://schemas.microsoft.com/office/drawing/2014/main" id="{A7F9AA8A-A40A-4DE8-9261-357957E3B24C}"/>
                </a:ext>
              </a:extLst>
            </p:cNvPr>
            <p:cNvSpPr txBox="1"/>
            <p:nvPr/>
          </p:nvSpPr>
          <p:spPr>
            <a:xfrm>
              <a:off x="2086781" y="4201908"/>
              <a:ext cx="2123720" cy="523220"/>
            </a:xfrm>
            <a:prstGeom prst="rect">
              <a:avLst/>
            </a:prstGeom>
            <a:noFill/>
            <a:ln>
              <a:noFill/>
            </a:ln>
          </p:spPr>
          <p:txBody>
            <a:bodyPr wrap="square" rtlCol="0">
              <a:spAutoFit/>
            </a:bodyPr>
            <a:lstStyle/>
            <a:p>
              <a:pPr algn="ctr"/>
              <a:r>
                <a:rPr lang="en-GB" sz="1400" dirty="0">
                  <a:solidFill>
                    <a:srgbClr val="00185E"/>
                  </a:solidFill>
                  <a:latin typeface="Arial" panose="020B0604020202020204" pitchFamily="34" charset="0"/>
                  <a:cs typeface="Arial" panose="020B0604020202020204" pitchFamily="34" charset="0"/>
                </a:rPr>
                <a:t>Labour Market Information (LMI)</a:t>
              </a:r>
            </a:p>
          </p:txBody>
        </p:sp>
        <p:pic>
          <p:nvPicPr>
            <p:cNvPr id="44" name="Graphic 43" descr="Books with solid fill">
              <a:extLst>
                <a:ext uri="{FF2B5EF4-FFF2-40B4-BE49-F238E27FC236}">
                  <a16:creationId xmlns:a16="http://schemas.microsoft.com/office/drawing/2014/main" id="{2380E3C3-216F-4E54-9DF5-8DDCB319A5D4}"/>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860807" y="3680065"/>
              <a:ext cx="543985" cy="543985"/>
            </a:xfrm>
            <a:prstGeom prst="rect">
              <a:avLst/>
            </a:prstGeom>
          </p:spPr>
        </p:pic>
        <p:sp>
          <p:nvSpPr>
            <p:cNvPr id="45" name="TextBox 44">
              <a:extLst>
                <a:ext uri="{FF2B5EF4-FFF2-40B4-BE49-F238E27FC236}">
                  <a16:creationId xmlns:a16="http://schemas.microsoft.com/office/drawing/2014/main" id="{A54241CC-7672-4AD5-9639-30F5FB2387F4}"/>
                </a:ext>
              </a:extLst>
            </p:cNvPr>
            <p:cNvSpPr txBox="1"/>
            <p:nvPr/>
          </p:nvSpPr>
          <p:spPr>
            <a:xfrm>
              <a:off x="2573540" y="6388228"/>
              <a:ext cx="2123720" cy="661720"/>
            </a:xfrm>
            <a:prstGeom prst="rect">
              <a:avLst/>
            </a:prstGeom>
            <a:noFill/>
            <a:ln>
              <a:noFill/>
            </a:ln>
          </p:spPr>
          <p:txBody>
            <a:bodyPr wrap="square" rtlCol="0">
              <a:spAutoFit/>
            </a:bodyPr>
            <a:lstStyle/>
            <a:p>
              <a:pPr algn="ctr"/>
              <a:r>
                <a:rPr lang="en-GB" sz="1400" dirty="0">
                  <a:solidFill>
                    <a:srgbClr val="00185E"/>
                  </a:solidFill>
                  <a:latin typeface="Arial" panose="020B0604020202020204" pitchFamily="34" charset="0"/>
                  <a:cs typeface="Arial" panose="020B0604020202020204" pitchFamily="34" charset="0"/>
                </a:rPr>
                <a:t>Networking  interventions</a:t>
              </a:r>
            </a:p>
            <a:p>
              <a:pPr algn="ctr"/>
              <a:endParaRPr lang="en-US" sz="900" dirty="0">
                <a:solidFill>
                  <a:schemeClr val="bg1">
                    <a:lumMod val="50000"/>
                  </a:schemeClr>
                </a:solidFill>
                <a:latin typeface="Arial" panose="020B0604020202020204" pitchFamily="34" charset="0"/>
                <a:cs typeface="Arial" panose="020B0604020202020204" pitchFamily="34" charset="0"/>
              </a:endParaRPr>
            </a:p>
          </p:txBody>
        </p:sp>
        <p:pic>
          <p:nvPicPr>
            <p:cNvPr id="46" name="Graphic 45" descr="Scribble with solid fill">
              <a:extLst>
                <a:ext uri="{FF2B5EF4-FFF2-40B4-BE49-F238E27FC236}">
                  <a16:creationId xmlns:a16="http://schemas.microsoft.com/office/drawing/2014/main" id="{A74D2CC8-C16F-4BC4-BF74-841E5822ED28}"/>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3316234" y="5907856"/>
              <a:ext cx="543985" cy="543985"/>
            </a:xfrm>
            <a:prstGeom prst="rect">
              <a:avLst/>
            </a:prstGeom>
          </p:spPr>
        </p:pic>
        <p:sp>
          <p:nvSpPr>
            <p:cNvPr id="47" name="TextBox 46">
              <a:extLst>
                <a:ext uri="{FF2B5EF4-FFF2-40B4-BE49-F238E27FC236}">
                  <a16:creationId xmlns:a16="http://schemas.microsoft.com/office/drawing/2014/main" id="{0C6DFBD8-32E8-45BE-A475-CBEF74F59BFF}"/>
                </a:ext>
              </a:extLst>
            </p:cNvPr>
            <p:cNvSpPr txBox="1"/>
            <p:nvPr/>
          </p:nvSpPr>
          <p:spPr>
            <a:xfrm>
              <a:off x="5946119" y="6388228"/>
              <a:ext cx="2123720" cy="523220"/>
            </a:xfrm>
            <a:prstGeom prst="rect">
              <a:avLst/>
            </a:prstGeom>
            <a:noFill/>
            <a:ln>
              <a:noFill/>
            </a:ln>
          </p:spPr>
          <p:txBody>
            <a:bodyPr wrap="square" rtlCol="0">
              <a:spAutoFit/>
            </a:bodyPr>
            <a:lstStyle/>
            <a:p>
              <a:pPr algn="ctr"/>
              <a:r>
                <a:rPr lang="en-GB" sz="1400" dirty="0">
                  <a:solidFill>
                    <a:srgbClr val="00185E"/>
                  </a:solidFill>
                  <a:latin typeface="Arial" panose="020B0604020202020204" pitchFamily="34" charset="0"/>
                  <a:cs typeface="Arial" panose="020B0604020202020204" pitchFamily="34" charset="0"/>
                </a:rPr>
                <a:t>EPA readiness and reflective practice</a:t>
              </a:r>
            </a:p>
          </p:txBody>
        </p:sp>
        <p:pic>
          <p:nvPicPr>
            <p:cNvPr id="48" name="Graphic 47" descr="Signal with solid fill">
              <a:extLst>
                <a:ext uri="{FF2B5EF4-FFF2-40B4-BE49-F238E27FC236}">
                  <a16:creationId xmlns:a16="http://schemas.microsoft.com/office/drawing/2014/main" id="{949C9109-CC2E-483B-B975-A72A8FA1F4B3}"/>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6688813" y="5907856"/>
              <a:ext cx="543985" cy="543985"/>
            </a:xfrm>
            <a:prstGeom prst="rect">
              <a:avLst/>
            </a:prstGeom>
          </p:spPr>
        </p:pic>
      </p:grpSp>
      <p:sp>
        <p:nvSpPr>
          <p:cNvPr id="2" name="TextBox 1">
            <a:extLst>
              <a:ext uri="{FF2B5EF4-FFF2-40B4-BE49-F238E27FC236}">
                <a16:creationId xmlns:a16="http://schemas.microsoft.com/office/drawing/2014/main" id="{3D03CBEF-FDA4-4832-93AA-B39BF2BADDB6}"/>
              </a:ext>
            </a:extLst>
          </p:cNvPr>
          <p:cNvSpPr txBox="1"/>
          <p:nvPr/>
        </p:nvSpPr>
        <p:spPr>
          <a:xfrm>
            <a:off x="6095999" y="4352184"/>
            <a:ext cx="2336459" cy="523220"/>
          </a:xfrm>
          <a:prstGeom prst="rect">
            <a:avLst/>
          </a:prstGeom>
          <a:noFill/>
        </p:spPr>
        <p:txBody>
          <a:bodyPr wrap="square" rtlCol="0">
            <a:spAutoFit/>
          </a:bodyPr>
          <a:lstStyle/>
          <a:p>
            <a:r>
              <a:rPr lang="en-GB" sz="1400" dirty="0"/>
              <a:t>Applying guidance skills &amp; techniques to practice</a:t>
            </a:r>
          </a:p>
        </p:txBody>
      </p:sp>
    </p:spTree>
    <p:extLst>
      <p:ext uri="{BB962C8B-B14F-4D97-AF65-F5344CB8AC3E}">
        <p14:creationId xmlns:p14="http://schemas.microsoft.com/office/powerpoint/2010/main" val="124649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C3D2184-4E67-453F-8A3E-11ED5FA1BAB5}"/>
              </a:ext>
            </a:extLst>
          </p:cNvPr>
          <p:cNvGrpSpPr/>
          <p:nvPr/>
        </p:nvGrpSpPr>
        <p:grpSpPr>
          <a:xfrm>
            <a:off x="964089" y="647273"/>
            <a:ext cx="10316935" cy="5506948"/>
            <a:chOff x="934720" y="1224964"/>
            <a:chExt cx="10170160" cy="5097096"/>
          </a:xfrm>
        </p:grpSpPr>
        <p:sp>
          <p:nvSpPr>
            <p:cNvPr id="9" name="Rectangle: Rounded Corners 8">
              <a:extLst>
                <a:ext uri="{FF2B5EF4-FFF2-40B4-BE49-F238E27FC236}">
                  <a16:creationId xmlns:a16="http://schemas.microsoft.com/office/drawing/2014/main" id="{4081B373-E516-4A5D-8C7B-DDB444DA1C49}"/>
                </a:ext>
              </a:extLst>
            </p:cNvPr>
            <p:cNvSpPr/>
            <p:nvPr/>
          </p:nvSpPr>
          <p:spPr>
            <a:xfrm>
              <a:off x="934720" y="1224964"/>
              <a:ext cx="10170160" cy="5097096"/>
            </a:xfrm>
            <a:prstGeom prst="roundRect">
              <a:avLst>
                <a:gd name="adj" fmla="val 86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Group 9">
              <a:extLst>
                <a:ext uri="{FF2B5EF4-FFF2-40B4-BE49-F238E27FC236}">
                  <a16:creationId xmlns:a16="http://schemas.microsoft.com/office/drawing/2014/main" id="{5F904CDA-9A1F-4D1A-AD8B-A2648B0B639C}"/>
                </a:ext>
              </a:extLst>
            </p:cNvPr>
            <p:cNvGrpSpPr/>
            <p:nvPr/>
          </p:nvGrpSpPr>
          <p:grpSpPr>
            <a:xfrm>
              <a:off x="1995173" y="3247816"/>
              <a:ext cx="2856607" cy="1631216"/>
              <a:chOff x="471172" y="3287446"/>
              <a:chExt cx="2856607" cy="1631216"/>
            </a:xfrm>
          </p:grpSpPr>
          <p:sp>
            <p:nvSpPr>
              <p:cNvPr id="12" name="TextBox 11">
                <a:extLst>
                  <a:ext uri="{FF2B5EF4-FFF2-40B4-BE49-F238E27FC236}">
                    <a16:creationId xmlns:a16="http://schemas.microsoft.com/office/drawing/2014/main" id="{21F7B73F-334A-4BFF-9338-3D8B62D79B0B}"/>
                  </a:ext>
                </a:extLst>
              </p:cNvPr>
              <p:cNvSpPr txBox="1"/>
              <p:nvPr/>
            </p:nvSpPr>
            <p:spPr>
              <a:xfrm>
                <a:off x="471172" y="3287446"/>
                <a:ext cx="1549907" cy="1631216"/>
              </a:xfrm>
              <a:prstGeom prst="rect">
                <a:avLst/>
              </a:prstGeom>
              <a:noFill/>
            </p:spPr>
            <p:txBody>
              <a:bodyPr wrap="square" lIns="91440" tIns="45720" rIns="91440" bIns="45720" rtlCol="0" anchor="t">
                <a:spAutoFit/>
              </a:bodyPr>
              <a:lstStyle/>
              <a:p>
                <a:pPr algn="r"/>
                <a:r>
                  <a:rPr lang="en-GB" sz="1000" b="1" dirty="0">
                    <a:solidFill>
                      <a:srgbClr val="7030A0"/>
                    </a:solidFill>
                    <a:latin typeface="Arial" panose="020B0604020202020204" pitchFamily="34" charset="0"/>
                    <a:cs typeface="Arial" panose="020B0604020202020204" pitchFamily="34" charset="0"/>
                  </a:rPr>
                  <a:t>Gateway</a:t>
                </a:r>
              </a:p>
              <a:p>
                <a:pPr algn="r" defTabSz="802020">
                  <a:defRPr/>
                </a:pPr>
                <a:r>
                  <a:rPr lang="en-US" sz="1000" dirty="0">
                    <a:latin typeface="Arial" panose="020B0604020202020204" pitchFamily="34" charset="0"/>
                    <a:cs typeface="Arial" panose="020B0604020202020204" pitchFamily="34" charset="0"/>
                  </a:rPr>
                  <a:t>Teaching Assessor and the employee's line manager agree and sign off that all components of the </a:t>
                </a:r>
                <a:r>
                  <a:rPr lang="en-GB" sz="1000" dirty="0">
                    <a:latin typeface="Arial" panose="020B0604020202020204" pitchFamily="34" charset="0"/>
                    <a:cs typeface="Arial" panose="020B0604020202020204" pitchFamily="34" charset="0"/>
                  </a:rPr>
                  <a:t>programme</a:t>
                </a:r>
                <a:r>
                  <a:rPr lang="en-US" sz="1000" dirty="0">
                    <a:latin typeface="Arial" panose="020B0604020202020204" pitchFamily="34" charset="0"/>
                    <a:cs typeface="Arial" panose="020B0604020202020204" pitchFamily="34" charset="0"/>
                  </a:rPr>
                  <a:t> have been met and the employee is ready for EPA.</a:t>
                </a:r>
              </a:p>
              <a:p>
                <a:pPr algn="r"/>
                <a:endParaRPr lang="en-GB" sz="1000" b="1" dirty="0">
                  <a:latin typeface="FS Albert Light" panose="02000503040000020004" pitchFamily="2" charset="77"/>
                </a:endParaRPr>
              </a:p>
            </p:txBody>
          </p:sp>
          <p:pic>
            <p:nvPicPr>
              <p:cNvPr id="13" name="Picture 12">
                <a:extLst>
                  <a:ext uri="{FF2B5EF4-FFF2-40B4-BE49-F238E27FC236}">
                    <a16:creationId xmlns:a16="http://schemas.microsoft.com/office/drawing/2014/main" id="{C724CBAD-8A6C-4C6E-ACF7-E10A5F60DF8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027781" y="3444701"/>
                <a:ext cx="1299998" cy="946849"/>
              </a:xfrm>
              <a:prstGeom prst="rect">
                <a:avLst/>
              </a:prstGeom>
            </p:spPr>
          </p:pic>
          <p:pic>
            <p:nvPicPr>
              <p:cNvPr id="14" name="Picture 13">
                <a:extLst>
                  <a:ext uri="{FF2B5EF4-FFF2-40B4-BE49-F238E27FC236}">
                    <a16:creationId xmlns:a16="http://schemas.microsoft.com/office/drawing/2014/main" id="{181B248B-8108-4D10-963A-95EB1FA9058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19425" y="3728376"/>
                <a:ext cx="555356" cy="360114"/>
              </a:xfrm>
              <a:prstGeom prst="rect">
                <a:avLst/>
              </a:prstGeom>
            </p:spPr>
          </p:pic>
        </p:grpSp>
        <p:grpSp>
          <p:nvGrpSpPr>
            <p:cNvPr id="15" name="Group 14">
              <a:extLst>
                <a:ext uri="{FF2B5EF4-FFF2-40B4-BE49-F238E27FC236}">
                  <a16:creationId xmlns:a16="http://schemas.microsoft.com/office/drawing/2014/main" id="{E9757556-636D-4F31-930B-02469F4D6862}"/>
                </a:ext>
              </a:extLst>
            </p:cNvPr>
            <p:cNvGrpSpPr/>
            <p:nvPr/>
          </p:nvGrpSpPr>
          <p:grpSpPr>
            <a:xfrm>
              <a:off x="2311694" y="2002279"/>
              <a:ext cx="3161416" cy="1036692"/>
              <a:chOff x="787694" y="2041909"/>
              <a:chExt cx="3161416" cy="1036692"/>
            </a:xfrm>
          </p:grpSpPr>
          <p:sp>
            <p:nvSpPr>
              <p:cNvPr id="16" name="TextBox 15">
                <a:extLst>
                  <a:ext uri="{FF2B5EF4-FFF2-40B4-BE49-F238E27FC236}">
                    <a16:creationId xmlns:a16="http://schemas.microsoft.com/office/drawing/2014/main" id="{5B57A3EB-7229-4058-B3B3-09A21FA51DFA}"/>
                  </a:ext>
                </a:extLst>
              </p:cNvPr>
              <p:cNvSpPr txBox="1"/>
              <p:nvPr/>
            </p:nvSpPr>
            <p:spPr>
              <a:xfrm>
                <a:off x="787694" y="2047550"/>
                <a:ext cx="1593425" cy="1031051"/>
              </a:xfrm>
              <a:prstGeom prst="rect">
                <a:avLst/>
              </a:prstGeom>
              <a:noFill/>
            </p:spPr>
            <p:txBody>
              <a:bodyPr wrap="square" rtlCol="0">
                <a:spAutoFit/>
              </a:bodyPr>
              <a:lstStyle/>
              <a:p>
                <a:pPr algn="r"/>
                <a:r>
                  <a:rPr lang="en-GB" sz="1000" b="1" dirty="0">
                    <a:solidFill>
                      <a:srgbClr val="A0C156"/>
                    </a:solidFill>
                    <a:latin typeface="Arial" panose="020B0604020202020204" pitchFamily="34" charset="0"/>
                    <a:cs typeface="Arial" panose="020B0604020202020204" pitchFamily="34" charset="0"/>
                  </a:rPr>
                  <a:t>End point assessment</a:t>
                </a:r>
              </a:p>
              <a:p>
                <a:pPr algn="r" defTabSz="802020">
                  <a:defRPr/>
                </a:pPr>
                <a:r>
                  <a:rPr lang="en-US" sz="1000" dirty="0">
                    <a:latin typeface="Arial" panose="020B0604020202020204" pitchFamily="34" charset="0"/>
                    <a:cs typeface="Arial" panose="020B0604020202020204" pitchFamily="34" charset="0"/>
                  </a:rPr>
                  <a:t>Assessment by an external assessment organisation to assess competency</a:t>
                </a:r>
                <a:r>
                  <a:rPr lang="en-US" sz="1050" dirty="0">
                    <a:latin typeface="FS Albert Light" panose="02000503040000020004" pitchFamily="2" charset="77"/>
                  </a:rPr>
                  <a:t>. </a:t>
                </a:r>
              </a:p>
              <a:p>
                <a:pPr algn="r"/>
                <a:endParaRPr lang="en-GB" sz="1050" b="1" dirty="0">
                  <a:latin typeface="FS Albert Light" panose="02000503040000020004" pitchFamily="2" charset="77"/>
                </a:endParaRPr>
              </a:p>
            </p:txBody>
          </p:sp>
          <p:pic>
            <p:nvPicPr>
              <p:cNvPr id="17" name="Picture 16" descr="A picture containing object&#10;&#10;Description automatically generated">
                <a:extLst>
                  <a:ext uri="{FF2B5EF4-FFF2-40B4-BE49-F238E27FC236}">
                    <a16:creationId xmlns:a16="http://schemas.microsoft.com/office/drawing/2014/main" id="{5B73E537-219D-4697-9649-6C4D35734E8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439270" y="2041909"/>
                <a:ext cx="1509840" cy="946849"/>
              </a:xfrm>
              <a:prstGeom prst="rect">
                <a:avLst/>
              </a:prstGeom>
            </p:spPr>
          </p:pic>
          <p:pic>
            <p:nvPicPr>
              <p:cNvPr id="18" name="Picture 17">
                <a:extLst>
                  <a:ext uri="{FF2B5EF4-FFF2-40B4-BE49-F238E27FC236}">
                    <a16:creationId xmlns:a16="http://schemas.microsoft.com/office/drawing/2014/main" id="{880BCA4B-14AF-46DA-B8F5-D693C074B1C3}"/>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684012" y="2214322"/>
                <a:ext cx="470270" cy="597450"/>
              </a:xfrm>
              <a:prstGeom prst="rect">
                <a:avLst/>
              </a:prstGeom>
            </p:spPr>
          </p:pic>
        </p:grpSp>
        <p:grpSp>
          <p:nvGrpSpPr>
            <p:cNvPr id="19" name="Group 18">
              <a:extLst>
                <a:ext uri="{FF2B5EF4-FFF2-40B4-BE49-F238E27FC236}">
                  <a16:creationId xmlns:a16="http://schemas.microsoft.com/office/drawing/2014/main" id="{DD14E818-8FD4-40B9-875E-B0FC0ACACF43}"/>
                </a:ext>
              </a:extLst>
            </p:cNvPr>
            <p:cNvGrpSpPr/>
            <p:nvPr/>
          </p:nvGrpSpPr>
          <p:grpSpPr>
            <a:xfrm>
              <a:off x="6622797" y="4834487"/>
              <a:ext cx="3131436" cy="1022252"/>
              <a:chOff x="5098797" y="4874116"/>
              <a:chExt cx="3131436" cy="1022252"/>
            </a:xfrm>
          </p:grpSpPr>
          <p:sp>
            <p:nvSpPr>
              <p:cNvPr id="20" name="TextBox 19">
                <a:extLst>
                  <a:ext uri="{FF2B5EF4-FFF2-40B4-BE49-F238E27FC236}">
                    <a16:creationId xmlns:a16="http://schemas.microsoft.com/office/drawing/2014/main" id="{E270A058-75C9-4740-B1F8-9908F21D41F8}"/>
                  </a:ext>
                </a:extLst>
              </p:cNvPr>
              <p:cNvSpPr txBox="1"/>
              <p:nvPr/>
            </p:nvSpPr>
            <p:spPr>
              <a:xfrm>
                <a:off x="6680327" y="5026899"/>
                <a:ext cx="1549906" cy="869469"/>
              </a:xfrm>
              <a:prstGeom prst="rect">
                <a:avLst/>
              </a:prstGeom>
              <a:noFill/>
            </p:spPr>
            <p:txBody>
              <a:bodyPr wrap="square" rtlCol="0">
                <a:spAutoFit/>
              </a:bodyPr>
              <a:lstStyle/>
              <a:p>
                <a:r>
                  <a:rPr lang="en-GB" sz="1000" b="1" dirty="0">
                    <a:solidFill>
                      <a:srgbClr val="5D9BD0"/>
                    </a:solidFill>
                    <a:latin typeface="Arial" panose="020B0604020202020204" pitchFamily="34" charset="0"/>
                    <a:cs typeface="Arial" panose="020B0604020202020204" pitchFamily="34" charset="0"/>
                  </a:rPr>
                  <a:t>Milestone checks</a:t>
                </a:r>
              </a:p>
              <a:p>
                <a:pPr defTabSz="802020">
                  <a:defRPr/>
                </a:pPr>
                <a:r>
                  <a:rPr lang="en-US" sz="1000" dirty="0">
                    <a:latin typeface="Arial" panose="020B0604020202020204" pitchFamily="34" charset="0"/>
                    <a:cs typeface="Arial" panose="020B0604020202020204" pitchFamily="34" charset="0"/>
                  </a:rPr>
                  <a:t>Progress reviews, are your employees on target?</a:t>
                </a:r>
              </a:p>
              <a:p>
                <a:endParaRPr lang="en-GB" sz="1050" b="1" dirty="0">
                  <a:latin typeface="FS Albert Light" panose="02000503040000020004" pitchFamily="2" charset="77"/>
                </a:endParaRPr>
              </a:p>
            </p:txBody>
          </p:sp>
          <p:grpSp>
            <p:nvGrpSpPr>
              <p:cNvPr id="21" name="Group 20">
                <a:extLst>
                  <a:ext uri="{FF2B5EF4-FFF2-40B4-BE49-F238E27FC236}">
                    <a16:creationId xmlns:a16="http://schemas.microsoft.com/office/drawing/2014/main" id="{60BEF669-66BA-4A75-ACC2-8C89F1A9AE28}"/>
                  </a:ext>
                </a:extLst>
              </p:cNvPr>
              <p:cNvGrpSpPr/>
              <p:nvPr/>
            </p:nvGrpSpPr>
            <p:grpSpPr>
              <a:xfrm>
                <a:off x="5098797" y="4874116"/>
                <a:ext cx="1550785" cy="946849"/>
                <a:chOff x="5098797" y="4874116"/>
                <a:chExt cx="1550785" cy="946849"/>
              </a:xfrm>
            </p:grpSpPr>
            <p:pic>
              <p:nvPicPr>
                <p:cNvPr id="22" name="Picture 21" descr="A picture containing object&#10;&#10;Description automatically generated">
                  <a:extLst>
                    <a:ext uri="{FF2B5EF4-FFF2-40B4-BE49-F238E27FC236}">
                      <a16:creationId xmlns:a16="http://schemas.microsoft.com/office/drawing/2014/main" id="{60AF1965-EB83-449D-A422-E0444AEE5E58}"/>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098797" y="4874116"/>
                  <a:ext cx="1550785" cy="946849"/>
                </a:xfrm>
                <a:prstGeom prst="rect">
                  <a:avLst/>
                </a:prstGeom>
              </p:spPr>
            </p:pic>
            <p:pic>
              <p:nvPicPr>
                <p:cNvPr id="23" name="Picture 22" descr="A close up of a logo&#10;&#10;Description automatically generated">
                  <a:extLst>
                    <a:ext uri="{FF2B5EF4-FFF2-40B4-BE49-F238E27FC236}">
                      <a16:creationId xmlns:a16="http://schemas.microsoft.com/office/drawing/2014/main" id="{DC075789-A32C-4EE7-A662-1287BD5A366A}"/>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958180" y="5035672"/>
                  <a:ext cx="422380" cy="586288"/>
                </a:xfrm>
                <a:prstGeom prst="rect">
                  <a:avLst/>
                </a:prstGeom>
              </p:spPr>
            </p:pic>
          </p:grpSp>
        </p:grpSp>
        <p:grpSp>
          <p:nvGrpSpPr>
            <p:cNvPr id="24" name="Group 23">
              <a:extLst>
                <a:ext uri="{FF2B5EF4-FFF2-40B4-BE49-F238E27FC236}">
                  <a16:creationId xmlns:a16="http://schemas.microsoft.com/office/drawing/2014/main" id="{6A8DB365-92AE-4133-90B3-8457427D268E}"/>
                </a:ext>
              </a:extLst>
            </p:cNvPr>
            <p:cNvGrpSpPr/>
            <p:nvPr/>
          </p:nvGrpSpPr>
          <p:grpSpPr>
            <a:xfrm>
              <a:off x="7224327" y="3456894"/>
              <a:ext cx="3267790" cy="1331134"/>
              <a:chOff x="5724908" y="3373620"/>
              <a:chExt cx="3267790" cy="1331134"/>
            </a:xfrm>
          </p:grpSpPr>
          <p:sp>
            <p:nvSpPr>
              <p:cNvPr id="25" name="TextBox 24">
                <a:extLst>
                  <a:ext uri="{FF2B5EF4-FFF2-40B4-BE49-F238E27FC236}">
                    <a16:creationId xmlns:a16="http://schemas.microsoft.com/office/drawing/2014/main" id="{35B09BB0-2C0A-4254-86E9-27D5091CA67F}"/>
                  </a:ext>
                </a:extLst>
              </p:cNvPr>
              <p:cNvSpPr txBox="1"/>
              <p:nvPr/>
            </p:nvSpPr>
            <p:spPr>
              <a:xfrm>
                <a:off x="7015544" y="3373620"/>
                <a:ext cx="1977154" cy="1331134"/>
              </a:xfrm>
              <a:prstGeom prst="rect">
                <a:avLst/>
              </a:prstGeom>
              <a:noFill/>
            </p:spPr>
            <p:txBody>
              <a:bodyPr wrap="square" lIns="91440" tIns="45720" rIns="91440" bIns="45720" rtlCol="0" anchor="t">
                <a:spAutoFit/>
              </a:bodyPr>
              <a:lstStyle/>
              <a:p>
                <a:r>
                  <a:rPr lang="en-GB" sz="1000" b="1" dirty="0">
                    <a:solidFill>
                      <a:srgbClr val="DD3A36"/>
                    </a:solidFill>
                    <a:latin typeface="Arial" panose="020B0604020202020204" pitchFamily="34" charset="0"/>
                    <a:cs typeface="Arial" panose="020B0604020202020204" pitchFamily="34" charset="0"/>
                  </a:rPr>
                  <a:t>On programme learning</a:t>
                </a:r>
              </a:p>
              <a:p>
                <a:pPr defTabSz="802020">
                  <a:defRPr/>
                </a:pPr>
                <a:r>
                  <a:rPr lang="en-US" sz="1000" dirty="0">
                    <a:latin typeface="Arial" panose="020B0604020202020204" pitchFamily="34" charset="0"/>
                    <a:cs typeface="Arial" panose="020B0604020202020204" pitchFamily="34" charset="0"/>
                  </a:rPr>
                  <a:t>OneFile learning</a:t>
                </a:r>
              </a:p>
              <a:p>
                <a:pPr defTabSz="802020">
                  <a:defRPr/>
                </a:pPr>
                <a:r>
                  <a:rPr lang="en-US" sz="1000" dirty="0">
                    <a:latin typeface="Arial" panose="020B0604020202020204" pitchFamily="34" charset="0"/>
                    <a:cs typeface="Arial" panose="020B0604020202020204" pitchFamily="34" charset="0"/>
                  </a:rPr>
                  <a:t>Work based learning</a:t>
                </a:r>
              </a:p>
              <a:p>
                <a:pPr>
                  <a:defRPr/>
                </a:pPr>
                <a:r>
                  <a:rPr lang="en-US" sz="1000" dirty="0">
                    <a:latin typeface="Arial" panose="020B0604020202020204" pitchFamily="34" charset="0"/>
                    <a:cs typeface="Arial" panose="020B0604020202020204" pitchFamily="34" charset="0"/>
                  </a:rPr>
                  <a:t>Directed and self study</a:t>
                </a:r>
              </a:p>
              <a:p>
                <a:pPr>
                  <a:defRPr/>
                </a:pPr>
                <a:r>
                  <a:rPr lang="en-US" sz="1000" dirty="0">
                    <a:latin typeface="Arial" panose="020B0604020202020204" pitchFamily="34" charset="0"/>
                    <a:cs typeface="Arial" panose="020B0604020202020204" pitchFamily="34" charset="0"/>
                  </a:rPr>
                  <a:t>Teaching Assessor support</a:t>
                </a:r>
              </a:p>
              <a:p>
                <a:pPr defTabSz="802020">
                  <a:defRPr/>
                </a:pPr>
                <a:r>
                  <a:rPr lang="en-US" sz="1000" dirty="0">
                    <a:latin typeface="Arial" panose="020B0604020202020204" pitchFamily="34" charset="0"/>
                    <a:cs typeface="Arial" panose="020B0604020202020204" pitchFamily="34" charset="0"/>
                  </a:rPr>
                  <a:t>Functional/Digital Skills </a:t>
                </a:r>
              </a:p>
              <a:p>
                <a:pPr defTabSz="802020">
                  <a:defRPr/>
                </a:pPr>
                <a:r>
                  <a:rPr lang="en-US" sz="1000" dirty="0">
                    <a:latin typeface="Arial" panose="020B0604020202020204" pitchFamily="34" charset="0"/>
                    <a:cs typeface="Arial" panose="020B0604020202020204" pitchFamily="34" charset="0"/>
                  </a:rPr>
                  <a:t>support</a:t>
                </a:r>
              </a:p>
              <a:p>
                <a:endParaRPr lang="en-GB" sz="1050" b="1" dirty="0">
                  <a:latin typeface="FS Albert Light" panose="02000503040000020004" pitchFamily="2" charset="77"/>
                </a:endParaRPr>
              </a:p>
            </p:txBody>
          </p:sp>
          <p:pic>
            <p:nvPicPr>
              <p:cNvPr id="26" name="Picture 25">
                <a:extLst>
                  <a:ext uri="{FF2B5EF4-FFF2-40B4-BE49-F238E27FC236}">
                    <a16:creationId xmlns:a16="http://schemas.microsoft.com/office/drawing/2014/main" id="{F539F393-F575-437D-A2B9-56162CBF1525}"/>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724908" y="3437316"/>
                <a:ext cx="1299998" cy="946849"/>
              </a:xfrm>
              <a:prstGeom prst="rect">
                <a:avLst/>
              </a:prstGeom>
            </p:spPr>
          </p:pic>
          <p:pic>
            <p:nvPicPr>
              <p:cNvPr id="27" name="Picture 26" descr="A close up of a monitor&#10;&#10;Description automatically generated">
                <a:extLst>
                  <a:ext uri="{FF2B5EF4-FFF2-40B4-BE49-F238E27FC236}">
                    <a16:creationId xmlns:a16="http://schemas.microsoft.com/office/drawing/2014/main" id="{706EE6EB-55DC-49C6-9A51-09814C8EC8C6}"/>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6281260" y="3704463"/>
                <a:ext cx="555204" cy="404942"/>
              </a:xfrm>
              <a:prstGeom prst="rect">
                <a:avLst/>
              </a:prstGeom>
            </p:spPr>
          </p:pic>
        </p:grpSp>
        <p:grpSp>
          <p:nvGrpSpPr>
            <p:cNvPr id="28" name="Group 27">
              <a:extLst>
                <a:ext uri="{FF2B5EF4-FFF2-40B4-BE49-F238E27FC236}">
                  <a16:creationId xmlns:a16="http://schemas.microsoft.com/office/drawing/2014/main" id="{C868FE5F-51BA-4C35-A716-BE6C031315D9}"/>
                </a:ext>
              </a:extLst>
            </p:cNvPr>
            <p:cNvGrpSpPr/>
            <p:nvPr/>
          </p:nvGrpSpPr>
          <p:grpSpPr>
            <a:xfrm>
              <a:off x="6618909" y="1910368"/>
              <a:ext cx="2979238" cy="1631216"/>
              <a:chOff x="5094909" y="1949998"/>
              <a:chExt cx="2979238" cy="1631216"/>
            </a:xfrm>
          </p:grpSpPr>
          <p:sp>
            <p:nvSpPr>
              <p:cNvPr id="29" name="TextBox 28">
                <a:extLst>
                  <a:ext uri="{FF2B5EF4-FFF2-40B4-BE49-F238E27FC236}">
                    <a16:creationId xmlns:a16="http://schemas.microsoft.com/office/drawing/2014/main" id="{6B017AB5-5BDA-4AB7-B53F-6BE9F320707E}"/>
                  </a:ext>
                </a:extLst>
              </p:cNvPr>
              <p:cNvSpPr txBox="1"/>
              <p:nvPr/>
            </p:nvSpPr>
            <p:spPr>
              <a:xfrm>
                <a:off x="6624738" y="1949998"/>
                <a:ext cx="1449409" cy="1631216"/>
              </a:xfrm>
              <a:prstGeom prst="rect">
                <a:avLst/>
              </a:prstGeom>
              <a:noFill/>
            </p:spPr>
            <p:txBody>
              <a:bodyPr wrap="square" lIns="91440" tIns="45720" rIns="91440" bIns="45720" rtlCol="0" anchor="t">
                <a:spAutoFit/>
              </a:bodyPr>
              <a:lstStyle/>
              <a:p>
                <a:r>
                  <a:rPr lang="en-GB" sz="1000" b="1" dirty="0">
                    <a:solidFill>
                      <a:srgbClr val="F2C938"/>
                    </a:solidFill>
                    <a:latin typeface="Arial" panose="020B0604020202020204" pitchFamily="34" charset="0"/>
                    <a:cs typeface="Arial" panose="020B0604020202020204" pitchFamily="34" charset="0"/>
                  </a:rPr>
                  <a:t>Induction</a:t>
                </a:r>
              </a:p>
              <a:p>
                <a:r>
                  <a:rPr lang="en-US" sz="1000" dirty="0">
                    <a:latin typeface="Arial" panose="020B0604020202020204" pitchFamily="34" charset="0"/>
                    <a:cs typeface="Arial" panose="020B0604020202020204" pitchFamily="34" charset="0"/>
                  </a:rPr>
                  <a:t>Welcome to the apprenticeship programme. </a:t>
                </a:r>
              </a:p>
              <a:p>
                <a:r>
                  <a:rPr lang="en-US" sz="1000" dirty="0">
                    <a:latin typeface="Arial" panose="020B0604020202020204" pitchFamily="34" charset="0"/>
                    <a:cs typeface="Arial" panose="020B0604020202020204" pitchFamily="34" charset="0"/>
                  </a:rPr>
                  <a:t>Initial assessment: BKSB Maths, English, Digital Skills, Cognassist and KSB Analysis</a:t>
                </a:r>
              </a:p>
              <a:p>
                <a:endParaRPr lang="en-GB" sz="1000" b="1" dirty="0">
                  <a:latin typeface="FS Albert Light" panose="02000503040000020004" pitchFamily="2" charset="77"/>
                </a:endParaRPr>
              </a:p>
            </p:txBody>
          </p:sp>
          <p:pic>
            <p:nvPicPr>
              <p:cNvPr id="30" name="Picture 29">
                <a:extLst>
                  <a:ext uri="{FF2B5EF4-FFF2-40B4-BE49-F238E27FC236}">
                    <a16:creationId xmlns:a16="http://schemas.microsoft.com/office/drawing/2014/main" id="{955C14CB-0263-4F1C-ACBD-35F210D78B07}"/>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094909" y="2041909"/>
                <a:ext cx="1509840" cy="946849"/>
              </a:xfrm>
              <a:prstGeom prst="rect">
                <a:avLst/>
              </a:prstGeom>
            </p:spPr>
          </p:pic>
          <p:pic>
            <p:nvPicPr>
              <p:cNvPr id="31" name="Picture 30">
                <a:extLst>
                  <a:ext uri="{FF2B5EF4-FFF2-40B4-BE49-F238E27FC236}">
                    <a16:creationId xmlns:a16="http://schemas.microsoft.com/office/drawing/2014/main" id="{12E34B74-CEF4-4BC3-B67D-D9845A35F9F4}"/>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5792839" y="2288912"/>
                <a:ext cx="652864" cy="504072"/>
              </a:xfrm>
              <a:prstGeom prst="rect">
                <a:avLst/>
              </a:prstGeom>
            </p:spPr>
          </p:pic>
        </p:grpSp>
        <p:pic>
          <p:nvPicPr>
            <p:cNvPr id="32" name="Picture 31">
              <a:extLst>
                <a:ext uri="{FF2B5EF4-FFF2-40B4-BE49-F238E27FC236}">
                  <a16:creationId xmlns:a16="http://schemas.microsoft.com/office/drawing/2014/main" id="{E3F23259-C10E-49D1-A6AA-206C39E5C472}"/>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4943093" y="2765291"/>
              <a:ext cx="2212155" cy="2207023"/>
            </a:xfrm>
            <a:prstGeom prst="rect">
              <a:avLst/>
            </a:prstGeom>
          </p:spPr>
        </p:pic>
        <p:grpSp>
          <p:nvGrpSpPr>
            <p:cNvPr id="33" name="Group 32">
              <a:extLst>
                <a:ext uri="{FF2B5EF4-FFF2-40B4-BE49-F238E27FC236}">
                  <a16:creationId xmlns:a16="http://schemas.microsoft.com/office/drawing/2014/main" id="{E7E4A8D3-6B47-49B1-BBBB-99732A5D35DD}"/>
                </a:ext>
              </a:extLst>
            </p:cNvPr>
            <p:cNvGrpSpPr/>
            <p:nvPr/>
          </p:nvGrpSpPr>
          <p:grpSpPr>
            <a:xfrm>
              <a:off x="2095670" y="4832719"/>
              <a:ext cx="3377440" cy="1424705"/>
              <a:chOff x="571670" y="4872349"/>
              <a:chExt cx="3377440" cy="1424705"/>
            </a:xfrm>
          </p:grpSpPr>
          <p:sp>
            <p:nvSpPr>
              <p:cNvPr id="34" name="TextBox 33">
                <a:extLst>
                  <a:ext uri="{FF2B5EF4-FFF2-40B4-BE49-F238E27FC236}">
                    <a16:creationId xmlns:a16="http://schemas.microsoft.com/office/drawing/2014/main" id="{C5283A5B-2533-4F87-AE0F-4FE591EE052B}"/>
                  </a:ext>
                </a:extLst>
              </p:cNvPr>
              <p:cNvSpPr txBox="1"/>
              <p:nvPr/>
            </p:nvSpPr>
            <p:spPr>
              <a:xfrm>
                <a:off x="571670" y="4973615"/>
                <a:ext cx="1705728" cy="1323439"/>
              </a:xfrm>
              <a:prstGeom prst="rect">
                <a:avLst/>
              </a:prstGeom>
              <a:noFill/>
            </p:spPr>
            <p:txBody>
              <a:bodyPr wrap="square" rtlCol="0">
                <a:spAutoFit/>
              </a:bodyPr>
              <a:lstStyle/>
              <a:p>
                <a:pPr algn="r"/>
                <a:r>
                  <a:rPr lang="en-GB" sz="1000" b="1" dirty="0">
                    <a:solidFill>
                      <a:srgbClr val="CB619A"/>
                    </a:solidFill>
                    <a:latin typeface="Arial" panose="020B0604020202020204" pitchFamily="34" charset="0"/>
                    <a:cs typeface="Arial" panose="020B0604020202020204" pitchFamily="34" charset="0"/>
                  </a:rPr>
                  <a:t>Knowledge into practice</a:t>
                </a:r>
              </a:p>
              <a:p>
                <a:pPr algn="r" defTabSz="802020">
                  <a:defRPr/>
                </a:pPr>
                <a:r>
                  <a:rPr lang="en-US" sz="1000" dirty="0">
                    <a:latin typeface="Arial" panose="020B0604020202020204" pitchFamily="34" charset="0"/>
                    <a:cs typeface="Arial" panose="020B0604020202020204" pitchFamily="34" charset="0"/>
                  </a:rPr>
                  <a:t>Observations </a:t>
                </a:r>
              </a:p>
              <a:p>
                <a:pPr algn="r" defTabSz="802020">
                  <a:defRPr/>
                </a:pPr>
                <a:r>
                  <a:rPr lang="en-GB" sz="1000" dirty="0">
                    <a:latin typeface="Arial" panose="020B0604020202020204" pitchFamily="34" charset="0"/>
                    <a:cs typeface="Arial" panose="020B0604020202020204" pitchFamily="34" charset="0"/>
                  </a:rPr>
                  <a:t>Professional discussion</a:t>
                </a:r>
              </a:p>
              <a:p>
                <a:pPr algn="r" defTabSz="802020">
                  <a:defRPr/>
                </a:pPr>
                <a:r>
                  <a:rPr lang="en-GB" sz="1000" dirty="0">
                    <a:latin typeface="Arial" panose="020B0604020202020204" pitchFamily="34" charset="0"/>
                    <a:cs typeface="Arial" panose="020B0604020202020204" pitchFamily="34" charset="0"/>
                  </a:rPr>
                  <a:t>Witness testimonies </a:t>
                </a:r>
              </a:p>
              <a:p>
                <a:pPr algn="r" defTabSz="802020">
                  <a:defRPr/>
                </a:pPr>
                <a:r>
                  <a:rPr lang="en-GB" sz="1000" dirty="0">
                    <a:latin typeface="Arial" panose="020B0604020202020204" pitchFamily="34" charset="0"/>
                    <a:cs typeface="Arial" panose="020B0604020202020204" pitchFamily="34" charset="0"/>
                  </a:rPr>
                  <a:t>Assignments </a:t>
                </a:r>
              </a:p>
              <a:p>
                <a:pPr algn="r" defTabSz="802020">
                  <a:defRPr/>
                </a:pPr>
                <a:r>
                  <a:rPr lang="en-GB" sz="1000" dirty="0">
                    <a:latin typeface="Arial" panose="020B0604020202020204" pitchFamily="34" charset="0"/>
                    <a:cs typeface="Arial" panose="020B0604020202020204" pitchFamily="34" charset="0"/>
                  </a:rPr>
                  <a:t>Project </a:t>
                </a:r>
                <a:endParaRPr lang="en-US" sz="1000" dirty="0">
                  <a:latin typeface="FS Albert Light" panose="02000503040000020004" pitchFamily="2" charset="77"/>
                </a:endParaRPr>
              </a:p>
              <a:p>
                <a:pPr defTabSz="802020">
                  <a:defRPr/>
                </a:pPr>
                <a:r>
                  <a:rPr lang="en-US" sz="1000" dirty="0">
                    <a:latin typeface="FS Albert Light" panose="02000503040000020004" pitchFamily="2" charset="77"/>
                  </a:rPr>
                  <a:t> </a:t>
                </a:r>
              </a:p>
              <a:p>
                <a:pPr algn="r"/>
                <a:endParaRPr lang="en-GB" sz="1000" b="1" dirty="0">
                  <a:latin typeface="FS Albert Light" panose="02000503040000020004" pitchFamily="2" charset="77"/>
                </a:endParaRPr>
              </a:p>
            </p:txBody>
          </p:sp>
          <p:grpSp>
            <p:nvGrpSpPr>
              <p:cNvPr id="35" name="Group 34">
                <a:extLst>
                  <a:ext uri="{FF2B5EF4-FFF2-40B4-BE49-F238E27FC236}">
                    <a16:creationId xmlns:a16="http://schemas.microsoft.com/office/drawing/2014/main" id="{E32BFBCC-7E9D-4C6B-A587-7E740CF24DF7}"/>
                  </a:ext>
                </a:extLst>
              </p:cNvPr>
              <p:cNvGrpSpPr/>
              <p:nvPr/>
            </p:nvGrpSpPr>
            <p:grpSpPr>
              <a:xfrm>
                <a:off x="2398325" y="4872349"/>
                <a:ext cx="1550785" cy="946849"/>
                <a:chOff x="2398325" y="4872349"/>
                <a:chExt cx="1550785" cy="946849"/>
              </a:xfrm>
            </p:grpSpPr>
            <p:pic>
              <p:nvPicPr>
                <p:cNvPr id="36" name="Picture 35">
                  <a:extLst>
                    <a:ext uri="{FF2B5EF4-FFF2-40B4-BE49-F238E27FC236}">
                      <a16:creationId xmlns:a16="http://schemas.microsoft.com/office/drawing/2014/main" id="{47E8D76E-E422-49D6-9385-29647B3F02C7}"/>
                    </a:ext>
                  </a:extLst>
                </p:cNvPr>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2398325" y="4872349"/>
                  <a:ext cx="1550785" cy="946849"/>
                </a:xfrm>
                <a:prstGeom prst="rect">
                  <a:avLst/>
                </a:prstGeom>
              </p:spPr>
            </p:pic>
            <p:pic>
              <p:nvPicPr>
                <p:cNvPr id="37" name="Picture 36">
                  <a:extLst>
                    <a:ext uri="{FF2B5EF4-FFF2-40B4-BE49-F238E27FC236}">
                      <a16:creationId xmlns:a16="http://schemas.microsoft.com/office/drawing/2014/main" id="{69A38F77-7247-4D97-A7DC-08DAEE9AE562}"/>
                    </a:ext>
                  </a:extLst>
                </p:cNvPr>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2508516" y="5039604"/>
                  <a:ext cx="697730" cy="633062"/>
                </a:xfrm>
                <a:prstGeom prst="rect">
                  <a:avLst/>
                </a:prstGeom>
              </p:spPr>
            </p:pic>
          </p:grpSp>
        </p:grpSp>
      </p:grpSp>
      <p:sp>
        <p:nvSpPr>
          <p:cNvPr id="38" name="Oval 37">
            <a:extLst>
              <a:ext uri="{FF2B5EF4-FFF2-40B4-BE49-F238E27FC236}">
                <a16:creationId xmlns:a16="http://schemas.microsoft.com/office/drawing/2014/main" id="{3C907215-75DB-4ADE-B32C-95125C7AC16E}"/>
              </a:ext>
            </a:extLst>
          </p:cNvPr>
          <p:cNvSpPr/>
          <p:nvPr/>
        </p:nvSpPr>
        <p:spPr>
          <a:xfrm>
            <a:off x="5463554" y="2715326"/>
            <a:ext cx="1377000" cy="1515146"/>
          </a:xfrm>
          <a:prstGeom prst="ellipse">
            <a:avLst/>
          </a:prstGeom>
          <a:blipFill dpi="0" rotWithShape="1">
            <a:blip r:embed="rId15" cstate="screen">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Lato"/>
            </a:endParaRPr>
          </a:p>
        </p:txBody>
      </p:sp>
      <p:sp>
        <p:nvSpPr>
          <p:cNvPr id="40" name="TextBox 39">
            <a:extLst>
              <a:ext uri="{FF2B5EF4-FFF2-40B4-BE49-F238E27FC236}">
                <a16:creationId xmlns:a16="http://schemas.microsoft.com/office/drawing/2014/main" id="{EC56F7DC-5A19-4A44-AEA5-925241F10DC5}"/>
              </a:ext>
            </a:extLst>
          </p:cNvPr>
          <p:cNvSpPr txBox="1"/>
          <p:nvPr/>
        </p:nvSpPr>
        <p:spPr>
          <a:xfrm>
            <a:off x="2237581" y="721807"/>
            <a:ext cx="8660581" cy="677108"/>
          </a:xfrm>
          <a:prstGeom prst="rect">
            <a:avLst/>
          </a:prstGeom>
          <a:noFill/>
        </p:spPr>
        <p:txBody>
          <a:bodyPr wrap="square">
            <a:spAutoFit/>
          </a:bodyPr>
          <a:lstStyle/>
          <a:p>
            <a:pPr algn="ctr"/>
            <a:r>
              <a:rPr lang="en-GB" sz="3800" dirty="0">
                <a:solidFill>
                  <a:srgbClr val="E2405E"/>
                </a:solidFill>
                <a:latin typeface="Arial" panose="020B0604020202020204" pitchFamily="34" charset="0"/>
                <a:ea typeface="+mj-ea"/>
                <a:cs typeface="Arial" panose="020B0604020202020204" pitchFamily="34" charset="0"/>
              </a:rPr>
              <a:t>Summary of Learner Journey</a:t>
            </a:r>
            <a:endParaRPr lang="en-US" sz="3800" dirty="0">
              <a:solidFill>
                <a:srgbClr val="E2405E"/>
              </a:solidFill>
              <a:latin typeface="Arial" panose="020B0604020202020204" pitchFamily="34" charset="0"/>
              <a:ea typeface="+mj-ea"/>
              <a:cs typeface="Arial" panose="020B0604020202020204" pitchFamily="34" charset="0"/>
            </a:endParaRPr>
          </a:p>
        </p:txBody>
      </p:sp>
      <p:pic>
        <p:nvPicPr>
          <p:cNvPr id="41" name="Picture 40">
            <a:extLst>
              <a:ext uri="{FF2B5EF4-FFF2-40B4-BE49-F238E27FC236}">
                <a16:creationId xmlns:a16="http://schemas.microsoft.com/office/drawing/2014/main" id="{4139EA43-8530-4932-9CF2-EE7545DEC836}"/>
              </a:ext>
            </a:extLst>
          </p:cNvPr>
          <p:cNvPicPr>
            <a:picLocks noChangeAspect="1"/>
          </p:cNvPicPr>
          <p:nvPr/>
        </p:nvPicPr>
        <p:blipFill>
          <a:blip r:embed="rId16">
            <a:lum bright="70000" contrast="-70000"/>
          </a:blip>
          <a:stretch>
            <a:fillRect/>
          </a:stretch>
        </p:blipFill>
        <p:spPr>
          <a:xfrm>
            <a:off x="11281024" y="6154221"/>
            <a:ext cx="792451" cy="399139"/>
          </a:xfrm>
          <a:prstGeom prst="rect">
            <a:avLst/>
          </a:prstGeom>
        </p:spPr>
      </p:pic>
    </p:spTree>
    <p:extLst>
      <p:ext uri="{BB962C8B-B14F-4D97-AF65-F5344CB8AC3E}">
        <p14:creationId xmlns:p14="http://schemas.microsoft.com/office/powerpoint/2010/main" val="410468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F3CE0C4B-9077-4B40-886C-CF55C4D459A2}"/>
              </a:ext>
            </a:extLst>
          </p:cNvPr>
          <p:cNvSpPr>
            <a:spLocks noGrp="1"/>
          </p:cNvSpPr>
          <p:nvPr>
            <p:ph type="title"/>
          </p:nvPr>
        </p:nvSpPr>
        <p:spPr>
          <a:xfrm>
            <a:off x="499682" y="296245"/>
            <a:ext cx="11692318" cy="860497"/>
          </a:xfrm>
        </p:spPr>
        <p:txBody>
          <a:bodyPr>
            <a:noAutofit/>
          </a:bodyPr>
          <a:lstStyle/>
          <a:p>
            <a:r>
              <a:rPr lang="en-GB" sz="3200" dirty="0"/>
              <a:t>Sources of Support</a:t>
            </a:r>
            <a:br>
              <a:rPr lang="en-GB" sz="3200" dirty="0"/>
            </a:br>
            <a:endParaRPr lang="en-GB" sz="3200" dirty="0"/>
          </a:p>
        </p:txBody>
      </p:sp>
      <p:pic>
        <p:nvPicPr>
          <p:cNvPr id="9" name="Picture 8">
            <a:extLst>
              <a:ext uri="{FF2B5EF4-FFF2-40B4-BE49-F238E27FC236}">
                <a16:creationId xmlns:a16="http://schemas.microsoft.com/office/drawing/2014/main" id="{6CF0428A-9D83-4086-94D5-E54C36D95EC2}"/>
              </a:ext>
            </a:extLst>
          </p:cNvPr>
          <p:cNvPicPr>
            <a:picLocks noChangeAspect="1"/>
          </p:cNvPicPr>
          <p:nvPr/>
        </p:nvPicPr>
        <p:blipFill>
          <a:blip r:embed="rId2"/>
          <a:stretch>
            <a:fillRect/>
          </a:stretch>
        </p:blipFill>
        <p:spPr>
          <a:xfrm>
            <a:off x="11129295" y="6064537"/>
            <a:ext cx="920937" cy="463854"/>
          </a:xfrm>
          <a:prstGeom prst="rect">
            <a:avLst/>
          </a:prstGeom>
        </p:spPr>
      </p:pic>
      <p:sp>
        <p:nvSpPr>
          <p:cNvPr id="5" name="Text Placeholder 6">
            <a:extLst>
              <a:ext uri="{FF2B5EF4-FFF2-40B4-BE49-F238E27FC236}">
                <a16:creationId xmlns:a16="http://schemas.microsoft.com/office/drawing/2014/main" id="{DBFD6785-5F73-4B23-B4B9-A9EB95984D91}"/>
              </a:ext>
            </a:extLst>
          </p:cNvPr>
          <p:cNvSpPr txBox="1">
            <a:spLocks/>
          </p:cNvSpPr>
          <p:nvPr/>
        </p:nvSpPr>
        <p:spPr>
          <a:xfrm>
            <a:off x="733462" y="1156742"/>
            <a:ext cx="4880529" cy="4435984"/>
          </a:xfrm>
          <a:prstGeom prst="rect">
            <a:avLst/>
          </a:prstGeom>
          <a:solidFill>
            <a:srgbClr val="00185E"/>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bg1"/>
                </a:solidFill>
              </a:rPr>
              <a:t>Staff</a:t>
            </a:r>
          </a:p>
          <a:p>
            <a:r>
              <a:rPr lang="en-GB" sz="2000" dirty="0">
                <a:solidFill>
                  <a:schemeClr val="bg1"/>
                </a:solidFill>
              </a:rPr>
              <a:t>Group Tutorial</a:t>
            </a:r>
          </a:p>
          <a:p>
            <a:r>
              <a:rPr lang="en-GB" sz="2000" dirty="0">
                <a:solidFill>
                  <a:schemeClr val="bg1"/>
                </a:solidFill>
              </a:rPr>
              <a:t>Peer Learning</a:t>
            </a:r>
          </a:p>
          <a:p>
            <a:r>
              <a:rPr lang="en-GB" sz="2000" dirty="0">
                <a:solidFill>
                  <a:schemeClr val="bg1"/>
                </a:solidFill>
              </a:rPr>
              <a:t>Colleagues</a:t>
            </a:r>
          </a:p>
          <a:p>
            <a:r>
              <a:rPr lang="en-GB" sz="2000" dirty="0">
                <a:solidFill>
                  <a:schemeClr val="bg1"/>
                </a:solidFill>
              </a:rPr>
              <a:t>Line Manager</a:t>
            </a:r>
          </a:p>
          <a:p>
            <a:r>
              <a:rPr lang="en-GB" sz="2000" dirty="0">
                <a:solidFill>
                  <a:schemeClr val="bg1"/>
                </a:solidFill>
              </a:rPr>
              <a:t>End Point Assessment Organisation (EPAO)</a:t>
            </a:r>
          </a:p>
          <a:p>
            <a:r>
              <a:rPr lang="en-GB" sz="2000" dirty="0">
                <a:solidFill>
                  <a:schemeClr val="bg1"/>
                </a:solidFill>
              </a:rPr>
              <a:t>Teaching Assessor</a:t>
            </a:r>
          </a:p>
          <a:p>
            <a:r>
              <a:rPr lang="en-GB" sz="2000" dirty="0">
                <a:solidFill>
                  <a:schemeClr val="bg1"/>
                </a:solidFill>
              </a:rPr>
              <a:t>Internal Quality Assurer (IQA)</a:t>
            </a:r>
          </a:p>
          <a:p>
            <a:endParaRPr lang="en-GB" dirty="0">
              <a:solidFill>
                <a:schemeClr val="bg1"/>
              </a:solidFill>
            </a:endParaRPr>
          </a:p>
          <a:p>
            <a:pPr marL="0" indent="0">
              <a:buNone/>
            </a:pPr>
            <a:endParaRPr lang="en-GB" dirty="0"/>
          </a:p>
        </p:txBody>
      </p:sp>
      <p:sp>
        <p:nvSpPr>
          <p:cNvPr id="6" name="Text Placeholder 6">
            <a:extLst>
              <a:ext uri="{FF2B5EF4-FFF2-40B4-BE49-F238E27FC236}">
                <a16:creationId xmlns:a16="http://schemas.microsoft.com/office/drawing/2014/main" id="{A9783235-5F4C-4A95-9329-7CF513BA9721}"/>
              </a:ext>
            </a:extLst>
          </p:cNvPr>
          <p:cNvSpPr txBox="1">
            <a:spLocks/>
          </p:cNvSpPr>
          <p:nvPr/>
        </p:nvSpPr>
        <p:spPr>
          <a:xfrm>
            <a:off x="5978857" y="1156742"/>
            <a:ext cx="4880529" cy="4435984"/>
          </a:xfrm>
          <a:prstGeom prst="rect">
            <a:avLst/>
          </a:prstGeom>
          <a:solidFill>
            <a:srgbClr val="E2405E"/>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bg1"/>
                </a:solidFill>
              </a:rPr>
              <a:t>Learning Resources</a:t>
            </a:r>
          </a:p>
          <a:p>
            <a:r>
              <a:rPr lang="en-GB" sz="2000" dirty="0">
                <a:solidFill>
                  <a:schemeClr val="bg1"/>
                </a:solidFill>
              </a:rPr>
              <a:t>Guided Reading</a:t>
            </a:r>
          </a:p>
          <a:p>
            <a:r>
              <a:rPr lang="en-GB" sz="2000" dirty="0">
                <a:solidFill>
                  <a:schemeClr val="bg1"/>
                </a:solidFill>
              </a:rPr>
              <a:t>Learning Tutorials (PPTs, Webinars,)</a:t>
            </a:r>
          </a:p>
          <a:p>
            <a:r>
              <a:rPr lang="en-GB" sz="2000" dirty="0">
                <a:solidFill>
                  <a:schemeClr val="bg1"/>
                </a:solidFill>
              </a:rPr>
              <a:t>Academic Journals</a:t>
            </a:r>
          </a:p>
          <a:p>
            <a:r>
              <a:rPr lang="en-GB" sz="2000" dirty="0">
                <a:solidFill>
                  <a:schemeClr val="bg1"/>
                </a:solidFill>
              </a:rPr>
              <a:t>Audio Visual Aids</a:t>
            </a:r>
          </a:p>
          <a:p>
            <a:r>
              <a:rPr lang="en-GB" sz="2000" dirty="0">
                <a:solidFill>
                  <a:schemeClr val="bg1"/>
                </a:solidFill>
              </a:rPr>
              <a:t>Feedback</a:t>
            </a:r>
          </a:p>
          <a:p>
            <a:r>
              <a:rPr lang="en-GB" sz="2000" dirty="0">
                <a:solidFill>
                  <a:schemeClr val="bg1"/>
                </a:solidFill>
              </a:rPr>
              <a:t>Study Skills </a:t>
            </a:r>
          </a:p>
          <a:p>
            <a:r>
              <a:rPr lang="en-GB" sz="2000" dirty="0">
                <a:solidFill>
                  <a:schemeClr val="bg1"/>
                </a:solidFill>
              </a:rPr>
              <a:t>Cognassist (Learner needs) </a:t>
            </a:r>
          </a:p>
          <a:p>
            <a:pPr marL="0" indent="0">
              <a:buNone/>
            </a:pPr>
            <a:endParaRPr lang="en-GB" dirty="0"/>
          </a:p>
        </p:txBody>
      </p:sp>
    </p:spTree>
    <p:extLst>
      <p:ext uri="{BB962C8B-B14F-4D97-AF65-F5344CB8AC3E}">
        <p14:creationId xmlns:p14="http://schemas.microsoft.com/office/powerpoint/2010/main" val="428597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63D43-AC98-4783-86DA-72EBB84269F1}"/>
              </a:ext>
            </a:extLst>
          </p:cNvPr>
          <p:cNvSpPr>
            <a:spLocks noGrp="1"/>
          </p:cNvSpPr>
          <p:nvPr>
            <p:ph type="title"/>
          </p:nvPr>
        </p:nvSpPr>
        <p:spPr/>
        <p:txBody>
          <a:bodyPr/>
          <a:lstStyle/>
          <a:p>
            <a:r>
              <a:rPr lang="en-GB" dirty="0"/>
              <a:t>Knowledge </a:t>
            </a:r>
          </a:p>
        </p:txBody>
      </p:sp>
      <p:sp>
        <p:nvSpPr>
          <p:cNvPr id="3" name="Content Placeholder 2">
            <a:extLst>
              <a:ext uri="{FF2B5EF4-FFF2-40B4-BE49-F238E27FC236}">
                <a16:creationId xmlns:a16="http://schemas.microsoft.com/office/drawing/2014/main" id="{B9C4DB0A-A227-4936-B0AB-C84159C05231}"/>
              </a:ext>
            </a:extLst>
          </p:cNvPr>
          <p:cNvSpPr>
            <a:spLocks noGrp="1"/>
          </p:cNvSpPr>
          <p:nvPr>
            <p:ph idx="1"/>
          </p:nvPr>
        </p:nvSpPr>
        <p:spPr/>
        <p:txBody>
          <a:bodyPr>
            <a:normAutofit lnSpcReduction="10000"/>
          </a:bodyPr>
          <a:lstStyle/>
          <a:p>
            <a:pPr marL="0" indent="0">
              <a:buNone/>
            </a:pPr>
            <a:r>
              <a:rPr lang="en-GB" sz="2000" dirty="0"/>
              <a:t>K1    What constitutes being a professional in the career development sector and own role in influencing and informing policy; methods for recognising the impact of own values, beliefs, prejudices, bias and attitudes on own work practice, learning and development, why it is important to do so and the effective use of supervision in developing practice</a:t>
            </a:r>
          </a:p>
          <a:p>
            <a:pPr marL="0" indent="0">
              <a:lnSpc>
                <a:spcPct val="107000"/>
              </a:lnSpc>
              <a:spcAft>
                <a:spcPts val="800"/>
              </a:spcAft>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K2    The rationale of equality legislation and its major provisions, relevant ethical principles and codes of ethical practice and the consequences of not adhering to them</a:t>
            </a:r>
          </a:p>
          <a:p>
            <a:pPr marL="0" indent="0">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K3     Theories, models, frameworks and pedagogic approaches for the design and delivery of effective career learning curriculum that supports the development of career management skills, employability and entrepreneurialism  </a:t>
            </a:r>
          </a:p>
          <a:p>
            <a:pPr marL="0" indent="0">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K4 Resources available to support the delivery of career-related learning, how they can be applied to enhance career learning within organisations and methods of validation and evaluation</a:t>
            </a:r>
          </a:p>
          <a:p>
            <a:pPr marL="0" indent="0">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K5    Know how people learn, the different learning styles, group dynamics and interpersonal communication</a:t>
            </a:r>
          </a:p>
          <a:p>
            <a:pPr marL="0" indent="0">
              <a:buNone/>
            </a:pPr>
            <a:endParaRPr lang="en-GB" dirty="0"/>
          </a:p>
        </p:txBody>
      </p:sp>
      <p:pic>
        <p:nvPicPr>
          <p:cNvPr id="6" name="Picture 5">
            <a:extLst>
              <a:ext uri="{FF2B5EF4-FFF2-40B4-BE49-F238E27FC236}">
                <a16:creationId xmlns:a16="http://schemas.microsoft.com/office/drawing/2014/main" id="{860FEEFE-D192-441B-8F79-FE985D94594E}"/>
              </a:ext>
            </a:extLst>
          </p:cNvPr>
          <p:cNvPicPr>
            <a:picLocks noChangeAspect="1"/>
          </p:cNvPicPr>
          <p:nvPr/>
        </p:nvPicPr>
        <p:blipFill>
          <a:blip r:embed="rId2"/>
          <a:stretch>
            <a:fillRect/>
          </a:stretch>
        </p:blipFill>
        <p:spPr>
          <a:xfrm>
            <a:off x="4866772" y="715651"/>
            <a:ext cx="2261812" cy="695004"/>
          </a:xfrm>
          <a:prstGeom prst="rect">
            <a:avLst/>
          </a:prstGeom>
        </p:spPr>
      </p:pic>
      <p:sp>
        <p:nvSpPr>
          <p:cNvPr id="7" name="Date Placeholder 6">
            <a:extLst>
              <a:ext uri="{FF2B5EF4-FFF2-40B4-BE49-F238E27FC236}">
                <a16:creationId xmlns:a16="http://schemas.microsoft.com/office/drawing/2014/main" id="{1E1DB4B1-8438-4712-8C22-9A455FB83DF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232126-CC90-468D-A708-C165BC83253B}"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12/05/2022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2A2B842A-0860-4C25-874B-7418358402E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L6 Careers Apprenticeship</a:t>
            </a:r>
          </a:p>
        </p:txBody>
      </p:sp>
      <p:sp>
        <p:nvSpPr>
          <p:cNvPr id="9" name="Slide Number Placeholder 8">
            <a:extLst>
              <a:ext uri="{FF2B5EF4-FFF2-40B4-BE49-F238E27FC236}">
                <a16:creationId xmlns:a16="http://schemas.microsoft.com/office/drawing/2014/main" id="{560EEB72-9E9F-493D-9200-22791F8EEF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1EB7AF-4971-4CD8-ADD5-3DEE9D107D9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descr="Logo&#10;&#10;Description automatically generated">
            <a:extLst>
              <a:ext uri="{FF2B5EF4-FFF2-40B4-BE49-F238E27FC236}">
                <a16:creationId xmlns:a16="http://schemas.microsoft.com/office/drawing/2014/main" id="{7A989787-2BA4-4679-AFB9-D50D6D0A9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9711" y="873874"/>
            <a:ext cx="1447800" cy="732790"/>
          </a:xfrm>
          <a:prstGeom prst="rect">
            <a:avLst/>
          </a:prstGeom>
        </p:spPr>
      </p:pic>
    </p:spTree>
    <p:extLst>
      <p:ext uri="{BB962C8B-B14F-4D97-AF65-F5344CB8AC3E}">
        <p14:creationId xmlns:p14="http://schemas.microsoft.com/office/powerpoint/2010/main" val="3851365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9409-6732-4AA1-A563-DA8A71FDC1B7}"/>
              </a:ext>
            </a:extLst>
          </p:cNvPr>
          <p:cNvSpPr>
            <a:spLocks noGrp="1"/>
          </p:cNvSpPr>
          <p:nvPr>
            <p:ph type="title"/>
          </p:nvPr>
        </p:nvSpPr>
        <p:spPr/>
        <p:txBody>
          <a:bodyPr/>
          <a:lstStyle/>
          <a:p>
            <a:r>
              <a:rPr lang="en-GB" dirty="0"/>
              <a:t>Knowledge cont..</a:t>
            </a:r>
          </a:p>
        </p:txBody>
      </p:sp>
      <p:sp>
        <p:nvSpPr>
          <p:cNvPr id="3" name="Content Placeholder 2">
            <a:extLst>
              <a:ext uri="{FF2B5EF4-FFF2-40B4-BE49-F238E27FC236}">
                <a16:creationId xmlns:a16="http://schemas.microsoft.com/office/drawing/2014/main" id="{13856AE3-1D60-4EC6-A2D7-39DC0DE997DA}"/>
              </a:ext>
            </a:extLst>
          </p:cNvPr>
          <p:cNvSpPr>
            <a:spLocks noGrp="1"/>
          </p:cNvSpPr>
          <p:nvPr>
            <p:ph idx="1"/>
          </p:nvPr>
        </p:nvSpPr>
        <p:spPr/>
        <p:txBody>
          <a:bodyPr>
            <a:noAutofit/>
          </a:bodyPr>
          <a:lstStyle/>
          <a:p>
            <a:pPr marL="0" indent="0">
              <a:buNone/>
            </a:pPr>
            <a:r>
              <a:rPr lang="en-GB" sz="2000" dirty="0">
                <a:effectLst/>
                <a:latin typeface="Calibri" panose="020F0502020204030204" pitchFamily="34" charset="0"/>
                <a:ea typeface="Calibri" panose="020F0502020204030204" pitchFamily="34" charset="0"/>
                <a:cs typeface="Calibri" panose="020F0502020204030204" pitchFamily="34" charset="0"/>
              </a:rPr>
              <a:t>K6: </a:t>
            </a:r>
            <a:r>
              <a:rPr lang="en-GB" sz="2000" dirty="0">
                <a:solidFill>
                  <a:srgbClr val="2C333F"/>
                </a:solidFill>
                <a:effectLst/>
                <a:latin typeface="Calibri" panose="020F0502020204030204" pitchFamily="34" charset="0"/>
                <a:ea typeface="Times New Roman" panose="02020603050405020304" pitchFamily="18" charset="0"/>
                <a:cs typeface="Calibri" panose="020F0502020204030204" pitchFamily="34" charset="0"/>
              </a:rPr>
              <a:t>The purpose of caseload management and the provision of a holistic career offer, and the need for short and medium term tracking of client destinations to verify the impact of the service provider and a range of methods that can be used to monitor, evaluate and report on service effectiveness including, where appropriate the use of quality awards or standard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000" dirty="0">
                <a:effectLst/>
                <a:latin typeface="Calibri" panose="020F0502020204030204" pitchFamily="34" charset="0"/>
                <a:ea typeface="Calibri" panose="020F0502020204030204" pitchFamily="34" charset="0"/>
                <a:cs typeface="Calibri" panose="020F0502020204030204" pitchFamily="34" charset="0"/>
              </a:rPr>
              <a:t>K7: </a:t>
            </a:r>
            <a:r>
              <a:rPr lang="en-GB" sz="2000" dirty="0">
                <a:solidFill>
                  <a:srgbClr val="2C333F"/>
                </a:solidFill>
                <a:effectLst/>
                <a:latin typeface="Calibri" panose="020F0502020204030204" pitchFamily="34" charset="0"/>
                <a:ea typeface="Times New Roman" panose="02020603050405020304" pitchFamily="18" charset="0"/>
                <a:cs typeface="Calibri" panose="020F0502020204030204" pitchFamily="34" charset="0"/>
              </a:rPr>
              <a:t>The composition of the community network and partnerships, including the role of employers, statutory and voluntary agencies and how to use and access them</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000" dirty="0">
                <a:effectLst/>
                <a:latin typeface="Calibri" panose="020F0502020204030204" pitchFamily="34" charset="0"/>
                <a:ea typeface="Calibri" panose="020F0502020204030204" pitchFamily="34" charset="0"/>
                <a:cs typeface="Calibri" panose="020F0502020204030204" pitchFamily="34" charset="0"/>
              </a:rPr>
              <a:t>K8: </a:t>
            </a:r>
            <a:r>
              <a:rPr lang="en-GB" sz="2000" dirty="0">
                <a:solidFill>
                  <a:srgbClr val="2C333F"/>
                </a:solidFill>
                <a:effectLst/>
                <a:latin typeface="Calibri" panose="020F0502020204030204" pitchFamily="34" charset="0"/>
                <a:ea typeface="Times New Roman" panose="02020603050405020304" pitchFamily="18" charset="0"/>
                <a:cs typeface="Calibri" panose="020F0502020204030204" pitchFamily="34" charset="0"/>
              </a:rPr>
              <a:t>How to make an appropriate referral within the organisation and to agencies external to the organisation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000" dirty="0">
                <a:effectLst/>
                <a:latin typeface="Calibri" panose="020F0502020204030204" pitchFamily="34" charset="0"/>
                <a:ea typeface="Calibri" panose="020F0502020204030204" pitchFamily="34" charset="0"/>
              </a:rPr>
              <a:t>K9: </a:t>
            </a:r>
            <a:r>
              <a:rPr lang="en-GB" sz="2000" dirty="0">
                <a:solidFill>
                  <a:srgbClr val="2C333F"/>
                </a:solidFill>
                <a:effectLst/>
                <a:latin typeface="Calibri" panose="020F0502020204030204" pitchFamily="34" charset="0"/>
                <a:ea typeface="Times New Roman" panose="02020603050405020304" pitchFamily="18" charset="0"/>
              </a:rPr>
              <a:t>Measures to safeguard young people and vulnerable adult, including the boundaries of confidentiality, when it is appropriate to disclose confidential information to others and the processes required</a:t>
            </a:r>
          </a:p>
          <a:p>
            <a:pPr marL="0" indent="0">
              <a:buNone/>
            </a:pPr>
            <a:r>
              <a:rPr lang="en-GB" sz="2000" dirty="0">
                <a:effectLst/>
                <a:latin typeface="Calibri" panose="020F0502020204030204" pitchFamily="34" charset="0"/>
                <a:ea typeface="Calibri" panose="020F0502020204030204" pitchFamily="34" charset="0"/>
                <a:cs typeface="Calibri" panose="020F0502020204030204" pitchFamily="34" charset="0"/>
              </a:rPr>
              <a:t>K10: </a:t>
            </a:r>
            <a:r>
              <a:rPr lang="en-GB" sz="2000" dirty="0">
                <a:solidFill>
                  <a:srgbClr val="2C333F"/>
                </a:solidFill>
                <a:effectLst/>
                <a:latin typeface="Calibri" panose="020F0502020204030204" pitchFamily="34" charset="0"/>
                <a:ea typeface="Times New Roman" panose="02020603050405020304" pitchFamily="18" charset="0"/>
                <a:cs typeface="Calibri" panose="020F0502020204030204" pitchFamily="34" charset="0"/>
              </a:rPr>
              <a:t>How to identify, access, maintain and evaluate networks and support systems that are beneficial to the client and own personal support and developmental needs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000" dirty="0"/>
              <a:t>K11: How to enable individuals to analyse their needs, aspirations and expectations</a:t>
            </a:r>
          </a:p>
        </p:txBody>
      </p:sp>
      <p:pic>
        <p:nvPicPr>
          <p:cNvPr id="4" name="Picture 3">
            <a:extLst>
              <a:ext uri="{FF2B5EF4-FFF2-40B4-BE49-F238E27FC236}">
                <a16:creationId xmlns:a16="http://schemas.microsoft.com/office/drawing/2014/main" id="{BFDACD5B-8339-4661-B9B7-45B234280C1A}"/>
              </a:ext>
            </a:extLst>
          </p:cNvPr>
          <p:cNvPicPr>
            <a:picLocks noChangeAspect="1"/>
          </p:cNvPicPr>
          <p:nvPr/>
        </p:nvPicPr>
        <p:blipFill>
          <a:blip r:embed="rId2"/>
          <a:stretch>
            <a:fillRect/>
          </a:stretch>
        </p:blipFill>
        <p:spPr>
          <a:xfrm>
            <a:off x="5496036" y="869240"/>
            <a:ext cx="2261812" cy="695004"/>
          </a:xfrm>
          <a:prstGeom prst="rect">
            <a:avLst/>
          </a:prstGeom>
        </p:spPr>
      </p:pic>
      <p:sp>
        <p:nvSpPr>
          <p:cNvPr id="5" name="Date Placeholder 4">
            <a:extLst>
              <a:ext uri="{FF2B5EF4-FFF2-40B4-BE49-F238E27FC236}">
                <a16:creationId xmlns:a16="http://schemas.microsoft.com/office/drawing/2014/main" id="{297CE398-1C4F-416F-BA72-B728463690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B2CF5C-F05F-4077-88FC-6BE0E618AE45}"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12/05/2022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B81CCA7-5F04-4C23-BD4C-5FDD2AF54E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L6 Careers Apprenticeship</a:t>
            </a:r>
          </a:p>
        </p:txBody>
      </p:sp>
      <p:sp>
        <p:nvSpPr>
          <p:cNvPr id="7" name="Slide Number Placeholder 6">
            <a:extLst>
              <a:ext uri="{FF2B5EF4-FFF2-40B4-BE49-F238E27FC236}">
                <a16:creationId xmlns:a16="http://schemas.microsoft.com/office/drawing/2014/main" id="{BDDC3912-5995-4902-A7B2-204AE29643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1EB7AF-4971-4CD8-ADD5-3DEE9D107D9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descr="Logo&#10;&#10;Description automatically generated">
            <a:extLst>
              <a:ext uri="{FF2B5EF4-FFF2-40B4-BE49-F238E27FC236}">
                <a16:creationId xmlns:a16="http://schemas.microsoft.com/office/drawing/2014/main" id="{B97F3354-7888-4A92-AEEE-26B4CA8A6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204" y="475041"/>
            <a:ext cx="1447800" cy="732790"/>
          </a:xfrm>
          <a:prstGeom prst="rect">
            <a:avLst/>
          </a:prstGeom>
        </p:spPr>
      </p:pic>
    </p:spTree>
    <p:extLst>
      <p:ext uri="{BB962C8B-B14F-4D97-AF65-F5344CB8AC3E}">
        <p14:creationId xmlns:p14="http://schemas.microsoft.com/office/powerpoint/2010/main" val="2154040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4A932-2966-4F66-9662-6B9058F7CFEB}"/>
              </a:ext>
            </a:extLst>
          </p:cNvPr>
          <p:cNvSpPr>
            <a:spLocks noGrp="1"/>
          </p:cNvSpPr>
          <p:nvPr>
            <p:ph type="title"/>
          </p:nvPr>
        </p:nvSpPr>
        <p:spPr/>
        <p:txBody>
          <a:bodyPr/>
          <a:lstStyle/>
          <a:p>
            <a:r>
              <a:rPr lang="en-GB" dirty="0"/>
              <a:t>Knowledge cont..</a:t>
            </a:r>
          </a:p>
        </p:txBody>
      </p:sp>
      <p:sp>
        <p:nvSpPr>
          <p:cNvPr id="3" name="Content Placeholder 2">
            <a:extLst>
              <a:ext uri="{FF2B5EF4-FFF2-40B4-BE49-F238E27FC236}">
                <a16:creationId xmlns:a16="http://schemas.microsoft.com/office/drawing/2014/main" id="{FF05A301-3B1B-4D57-9598-F2D00449E26B}"/>
              </a:ext>
            </a:extLst>
          </p:cNvPr>
          <p:cNvSpPr>
            <a:spLocks noGrp="1"/>
          </p:cNvSpPr>
          <p:nvPr>
            <p:ph idx="1"/>
          </p:nvPr>
        </p:nvSpPr>
        <p:spPr/>
        <p:txBody>
          <a:bodyPr>
            <a:normAutofit/>
          </a:bodyPr>
          <a:lstStyle/>
          <a:p>
            <a:pPr marL="0" indent="0">
              <a:buNone/>
            </a:pPr>
            <a:r>
              <a:rPr lang="en-GB" sz="1800" dirty="0">
                <a:effectLst/>
                <a:latin typeface="Calibri" panose="020F0502020204030204" pitchFamily="34" charset="0"/>
                <a:ea typeface="Calibri" panose="020F0502020204030204" pitchFamily="34" charset="0"/>
                <a:cs typeface="Calibri" panose="020F0502020204030204" pitchFamily="34" charset="0"/>
              </a:rPr>
              <a:t>K12: Have a knowledge and understanding of careers management and related skills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K13: Basic employment rights, the selection and recruitment processes and tools use in the current labour market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effectLst/>
                <a:latin typeface="Calibri" panose="020F0502020204030204" pitchFamily="34" charset="0"/>
                <a:ea typeface="Calibri" panose="020F0502020204030204" pitchFamily="34" charset="0"/>
                <a:cs typeface="Calibri" panose="020F0502020204030204" pitchFamily="34" charset="0"/>
              </a:rPr>
              <a:t>K14: The principles and roles of brokerage and advocacy and different approaches to influencing, negotiation, coordination and persuasion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effectLst/>
                <a:latin typeface="Calibri" panose="020F0502020204030204" pitchFamily="34" charset="0"/>
                <a:ea typeface="Calibri" panose="020F0502020204030204" pitchFamily="34" charset="0"/>
              </a:rPr>
              <a:t>K15: The meaning of career related information including LMI and its use in careers education and career guidance counselling and developmental contexts</a:t>
            </a:r>
          </a:p>
          <a:p>
            <a:pPr marL="0" indent="0">
              <a:buNone/>
            </a:pPr>
            <a:r>
              <a:rPr lang="en-GB" sz="1800" dirty="0">
                <a:effectLst/>
                <a:latin typeface="Calibri" panose="020F0502020204030204" pitchFamily="34" charset="0"/>
                <a:ea typeface="Calibri" panose="020F0502020204030204" pitchFamily="34" charset="0"/>
                <a:cs typeface="Calibri" panose="020F0502020204030204" pitchFamily="34" charset="0"/>
              </a:rPr>
              <a:t>K16:  How to ensure career development information is managed and organised in a way that meets organisational requirements and is accessible to individuals.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effectLst/>
                <a:latin typeface="Calibri" panose="020F0502020204030204" pitchFamily="34" charset="0"/>
                <a:ea typeface="Calibri" panose="020F0502020204030204" pitchFamily="34" charset="0"/>
                <a:cs typeface="Calibri" panose="020F0502020204030204" pitchFamily="34" charset="0"/>
              </a:rPr>
              <a:t>K17: The contribution of research to the body of knowledge in the profession and the concept and value of evidence-based practice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effectLst/>
                <a:latin typeface="Calibri" panose="020F0502020204030204" pitchFamily="34" charset="0"/>
                <a:ea typeface="Calibri" panose="020F0502020204030204" pitchFamily="34" charset="0"/>
                <a:cs typeface="Calibri" panose="020F0502020204030204" pitchFamily="34" charset="0"/>
              </a:rPr>
              <a:t>K18 </a:t>
            </a:r>
            <a:r>
              <a:rPr lang="en-GB" sz="1800" dirty="0">
                <a:effectLst/>
                <a:latin typeface="Calibri" panose="020F0502020204030204" pitchFamily="34" charset="0"/>
                <a:ea typeface="Calibri" panose="020F0502020204030204" pitchFamily="34" charset="0"/>
              </a:rPr>
              <a:t>How the local, regional, national and international public policy frameworks, variations in external drivers (political, economic, legal, social and technological) and responses of learning organisations to changes in government policy can affect the context and provision of career learning and development.</a:t>
            </a:r>
            <a:endParaRPr lang="en-GB" sz="1800" dirty="0"/>
          </a:p>
        </p:txBody>
      </p:sp>
      <p:pic>
        <p:nvPicPr>
          <p:cNvPr id="4" name="Picture 3">
            <a:extLst>
              <a:ext uri="{FF2B5EF4-FFF2-40B4-BE49-F238E27FC236}">
                <a16:creationId xmlns:a16="http://schemas.microsoft.com/office/drawing/2014/main" id="{E0D72B2A-2376-4248-A07B-4C8CC4EB312E}"/>
              </a:ext>
            </a:extLst>
          </p:cNvPr>
          <p:cNvPicPr>
            <a:picLocks noChangeAspect="1"/>
          </p:cNvPicPr>
          <p:nvPr/>
        </p:nvPicPr>
        <p:blipFill>
          <a:blip r:embed="rId2"/>
          <a:stretch>
            <a:fillRect/>
          </a:stretch>
        </p:blipFill>
        <p:spPr>
          <a:xfrm>
            <a:off x="6351443" y="554607"/>
            <a:ext cx="2261812" cy="695004"/>
          </a:xfrm>
          <a:prstGeom prst="rect">
            <a:avLst/>
          </a:prstGeom>
        </p:spPr>
      </p:pic>
      <p:sp>
        <p:nvSpPr>
          <p:cNvPr id="5" name="Date Placeholder 4">
            <a:extLst>
              <a:ext uri="{FF2B5EF4-FFF2-40B4-BE49-F238E27FC236}">
                <a16:creationId xmlns:a16="http://schemas.microsoft.com/office/drawing/2014/main" id="{D971E168-2AB7-409C-BAC4-640F21E195C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92B8B3-B234-4D08-BB20-12B10A7F1C43}"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12/05/2022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D587D99-A959-47F4-B32B-73724163B6A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L6 Careers Apprenticeship</a:t>
            </a:r>
          </a:p>
        </p:txBody>
      </p:sp>
      <p:sp>
        <p:nvSpPr>
          <p:cNvPr id="7" name="Slide Number Placeholder 6">
            <a:extLst>
              <a:ext uri="{FF2B5EF4-FFF2-40B4-BE49-F238E27FC236}">
                <a16:creationId xmlns:a16="http://schemas.microsoft.com/office/drawing/2014/main" id="{8B8DE4AC-772C-4E56-82BA-BE0E2EECED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1EB7AF-4971-4CD8-ADD5-3DEE9D107D9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descr="Logo&#10;&#10;Description automatically generated">
            <a:extLst>
              <a:ext uri="{FF2B5EF4-FFF2-40B4-BE49-F238E27FC236}">
                <a16:creationId xmlns:a16="http://schemas.microsoft.com/office/drawing/2014/main" id="{59456E50-6C4D-44EA-93C3-D30A89E841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0650" y="1253257"/>
            <a:ext cx="1447800" cy="732790"/>
          </a:xfrm>
          <a:prstGeom prst="rect">
            <a:avLst/>
          </a:prstGeom>
        </p:spPr>
      </p:pic>
    </p:spTree>
    <p:extLst>
      <p:ext uri="{BB962C8B-B14F-4D97-AF65-F5344CB8AC3E}">
        <p14:creationId xmlns:p14="http://schemas.microsoft.com/office/powerpoint/2010/main" val="4205383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FC308-617C-4708-B826-559FDF8D8076}"/>
              </a:ext>
            </a:extLst>
          </p:cNvPr>
          <p:cNvSpPr>
            <a:spLocks noGrp="1"/>
          </p:cNvSpPr>
          <p:nvPr>
            <p:ph type="title"/>
          </p:nvPr>
        </p:nvSpPr>
        <p:spPr/>
        <p:txBody>
          <a:bodyPr/>
          <a:lstStyle/>
          <a:p>
            <a:r>
              <a:rPr lang="en-GB" dirty="0"/>
              <a:t>Knowledge </a:t>
            </a:r>
            <a:r>
              <a:rPr lang="en-GB" dirty="0" err="1"/>
              <a:t>cont</a:t>
            </a:r>
            <a:r>
              <a:rPr lang="en-GB" dirty="0"/>
              <a:t>…</a:t>
            </a:r>
          </a:p>
        </p:txBody>
      </p:sp>
      <p:sp>
        <p:nvSpPr>
          <p:cNvPr id="3" name="Content Placeholder 2">
            <a:extLst>
              <a:ext uri="{FF2B5EF4-FFF2-40B4-BE49-F238E27FC236}">
                <a16:creationId xmlns:a16="http://schemas.microsoft.com/office/drawing/2014/main" id="{D12FBE10-94AD-478E-902D-F700725D2E6B}"/>
              </a:ext>
            </a:extLst>
          </p:cNvPr>
          <p:cNvSpPr>
            <a:spLocks noGrp="1"/>
          </p:cNvSpPr>
          <p:nvPr>
            <p:ph idx="1"/>
          </p:nvPr>
        </p:nvSpPr>
        <p:spPr/>
        <p:txBody>
          <a:bodyPr>
            <a:normAutofit/>
          </a:bodyPr>
          <a:lstStyle/>
          <a:p>
            <a:pPr marL="0" indent="0">
              <a:buNone/>
            </a:pPr>
            <a:r>
              <a:rPr lang="en-GB" sz="1800" dirty="0">
                <a:effectLst/>
                <a:latin typeface="Calibri" panose="020F0502020204030204" pitchFamily="34" charset="0"/>
                <a:ea typeface="Calibri" panose="020F0502020204030204" pitchFamily="34" charset="0"/>
                <a:cs typeface="Calibri" panose="020F0502020204030204" pitchFamily="34" charset="0"/>
              </a:rPr>
              <a:t>K19: </a:t>
            </a:r>
            <a:r>
              <a:rPr lang="en-GB" sz="1800" dirty="0">
                <a:effectLst/>
                <a:latin typeface="Calibri" panose="020F0502020204030204" pitchFamily="34" charset="0"/>
                <a:ea typeface="Calibri" panose="020F0502020204030204" pitchFamily="34" charset="0"/>
              </a:rPr>
              <a:t>The different societal expectations related to career development (e.g. from the perspective of individual clients, policy-makers and employers) and ways in which career development providers incorporate legislation and guidance relating to equality, diversity, British values (where relevant), social justice and data protection into their policies and practice.</a:t>
            </a:r>
          </a:p>
          <a:p>
            <a:pPr marL="0" indent="0">
              <a:buNone/>
            </a:pPr>
            <a:endParaRPr lang="en-GB" sz="1800" dirty="0">
              <a:latin typeface="Calibri" panose="020F0502020204030204" pitchFamily="34" charset="0"/>
            </a:endParaRPr>
          </a:p>
          <a:p>
            <a:pPr marL="0" indent="0">
              <a:buNone/>
            </a:pPr>
            <a:r>
              <a:rPr lang="en-GB" sz="1800" dirty="0">
                <a:effectLst/>
                <a:latin typeface="Calibri" panose="020F0502020204030204" pitchFamily="34" charset="0"/>
                <a:ea typeface="Calibri" panose="020F0502020204030204" pitchFamily="34" charset="0"/>
              </a:rPr>
              <a:t>K20: The current policy and implications for practice with some awareness of the history and development of career development policy and practice in the UK, its purpose and the social and economic benefits in particular its role in social mobility and raising aspirations.</a:t>
            </a:r>
          </a:p>
          <a:p>
            <a:pPr marL="0" indent="0">
              <a:buNone/>
            </a:pPr>
            <a:endParaRPr lang="en-GB" sz="1800" dirty="0">
              <a:latin typeface="Calibri" panose="020F0502020204030204" pitchFamily="34" charset="0"/>
              <a:ea typeface="Calibri" panose="020F0502020204030204" pitchFamily="34" charset="0"/>
            </a:endParaRPr>
          </a:p>
          <a:p>
            <a:pPr marL="0" indent="0">
              <a:buNone/>
            </a:pPr>
            <a:r>
              <a:rPr lang="en-GB" sz="1800" dirty="0">
                <a:effectLst/>
                <a:latin typeface="Calibri" panose="020F0502020204030204" pitchFamily="34" charset="0"/>
                <a:ea typeface="Calibri" panose="020F0502020204030204" pitchFamily="34" charset="0"/>
              </a:rPr>
              <a:t>K21: The changing context and range of employment, education and training provision available to clients and the relationships between the organisations within the sector in which the CDP is working.</a:t>
            </a:r>
          </a:p>
          <a:p>
            <a:pPr marL="0" indent="0">
              <a:buNone/>
            </a:pPr>
            <a:endParaRPr lang="en-GB" sz="1800" dirty="0">
              <a:latin typeface="Calibri" panose="020F0502020204030204" pitchFamily="34" charset="0"/>
              <a:ea typeface="Calibri" panose="020F0502020204030204" pitchFamily="34" charset="0"/>
            </a:endParaRPr>
          </a:p>
          <a:p>
            <a:pPr marL="0" indent="0">
              <a:buNone/>
            </a:pPr>
            <a:r>
              <a:rPr lang="en-GB" sz="1800" dirty="0">
                <a:effectLst/>
                <a:latin typeface="Calibri" panose="020F0502020204030204" pitchFamily="34" charset="0"/>
                <a:ea typeface="Calibri" panose="020F0502020204030204" pitchFamily="34" charset="0"/>
              </a:rPr>
              <a:t>K22: Methods of raising awareness of interested parties about the evolving labour market and organisational career structure.</a:t>
            </a:r>
          </a:p>
          <a:p>
            <a:pPr marL="0" indent="0">
              <a:buNone/>
            </a:pPr>
            <a:endParaRPr lang="en-GB" sz="1800" dirty="0"/>
          </a:p>
        </p:txBody>
      </p:sp>
      <p:pic>
        <p:nvPicPr>
          <p:cNvPr id="4" name="Picture 3">
            <a:extLst>
              <a:ext uri="{FF2B5EF4-FFF2-40B4-BE49-F238E27FC236}">
                <a16:creationId xmlns:a16="http://schemas.microsoft.com/office/drawing/2014/main" id="{DBB3755F-F809-4EC4-953A-B165DAB131A2}"/>
              </a:ext>
            </a:extLst>
          </p:cNvPr>
          <p:cNvPicPr>
            <a:picLocks noChangeAspect="1"/>
          </p:cNvPicPr>
          <p:nvPr/>
        </p:nvPicPr>
        <p:blipFill>
          <a:blip r:embed="rId2"/>
          <a:stretch>
            <a:fillRect/>
          </a:stretch>
        </p:blipFill>
        <p:spPr>
          <a:xfrm>
            <a:off x="6203958" y="365125"/>
            <a:ext cx="2261812" cy="695004"/>
          </a:xfrm>
          <a:prstGeom prst="rect">
            <a:avLst/>
          </a:prstGeom>
        </p:spPr>
      </p:pic>
      <p:sp>
        <p:nvSpPr>
          <p:cNvPr id="5" name="Date Placeholder 4">
            <a:extLst>
              <a:ext uri="{FF2B5EF4-FFF2-40B4-BE49-F238E27FC236}">
                <a16:creationId xmlns:a16="http://schemas.microsoft.com/office/drawing/2014/main" id="{C12C6C64-CD64-4565-9C67-64F634E1F434}"/>
              </a:ext>
            </a:extLst>
          </p:cNvPr>
          <p:cNvSpPr>
            <a:spLocks noGrp="1"/>
          </p:cNvSpPr>
          <p:nvPr>
            <p:ph type="dt" sz="half" idx="10"/>
          </p:nvPr>
        </p:nvSpPr>
        <p:spPr/>
        <p:txBody>
          <a:bodyPr/>
          <a:lstStyle/>
          <a:p>
            <a:fld id="{3C0C3FD8-D8E7-4AE0-A612-F6F85DE4C41A}" type="datetime1">
              <a:rPr lang="en-GB" smtClean="0"/>
              <a:t>12/05/2022</a:t>
            </a:fld>
            <a:endParaRPr lang="en-GB"/>
          </a:p>
        </p:txBody>
      </p:sp>
      <p:sp>
        <p:nvSpPr>
          <p:cNvPr id="6" name="Footer Placeholder 5">
            <a:extLst>
              <a:ext uri="{FF2B5EF4-FFF2-40B4-BE49-F238E27FC236}">
                <a16:creationId xmlns:a16="http://schemas.microsoft.com/office/drawing/2014/main" id="{4ACEFB1B-FA34-4D74-ACDA-8BA3DF688032}"/>
              </a:ext>
            </a:extLst>
          </p:cNvPr>
          <p:cNvSpPr>
            <a:spLocks noGrp="1"/>
          </p:cNvSpPr>
          <p:nvPr>
            <p:ph type="ftr" sz="quarter" idx="11"/>
          </p:nvPr>
        </p:nvSpPr>
        <p:spPr/>
        <p:txBody>
          <a:bodyPr/>
          <a:lstStyle/>
          <a:p>
            <a:r>
              <a:rPr lang="en-GB"/>
              <a:t>L6 Careers Apprenticeship</a:t>
            </a:r>
          </a:p>
        </p:txBody>
      </p:sp>
      <p:sp>
        <p:nvSpPr>
          <p:cNvPr id="7" name="Slide Number Placeholder 6">
            <a:extLst>
              <a:ext uri="{FF2B5EF4-FFF2-40B4-BE49-F238E27FC236}">
                <a16:creationId xmlns:a16="http://schemas.microsoft.com/office/drawing/2014/main" id="{43D5F80C-C040-4A41-BCD3-1427E52F9175}"/>
              </a:ext>
            </a:extLst>
          </p:cNvPr>
          <p:cNvSpPr>
            <a:spLocks noGrp="1"/>
          </p:cNvSpPr>
          <p:nvPr>
            <p:ph type="sldNum" sz="quarter" idx="12"/>
          </p:nvPr>
        </p:nvSpPr>
        <p:spPr/>
        <p:txBody>
          <a:bodyPr/>
          <a:lstStyle/>
          <a:p>
            <a:fld id="{DE1EB7AF-4971-4CD8-ADD5-3DEE9D107D9B}" type="slidenum">
              <a:rPr lang="en-GB" smtClean="0"/>
              <a:t>9</a:t>
            </a:fld>
            <a:endParaRPr lang="en-GB"/>
          </a:p>
        </p:txBody>
      </p:sp>
      <p:pic>
        <p:nvPicPr>
          <p:cNvPr id="8" name="Picture 7" descr="Logo&#10;&#10;Description automatically generated">
            <a:extLst>
              <a:ext uri="{FF2B5EF4-FFF2-40B4-BE49-F238E27FC236}">
                <a16:creationId xmlns:a16="http://schemas.microsoft.com/office/drawing/2014/main" id="{1F697C73-A907-46B9-A420-4C1879D4C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0650" y="834968"/>
            <a:ext cx="1447800" cy="732790"/>
          </a:xfrm>
          <a:prstGeom prst="rect">
            <a:avLst/>
          </a:prstGeom>
        </p:spPr>
      </p:pic>
    </p:spTree>
    <p:extLst>
      <p:ext uri="{BB962C8B-B14F-4D97-AF65-F5344CB8AC3E}">
        <p14:creationId xmlns:p14="http://schemas.microsoft.com/office/powerpoint/2010/main" val="4274667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1705</Words>
  <Application>Microsoft Office PowerPoint</Application>
  <PresentationFormat>Widescreen</PresentationFormat>
  <Paragraphs>219</Paragraphs>
  <Slides>16</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Arial</vt:lpstr>
      <vt:lpstr>Calibri</vt:lpstr>
      <vt:lpstr>Calibri Light</vt:lpstr>
      <vt:lpstr>FS Albert Light</vt:lpstr>
      <vt:lpstr>Lato</vt:lpstr>
      <vt:lpstr>Times New Roman</vt:lpstr>
      <vt:lpstr>Verdana</vt:lpstr>
      <vt:lpstr>Office Theme</vt:lpstr>
      <vt:lpstr>1_Office Theme</vt:lpstr>
      <vt:lpstr>2_Office Theme</vt:lpstr>
      <vt:lpstr>PowerPoint Presentation</vt:lpstr>
      <vt:lpstr>Level 6 Career Development Professional Apprenticeship Programme Summary</vt:lpstr>
      <vt:lpstr>PowerPoint Presentation</vt:lpstr>
      <vt:lpstr>PowerPoint Presentation</vt:lpstr>
      <vt:lpstr>Sources of Support </vt:lpstr>
      <vt:lpstr>Knowledge </vt:lpstr>
      <vt:lpstr>Knowledge cont..</vt:lpstr>
      <vt:lpstr>Knowledge cont..</vt:lpstr>
      <vt:lpstr>Knowledge cont…</vt:lpstr>
      <vt:lpstr> OCR L6 Qualification  Minimum credit is 60 credits  48 credits from 7 mandatory units and 12 credits from 16 optional units   </vt:lpstr>
      <vt:lpstr>End Point Assessment Summary of requirements</vt:lpstr>
      <vt:lpstr>20% Off-the-Job Training (OTJT)</vt:lpstr>
      <vt:lpstr>Training via Shaw Trust Academy (or any other arranged for you)</vt:lpstr>
      <vt:lpstr>Types of Evidence</vt:lpstr>
      <vt:lpstr>Keeping Track-OneFile</vt:lpstr>
      <vt:lpstr>L6 Pre-task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Bernadette Wilson</dc:creator>
  <cp:lastModifiedBy>Melody Thornton</cp:lastModifiedBy>
  <cp:revision>3</cp:revision>
  <dcterms:created xsi:type="dcterms:W3CDTF">2022-01-12T06:37:05Z</dcterms:created>
  <dcterms:modified xsi:type="dcterms:W3CDTF">2022-05-12T15:48:05Z</dcterms:modified>
</cp:coreProperties>
</file>