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89" r:id="rId6"/>
  </p:sldMasterIdLst>
  <p:notesMasterIdLst>
    <p:notesMasterId r:id="rId37"/>
  </p:notesMasterIdLst>
  <p:sldIdLst>
    <p:sldId id="258" r:id="rId7"/>
    <p:sldId id="259" r:id="rId8"/>
    <p:sldId id="376" r:id="rId9"/>
    <p:sldId id="362" r:id="rId10"/>
    <p:sldId id="261" r:id="rId11"/>
    <p:sldId id="350" r:id="rId12"/>
    <p:sldId id="674" r:id="rId13"/>
    <p:sldId id="647" r:id="rId14"/>
    <p:sldId id="682" r:id="rId15"/>
    <p:sldId id="671" r:id="rId16"/>
    <p:sldId id="428" r:id="rId17"/>
    <p:sldId id="265" r:id="rId18"/>
    <p:sldId id="669" r:id="rId19"/>
    <p:sldId id="673" r:id="rId20"/>
    <p:sldId id="663" r:id="rId21"/>
    <p:sldId id="279" r:id="rId22"/>
    <p:sldId id="280" r:id="rId23"/>
    <p:sldId id="692" r:id="rId24"/>
    <p:sldId id="275" r:id="rId25"/>
    <p:sldId id="268" r:id="rId26"/>
    <p:sldId id="289" r:id="rId27"/>
    <p:sldId id="664" r:id="rId28"/>
    <p:sldId id="457" r:id="rId29"/>
    <p:sldId id="456" r:id="rId30"/>
    <p:sldId id="460" r:id="rId31"/>
    <p:sldId id="325" r:id="rId32"/>
    <p:sldId id="693" r:id="rId33"/>
    <p:sldId id="459" r:id="rId34"/>
    <p:sldId id="662" r:id="rId35"/>
    <p:sldId id="677"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 Collyer" initials="LC" lastIdx="1" clrIdx="0">
    <p:extLst>
      <p:ext uri="{19B8F6BF-5375-455C-9EA6-DF929625EA0E}">
        <p15:presenceInfo xmlns:p15="http://schemas.microsoft.com/office/powerpoint/2012/main" userId="S::leoncollyer@SKILLSTRAININGUK.COM::b44ad9c8-d29d-46ec-9a95-e1a01f6281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2E3"/>
    <a:srgbClr val="99CB50"/>
    <a:srgbClr val="E53695"/>
    <a:srgbClr val="E637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9213" autoAdjust="0"/>
  </p:normalViewPr>
  <p:slideViewPr>
    <p:cSldViewPr snapToGrid="0">
      <p:cViewPr varScale="1">
        <p:scale>
          <a:sx n="66" d="100"/>
          <a:sy n="66" d="100"/>
        </p:scale>
        <p:origin x="1530" y="60"/>
      </p:cViewPr>
      <p:guideLst>
        <p:guide orient="horz" pos="2160"/>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B000AB-7DB9-4AD8-A679-1095DDD7C4DF}" type="doc">
      <dgm:prSet loTypeId="urn:microsoft.com/office/officeart/2005/8/layout/hProcess9" loCatId="process" qsTypeId="urn:microsoft.com/office/officeart/2005/8/quickstyle/simple1" qsCatId="simple" csTypeId="urn:microsoft.com/office/officeart/2005/8/colors/accent1_2" csCatId="accent1" phldr="1"/>
      <dgm:spPr/>
    </dgm:pt>
    <dgm:pt modelId="{1EDA48AC-9319-4220-B488-B70311F80242}">
      <dgm:prSet phldrT="[Text]"/>
      <dgm:spPr>
        <a:solidFill>
          <a:schemeClr val="bg1">
            <a:lumMod val="85000"/>
          </a:schemeClr>
        </a:solidFill>
      </dgm:spPr>
      <dgm:t>
        <a:bodyPr/>
        <a:lstStyle/>
        <a:p>
          <a:r>
            <a:rPr lang="en-GB" dirty="0">
              <a:solidFill>
                <a:schemeClr val="tx1"/>
              </a:solidFill>
            </a:rPr>
            <a:t>Define Value</a:t>
          </a:r>
        </a:p>
      </dgm:t>
    </dgm:pt>
    <dgm:pt modelId="{8CD90878-C404-4B3F-8523-0D6EFF8095CB}" type="parTrans" cxnId="{1F414E59-E554-4414-B6C7-95E0D8B98A98}">
      <dgm:prSet/>
      <dgm:spPr/>
      <dgm:t>
        <a:bodyPr/>
        <a:lstStyle/>
        <a:p>
          <a:endParaRPr lang="en-GB"/>
        </a:p>
      </dgm:t>
    </dgm:pt>
    <dgm:pt modelId="{277EEAEE-3ED8-4287-8F6D-0F276ED26B5C}" type="sibTrans" cxnId="{1F414E59-E554-4414-B6C7-95E0D8B98A98}">
      <dgm:prSet/>
      <dgm:spPr/>
      <dgm:t>
        <a:bodyPr/>
        <a:lstStyle/>
        <a:p>
          <a:endParaRPr lang="en-GB"/>
        </a:p>
      </dgm:t>
    </dgm:pt>
    <dgm:pt modelId="{16E69270-4CA6-45F7-9E42-5967C8A06F9C}">
      <dgm:prSet phldrT="[Text]"/>
      <dgm:spPr>
        <a:solidFill>
          <a:schemeClr val="bg1">
            <a:lumMod val="85000"/>
          </a:schemeClr>
        </a:solidFill>
      </dgm:spPr>
      <dgm:t>
        <a:bodyPr/>
        <a:lstStyle/>
        <a:p>
          <a:r>
            <a:rPr lang="en-GB" dirty="0">
              <a:solidFill>
                <a:schemeClr val="tx1"/>
              </a:solidFill>
            </a:rPr>
            <a:t>Value Stream</a:t>
          </a:r>
        </a:p>
      </dgm:t>
    </dgm:pt>
    <dgm:pt modelId="{37C969D4-1FBC-446C-A060-6A0C4C145DBD}" type="parTrans" cxnId="{BF31EF00-2D5D-467F-9569-67D2D89FC2F8}">
      <dgm:prSet/>
      <dgm:spPr/>
      <dgm:t>
        <a:bodyPr/>
        <a:lstStyle/>
        <a:p>
          <a:endParaRPr lang="en-GB"/>
        </a:p>
      </dgm:t>
    </dgm:pt>
    <dgm:pt modelId="{A514857B-F06C-4BD1-915C-E6DB534C18F9}" type="sibTrans" cxnId="{BF31EF00-2D5D-467F-9569-67D2D89FC2F8}">
      <dgm:prSet/>
      <dgm:spPr/>
      <dgm:t>
        <a:bodyPr/>
        <a:lstStyle/>
        <a:p>
          <a:endParaRPr lang="en-GB"/>
        </a:p>
      </dgm:t>
    </dgm:pt>
    <dgm:pt modelId="{D017F213-F2BC-4D10-A1CC-2706ED04DC39}">
      <dgm:prSet phldrT="[Text]"/>
      <dgm:spPr>
        <a:solidFill>
          <a:schemeClr val="bg1">
            <a:lumMod val="85000"/>
          </a:schemeClr>
        </a:solidFill>
      </dgm:spPr>
      <dgm:t>
        <a:bodyPr/>
        <a:lstStyle/>
        <a:p>
          <a:r>
            <a:rPr lang="en-GB" dirty="0">
              <a:solidFill>
                <a:schemeClr val="tx1"/>
              </a:solidFill>
            </a:rPr>
            <a:t>Create Flow</a:t>
          </a:r>
        </a:p>
      </dgm:t>
    </dgm:pt>
    <dgm:pt modelId="{5EECD847-601B-4E98-9435-B8767B24DCC7}" type="parTrans" cxnId="{A7174C1A-63C8-4C89-8161-AE462EF4765B}">
      <dgm:prSet/>
      <dgm:spPr/>
      <dgm:t>
        <a:bodyPr/>
        <a:lstStyle/>
        <a:p>
          <a:endParaRPr lang="en-GB"/>
        </a:p>
      </dgm:t>
    </dgm:pt>
    <dgm:pt modelId="{8FC9AADD-0E02-4420-B845-DF87DB33888B}" type="sibTrans" cxnId="{A7174C1A-63C8-4C89-8161-AE462EF4765B}">
      <dgm:prSet/>
      <dgm:spPr/>
      <dgm:t>
        <a:bodyPr/>
        <a:lstStyle/>
        <a:p>
          <a:endParaRPr lang="en-GB"/>
        </a:p>
      </dgm:t>
    </dgm:pt>
    <dgm:pt modelId="{1A4FC122-1B35-4320-8322-A7DF6EA39FAA}">
      <dgm:prSet/>
      <dgm:spPr>
        <a:solidFill>
          <a:schemeClr val="bg1">
            <a:lumMod val="85000"/>
          </a:schemeClr>
        </a:solidFill>
      </dgm:spPr>
      <dgm:t>
        <a:bodyPr/>
        <a:lstStyle/>
        <a:p>
          <a:r>
            <a:rPr lang="en-GB" dirty="0">
              <a:solidFill>
                <a:schemeClr val="tx1"/>
              </a:solidFill>
            </a:rPr>
            <a:t>Create Pull</a:t>
          </a:r>
        </a:p>
      </dgm:t>
    </dgm:pt>
    <dgm:pt modelId="{480B9F13-508D-4DB6-B4DA-86185920A20F}" type="parTrans" cxnId="{29B96F45-21DD-478E-B597-BA0CE56DCE76}">
      <dgm:prSet/>
      <dgm:spPr/>
      <dgm:t>
        <a:bodyPr/>
        <a:lstStyle/>
        <a:p>
          <a:endParaRPr lang="en-GB"/>
        </a:p>
      </dgm:t>
    </dgm:pt>
    <dgm:pt modelId="{343D8FE8-09DF-4885-BBC7-8D15892E782C}" type="sibTrans" cxnId="{29B96F45-21DD-478E-B597-BA0CE56DCE76}">
      <dgm:prSet/>
      <dgm:spPr/>
      <dgm:t>
        <a:bodyPr/>
        <a:lstStyle/>
        <a:p>
          <a:endParaRPr lang="en-GB"/>
        </a:p>
      </dgm:t>
    </dgm:pt>
    <dgm:pt modelId="{17DCEECE-3C87-4EAE-91FE-37278FC5B66C}">
      <dgm:prSet/>
      <dgm:spPr>
        <a:solidFill>
          <a:schemeClr val="bg1">
            <a:lumMod val="85000"/>
          </a:schemeClr>
        </a:solidFill>
      </dgm:spPr>
      <dgm:t>
        <a:bodyPr/>
        <a:lstStyle/>
        <a:p>
          <a:r>
            <a:rPr lang="en-GB" dirty="0">
              <a:solidFill>
                <a:schemeClr val="tx1"/>
              </a:solidFill>
            </a:rPr>
            <a:t>Pursue</a:t>
          </a:r>
        </a:p>
        <a:p>
          <a:r>
            <a:rPr lang="en-GB" dirty="0">
              <a:solidFill>
                <a:schemeClr val="tx1"/>
              </a:solidFill>
            </a:rPr>
            <a:t>Perfection</a:t>
          </a:r>
        </a:p>
      </dgm:t>
    </dgm:pt>
    <dgm:pt modelId="{C9B3D318-4501-4186-8940-779B7A7EC738}" type="parTrans" cxnId="{A5BCF87A-BE4E-4475-A64F-EEC774D88E3D}">
      <dgm:prSet/>
      <dgm:spPr/>
      <dgm:t>
        <a:bodyPr/>
        <a:lstStyle/>
        <a:p>
          <a:endParaRPr lang="en-GB"/>
        </a:p>
      </dgm:t>
    </dgm:pt>
    <dgm:pt modelId="{AE7FB526-BF4D-46D7-AA88-C12E2F45FD5A}" type="sibTrans" cxnId="{A5BCF87A-BE4E-4475-A64F-EEC774D88E3D}">
      <dgm:prSet/>
      <dgm:spPr/>
      <dgm:t>
        <a:bodyPr/>
        <a:lstStyle/>
        <a:p>
          <a:endParaRPr lang="en-GB"/>
        </a:p>
      </dgm:t>
    </dgm:pt>
    <dgm:pt modelId="{A067C30B-D18B-42A4-AC13-5DBB32838161}" type="pres">
      <dgm:prSet presAssocID="{51B000AB-7DB9-4AD8-A679-1095DDD7C4DF}" presName="CompostProcess" presStyleCnt="0">
        <dgm:presLayoutVars>
          <dgm:dir/>
          <dgm:resizeHandles val="exact"/>
        </dgm:presLayoutVars>
      </dgm:prSet>
      <dgm:spPr/>
    </dgm:pt>
    <dgm:pt modelId="{795815A8-4606-49BE-83DB-41421EFFBA34}" type="pres">
      <dgm:prSet presAssocID="{51B000AB-7DB9-4AD8-A679-1095DDD7C4DF}" presName="arrow" presStyleLbl="bgShp" presStyleIdx="0" presStyleCnt="1" custScaleX="117647"/>
      <dgm:spPr>
        <a:gradFill rotWithShape="0">
          <a:gsLst>
            <a:gs pos="3000">
              <a:schemeClr val="bg1"/>
            </a:gs>
            <a:gs pos="100000">
              <a:srgbClr val="FF0000"/>
            </a:gs>
            <a:gs pos="100000">
              <a:srgbClr val="FF0000"/>
            </a:gs>
          </a:gsLst>
          <a:lin ang="0" scaled="1"/>
        </a:gradFill>
        <a:ln>
          <a:noFill/>
        </a:ln>
      </dgm:spPr>
    </dgm:pt>
    <dgm:pt modelId="{442A2003-9E33-4BF4-AA35-965075650858}" type="pres">
      <dgm:prSet presAssocID="{51B000AB-7DB9-4AD8-A679-1095DDD7C4DF}" presName="linearProcess" presStyleCnt="0"/>
      <dgm:spPr/>
    </dgm:pt>
    <dgm:pt modelId="{FDFF0AC0-2095-4CBB-9212-2A80D690DF8B}" type="pres">
      <dgm:prSet presAssocID="{1EDA48AC-9319-4220-B488-B70311F80242}" presName="textNode" presStyleLbl="node1" presStyleIdx="0" presStyleCnt="5" custScaleX="35799" custLinFactX="-14541" custLinFactNeighborX="-100000" custLinFactNeighborY="1228">
        <dgm:presLayoutVars>
          <dgm:bulletEnabled val="1"/>
        </dgm:presLayoutVars>
      </dgm:prSet>
      <dgm:spPr/>
    </dgm:pt>
    <dgm:pt modelId="{A7286FF5-5E4F-40C1-9498-BD372671DEF4}" type="pres">
      <dgm:prSet presAssocID="{277EEAEE-3ED8-4287-8F6D-0F276ED26B5C}" presName="sibTrans" presStyleCnt="0"/>
      <dgm:spPr/>
    </dgm:pt>
    <dgm:pt modelId="{CECBB7C8-5A4F-4C14-8237-71DB2F1B59ED}" type="pres">
      <dgm:prSet presAssocID="{16E69270-4CA6-45F7-9E42-5967C8A06F9C}" presName="textNode" presStyleLbl="node1" presStyleIdx="1" presStyleCnt="5" custScaleX="35799" custLinFactNeighborX="-34897" custLinFactNeighborY="1560">
        <dgm:presLayoutVars>
          <dgm:bulletEnabled val="1"/>
        </dgm:presLayoutVars>
      </dgm:prSet>
      <dgm:spPr/>
    </dgm:pt>
    <dgm:pt modelId="{2F56EE52-AF97-4346-BD22-A656C62BF8CA}" type="pres">
      <dgm:prSet presAssocID="{A514857B-F06C-4BD1-915C-E6DB534C18F9}" presName="sibTrans" presStyleCnt="0"/>
      <dgm:spPr/>
    </dgm:pt>
    <dgm:pt modelId="{F239F9F5-D943-47BB-A792-0C5B63C028E4}" type="pres">
      <dgm:prSet presAssocID="{D017F213-F2BC-4D10-A1CC-2706ED04DC39}" presName="textNode" presStyleLbl="node1" presStyleIdx="2" presStyleCnt="5" custScaleX="35799" custLinFactNeighborX="53588" custLinFactNeighborY="1870">
        <dgm:presLayoutVars>
          <dgm:bulletEnabled val="1"/>
        </dgm:presLayoutVars>
      </dgm:prSet>
      <dgm:spPr/>
    </dgm:pt>
    <dgm:pt modelId="{EA847C09-3435-4A02-8857-1E523A6977DC}" type="pres">
      <dgm:prSet presAssocID="{8FC9AADD-0E02-4420-B845-DF87DB33888B}" presName="sibTrans" presStyleCnt="0"/>
      <dgm:spPr/>
    </dgm:pt>
    <dgm:pt modelId="{204644FA-17B4-4EAC-B7E7-83BD5F1F301A}" type="pres">
      <dgm:prSet presAssocID="{1A4FC122-1B35-4320-8322-A7DF6EA39FAA}" presName="textNode" presStyleLbl="node1" presStyleIdx="3" presStyleCnt="5" custScaleX="35799" custLinFactNeighborX="-6431" custLinFactNeighborY="2653">
        <dgm:presLayoutVars>
          <dgm:bulletEnabled val="1"/>
        </dgm:presLayoutVars>
      </dgm:prSet>
      <dgm:spPr/>
    </dgm:pt>
    <dgm:pt modelId="{0C1A8D18-92D1-438C-8EFC-588B9800281B}" type="pres">
      <dgm:prSet presAssocID="{343D8FE8-09DF-4885-BBC7-8D15892E782C}" presName="sibTrans" presStyleCnt="0"/>
      <dgm:spPr/>
    </dgm:pt>
    <dgm:pt modelId="{3C2FB8E6-B344-4830-8EC3-A60C60812ADA}" type="pres">
      <dgm:prSet presAssocID="{17DCEECE-3C87-4EAE-91FE-37278FC5B66C}" presName="textNode" presStyleLbl="node1" presStyleIdx="4" presStyleCnt="5" custScaleX="35799" custLinFactNeighborX="-67879" custLinFactNeighborY="1560">
        <dgm:presLayoutVars>
          <dgm:bulletEnabled val="1"/>
        </dgm:presLayoutVars>
      </dgm:prSet>
      <dgm:spPr/>
    </dgm:pt>
  </dgm:ptLst>
  <dgm:cxnLst>
    <dgm:cxn modelId="{BF31EF00-2D5D-467F-9569-67D2D89FC2F8}" srcId="{51B000AB-7DB9-4AD8-A679-1095DDD7C4DF}" destId="{16E69270-4CA6-45F7-9E42-5967C8A06F9C}" srcOrd="1" destOrd="0" parTransId="{37C969D4-1FBC-446C-A060-6A0C4C145DBD}" sibTransId="{A514857B-F06C-4BD1-915C-E6DB534C18F9}"/>
    <dgm:cxn modelId="{A7174C1A-63C8-4C89-8161-AE462EF4765B}" srcId="{51B000AB-7DB9-4AD8-A679-1095DDD7C4DF}" destId="{D017F213-F2BC-4D10-A1CC-2706ED04DC39}" srcOrd="2" destOrd="0" parTransId="{5EECD847-601B-4E98-9435-B8767B24DCC7}" sibTransId="{8FC9AADD-0E02-4420-B845-DF87DB33888B}"/>
    <dgm:cxn modelId="{EBD23F2A-23A6-4F97-B191-FFBB7B9C3B86}" type="presOf" srcId="{17DCEECE-3C87-4EAE-91FE-37278FC5B66C}" destId="{3C2FB8E6-B344-4830-8EC3-A60C60812ADA}" srcOrd="0" destOrd="0" presId="urn:microsoft.com/office/officeart/2005/8/layout/hProcess9"/>
    <dgm:cxn modelId="{77932E32-913C-4F36-90AF-794E070609C0}" type="presOf" srcId="{51B000AB-7DB9-4AD8-A679-1095DDD7C4DF}" destId="{A067C30B-D18B-42A4-AC13-5DBB32838161}" srcOrd="0" destOrd="0" presId="urn:microsoft.com/office/officeart/2005/8/layout/hProcess9"/>
    <dgm:cxn modelId="{E0555642-B194-4EC4-84FC-B36050CEDC75}" type="presOf" srcId="{1EDA48AC-9319-4220-B488-B70311F80242}" destId="{FDFF0AC0-2095-4CBB-9212-2A80D690DF8B}" srcOrd="0" destOrd="0" presId="urn:microsoft.com/office/officeart/2005/8/layout/hProcess9"/>
    <dgm:cxn modelId="{29B96F45-21DD-478E-B597-BA0CE56DCE76}" srcId="{51B000AB-7DB9-4AD8-A679-1095DDD7C4DF}" destId="{1A4FC122-1B35-4320-8322-A7DF6EA39FAA}" srcOrd="3" destOrd="0" parTransId="{480B9F13-508D-4DB6-B4DA-86185920A20F}" sibTransId="{343D8FE8-09DF-4885-BBC7-8D15892E782C}"/>
    <dgm:cxn modelId="{DBFDAB58-A418-44E5-94E0-E65C7A9D53BD}" type="presOf" srcId="{1A4FC122-1B35-4320-8322-A7DF6EA39FAA}" destId="{204644FA-17B4-4EAC-B7E7-83BD5F1F301A}" srcOrd="0" destOrd="0" presId="urn:microsoft.com/office/officeart/2005/8/layout/hProcess9"/>
    <dgm:cxn modelId="{1F414E59-E554-4414-B6C7-95E0D8B98A98}" srcId="{51B000AB-7DB9-4AD8-A679-1095DDD7C4DF}" destId="{1EDA48AC-9319-4220-B488-B70311F80242}" srcOrd="0" destOrd="0" parTransId="{8CD90878-C404-4B3F-8523-0D6EFF8095CB}" sibTransId="{277EEAEE-3ED8-4287-8F6D-0F276ED26B5C}"/>
    <dgm:cxn modelId="{A5BCF87A-BE4E-4475-A64F-EEC774D88E3D}" srcId="{51B000AB-7DB9-4AD8-A679-1095DDD7C4DF}" destId="{17DCEECE-3C87-4EAE-91FE-37278FC5B66C}" srcOrd="4" destOrd="0" parTransId="{C9B3D318-4501-4186-8940-779B7A7EC738}" sibTransId="{AE7FB526-BF4D-46D7-AA88-C12E2F45FD5A}"/>
    <dgm:cxn modelId="{C11ECCC5-7337-4992-8218-CF34EC290B0A}" type="presOf" srcId="{16E69270-4CA6-45F7-9E42-5967C8A06F9C}" destId="{CECBB7C8-5A4F-4C14-8237-71DB2F1B59ED}" srcOrd="0" destOrd="0" presId="urn:microsoft.com/office/officeart/2005/8/layout/hProcess9"/>
    <dgm:cxn modelId="{66E7EAD0-18E7-4C74-B158-3FC6F273DE07}" type="presOf" srcId="{D017F213-F2BC-4D10-A1CC-2706ED04DC39}" destId="{F239F9F5-D943-47BB-A792-0C5B63C028E4}" srcOrd="0" destOrd="0" presId="urn:microsoft.com/office/officeart/2005/8/layout/hProcess9"/>
    <dgm:cxn modelId="{0573563C-8ABB-425E-8B2B-641054E7B693}" type="presParOf" srcId="{A067C30B-D18B-42A4-AC13-5DBB32838161}" destId="{795815A8-4606-49BE-83DB-41421EFFBA34}" srcOrd="0" destOrd="0" presId="urn:microsoft.com/office/officeart/2005/8/layout/hProcess9"/>
    <dgm:cxn modelId="{9C5B68C8-008D-4D2B-BFB2-F48D019B99D9}" type="presParOf" srcId="{A067C30B-D18B-42A4-AC13-5DBB32838161}" destId="{442A2003-9E33-4BF4-AA35-965075650858}" srcOrd="1" destOrd="0" presId="urn:microsoft.com/office/officeart/2005/8/layout/hProcess9"/>
    <dgm:cxn modelId="{D9CC3A30-79D2-4FE7-80F6-AD2993813980}" type="presParOf" srcId="{442A2003-9E33-4BF4-AA35-965075650858}" destId="{FDFF0AC0-2095-4CBB-9212-2A80D690DF8B}" srcOrd="0" destOrd="0" presId="urn:microsoft.com/office/officeart/2005/8/layout/hProcess9"/>
    <dgm:cxn modelId="{CD12D0D7-03EF-46B5-B89D-28E85B6021D2}" type="presParOf" srcId="{442A2003-9E33-4BF4-AA35-965075650858}" destId="{A7286FF5-5E4F-40C1-9498-BD372671DEF4}" srcOrd="1" destOrd="0" presId="urn:microsoft.com/office/officeart/2005/8/layout/hProcess9"/>
    <dgm:cxn modelId="{D9882C43-C851-4707-83B7-7ACD3688171F}" type="presParOf" srcId="{442A2003-9E33-4BF4-AA35-965075650858}" destId="{CECBB7C8-5A4F-4C14-8237-71DB2F1B59ED}" srcOrd="2" destOrd="0" presId="urn:microsoft.com/office/officeart/2005/8/layout/hProcess9"/>
    <dgm:cxn modelId="{E550A3FE-584E-4847-A593-BF5D1B3CFC14}" type="presParOf" srcId="{442A2003-9E33-4BF4-AA35-965075650858}" destId="{2F56EE52-AF97-4346-BD22-A656C62BF8CA}" srcOrd="3" destOrd="0" presId="urn:microsoft.com/office/officeart/2005/8/layout/hProcess9"/>
    <dgm:cxn modelId="{15E0F9AE-C412-4DC7-8C52-9C767C48BC87}" type="presParOf" srcId="{442A2003-9E33-4BF4-AA35-965075650858}" destId="{F239F9F5-D943-47BB-A792-0C5B63C028E4}" srcOrd="4" destOrd="0" presId="urn:microsoft.com/office/officeart/2005/8/layout/hProcess9"/>
    <dgm:cxn modelId="{2E003B0F-1EDF-4E1F-84B6-03020071D504}" type="presParOf" srcId="{442A2003-9E33-4BF4-AA35-965075650858}" destId="{EA847C09-3435-4A02-8857-1E523A6977DC}" srcOrd="5" destOrd="0" presId="urn:microsoft.com/office/officeart/2005/8/layout/hProcess9"/>
    <dgm:cxn modelId="{4BB584CC-FBA4-44D2-982C-5F6EA441857A}" type="presParOf" srcId="{442A2003-9E33-4BF4-AA35-965075650858}" destId="{204644FA-17B4-4EAC-B7E7-83BD5F1F301A}" srcOrd="6" destOrd="0" presId="urn:microsoft.com/office/officeart/2005/8/layout/hProcess9"/>
    <dgm:cxn modelId="{4C30D3DF-F20A-4908-B14E-5B7949AE0257}" type="presParOf" srcId="{442A2003-9E33-4BF4-AA35-965075650858}" destId="{0C1A8D18-92D1-438C-8EFC-588B9800281B}" srcOrd="7" destOrd="0" presId="urn:microsoft.com/office/officeart/2005/8/layout/hProcess9"/>
    <dgm:cxn modelId="{915173CE-5CEE-4A8F-8C94-4DBD1D793730}" type="presParOf" srcId="{442A2003-9E33-4BF4-AA35-965075650858}" destId="{3C2FB8E6-B344-4830-8EC3-A60C60812ADA}"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B000AB-7DB9-4AD8-A679-1095DDD7C4DF}" type="doc">
      <dgm:prSet loTypeId="urn:microsoft.com/office/officeart/2005/8/layout/hProcess9" loCatId="process" qsTypeId="urn:microsoft.com/office/officeart/2005/8/quickstyle/simple1" qsCatId="simple" csTypeId="urn:microsoft.com/office/officeart/2005/8/colors/accent1_2" csCatId="accent1" phldr="1"/>
      <dgm:spPr/>
    </dgm:pt>
    <dgm:pt modelId="{1EDA48AC-9319-4220-B488-B70311F80242}">
      <dgm:prSet phldrT="[Text]"/>
      <dgm:spPr>
        <a:solidFill>
          <a:schemeClr val="accent1">
            <a:lumMod val="75000"/>
          </a:schemeClr>
        </a:solidFill>
      </dgm:spPr>
      <dgm:t>
        <a:bodyPr/>
        <a:lstStyle/>
        <a:p>
          <a:r>
            <a:rPr lang="en-GB" dirty="0"/>
            <a:t>Define</a:t>
          </a:r>
        </a:p>
      </dgm:t>
    </dgm:pt>
    <dgm:pt modelId="{8CD90878-C404-4B3F-8523-0D6EFF8095CB}" type="parTrans" cxnId="{1F414E59-E554-4414-B6C7-95E0D8B98A98}">
      <dgm:prSet/>
      <dgm:spPr/>
      <dgm:t>
        <a:bodyPr/>
        <a:lstStyle/>
        <a:p>
          <a:endParaRPr lang="en-GB"/>
        </a:p>
      </dgm:t>
    </dgm:pt>
    <dgm:pt modelId="{277EEAEE-3ED8-4287-8F6D-0F276ED26B5C}" type="sibTrans" cxnId="{1F414E59-E554-4414-B6C7-95E0D8B98A98}">
      <dgm:prSet/>
      <dgm:spPr/>
      <dgm:t>
        <a:bodyPr/>
        <a:lstStyle/>
        <a:p>
          <a:endParaRPr lang="en-GB"/>
        </a:p>
      </dgm:t>
    </dgm:pt>
    <dgm:pt modelId="{16E69270-4CA6-45F7-9E42-5967C8A06F9C}">
      <dgm:prSet phldrT="[Text]"/>
      <dgm:spPr>
        <a:solidFill>
          <a:schemeClr val="accent1">
            <a:lumMod val="75000"/>
          </a:schemeClr>
        </a:solidFill>
      </dgm:spPr>
      <dgm:t>
        <a:bodyPr/>
        <a:lstStyle/>
        <a:p>
          <a:r>
            <a:rPr lang="en-GB" dirty="0"/>
            <a:t>Measure</a:t>
          </a:r>
        </a:p>
      </dgm:t>
    </dgm:pt>
    <dgm:pt modelId="{37C969D4-1FBC-446C-A060-6A0C4C145DBD}" type="parTrans" cxnId="{BF31EF00-2D5D-467F-9569-67D2D89FC2F8}">
      <dgm:prSet/>
      <dgm:spPr/>
      <dgm:t>
        <a:bodyPr/>
        <a:lstStyle/>
        <a:p>
          <a:endParaRPr lang="en-GB"/>
        </a:p>
      </dgm:t>
    </dgm:pt>
    <dgm:pt modelId="{A514857B-F06C-4BD1-915C-E6DB534C18F9}" type="sibTrans" cxnId="{BF31EF00-2D5D-467F-9569-67D2D89FC2F8}">
      <dgm:prSet/>
      <dgm:spPr/>
      <dgm:t>
        <a:bodyPr/>
        <a:lstStyle/>
        <a:p>
          <a:endParaRPr lang="en-GB"/>
        </a:p>
      </dgm:t>
    </dgm:pt>
    <dgm:pt modelId="{D017F213-F2BC-4D10-A1CC-2706ED04DC39}">
      <dgm:prSet phldrT="[Text]"/>
      <dgm:spPr>
        <a:solidFill>
          <a:schemeClr val="accent1">
            <a:lumMod val="75000"/>
          </a:schemeClr>
        </a:solidFill>
      </dgm:spPr>
      <dgm:t>
        <a:bodyPr/>
        <a:lstStyle/>
        <a:p>
          <a:r>
            <a:rPr lang="en-GB" dirty="0"/>
            <a:t>Analyse</a:t>
          </a:r>
        </a:p>
      </dgm:t>
    </dgm:pt>
    <dgm:pt modelId="{5EECD847-601B-4E98-9435-B8767B24DCC7}" type="parTrans" cxnId="{A7174C1A-63C8-4C89-8161-AE462EF4765B}">
      <dgm:prSet/>
      <dgm:spPr/>
      <dgm:t>
        <a:bodyPr/>
        <a:lstStyle/>
        <a:p>
          <a:endParaRPr lang="en-GB"/>
        </a:p>
      </dgm:t>
    </dgm:pt>
    <dgm:pt modelId="{8FC9AADD-0E02-4420-B845-DF87DB33888B}" type="sibTrans" cxnId="{A7174C1A-63C8-4C89-8161-AE462EF4765B}">
      <dgm:prSet/>
      <dgm:spPr/>
      <dgm:t>
        <a:bodyPr/>
        <a:lstStyle/>
        <a:p>
          <a:endParaRPr lang="en-GB"/>
        </a:p>
      </dgm:t>
    </dgm:pt>
    <dgm:pt modelId="{1A4FC122-1B35-4320-8322-A7DF6EA39FAA}">
      <dgm:prSet/>
      <dgm:spPr>
        <a:solidFill>
          <a:schemeClr val="accent1">
            <a:lumMod val="75000"/>
          </a:schemeClr>
        </a:solidFill>
      </dgm:spPr>
      <dgm:t>
        <a:bodyPr/>
        <a:lstStyle/>
        <a:p>
          <a:r>
            <a:rPr lang="en-GB" dirty="0"/>
            <a:t>Improve</a:t>
          </a:r>
        </a:p>
      </dgm:t>
    </dgm:pt>
    <dgm:pt modelId="{480B9F13-508D-4DB6-B4DA-86185920A20F}" type="parTrans" cxnId="{29B96F45-21DD-478E-B597-BA0CE56DCE76}">
      <dgm:prSet/>
      <dgm:spPr/>
      <dgm:t>
        <a:bodyPr/>
        <a:lstStyle/>
        <a:p>
          <a:endParaRPr lang="en-GB"/>
        </a:p>
      </dgm:t>
    </dgm:pt>
    <dgm:pt modelId="{343D8FE8-09DF-4885-BBC7-8D15892E782C}" type="sibTrans" cxnId="{29B96F45-21DD-478E-B597-BA0CE56DCE76}">
      <dgm:prSet/>
      <dgm:spPr/>
      <dgm:t>
        <a:bodyPr/>
        <a:lstStyle/>
        <a:p>
          <a:endParaRPr lang="en-GB"/>
        </a:p>
      </dgm:t>
    </dgm:pt>
    <dgm:pt modelId="{17DCEECE-3C87-4EAE-91FE-37278FC5B66C}">
      <dgm:prSet/>
      <dgm:spPr>
        <a:solidFill>
          <a:schemeClr val="accent1">
            <a:lumMod val="75000"/>
          </a:schemeClr>
        </a:solidFill>
      </dgm:spPr>
      <dgm:t>
        <a:bodyPr/>
        <a:lstStyle/>
        <a:p>
          <a:r>
            <a:rPr lang="en-GB" dirty="0"/>
            <a:t>Control</a:t>
          </a:r>
        </a:p>
      </dgm:t>
    </dgm:pt>
    <dgm:pt modelId="{C9B3D318-4501-4186-8940-779B7A7EC738}" type="parTrans" cxnId="{A5BCF87A-BE4E-4475-A64F-EEC774D88E3D}">
      <dgm:prSet/>
      <dgm:spPr/>
      <dgm:t>
        <a:bodyPr/>
        <a:lstStyle/>
        <a:p>
          <a:endParaRPr lang="en-GB"/>
        </a:p>
      </dgm:t>
    </dgm:pt>
    <dgm:pt modelId="{AE7FB526-BF4D-46D7-AA88-C12E2F45FD5A}" type="sibTrans" cxnId="{A5BCF87A-BE4E-4475-A64F-EEC774D88E3D}">
      <dgm:prSet/>
      <dgm:spPr/>
      <dgm:t>
        <a:bodyPr/>
        <a:lstStyle/>
        <a:p>
          <a:endParaRPr lang="en-GB"/>
        </a:p>
      </dgm:t>
    </dgm:pt>
    <dgm:pt modelId="{A067C30B-D18B-42A4-AC13-5DBB32838161}" type="pres">
      <dgm:prSet presAssocID="{51B000AB-7DB9-4AD8-A679-1095DDD7C4DF}" presName="CompostProcess" presStyleCnt="0">
        <dgm:presLayoutVars>
          <dgm:dir/>
          <dgm:resizeHandles val="exact"/>
        </dgm:presLayoutVars>
      </dgm:prSet>
      <dgm:spPr/>
    </dgm:pt>
    <dgm:pt modelId="{795815A8-4606-49BE-83DB-41421EFFBA34}" type="pres">
      <dgm:prSet presAssocID="{51B000AB-7DB9-4AD8-A679-1095DDD7C4DF}" presName="arrow" presStyleLbl="bgShp" presStyleIdx="0" presStyleCnt="1" custScaleX="117647"/>
      <dgm:spPr>
        <a:gradFill rotWithShape="0">
          <a:gsLst>
            <a:gs pos="3000">
              <a:schemeClr val="bg1"/>
            </a:gs>
            <a:gs pos="100000">
              <a:srgbClr val="92D050"/>
            </a:gs>
            <a:gs pos="39000">
              <a:schemeClr val="accent1"/>
            </a:gs>
          </a:gsLst>
          <a:lin ang="0" scaled="1"/>
        </a:gradFill>
      </dgm:spPr>
    </dgm:pt>
    <dgm:pt modelId="{442A2003-9E33-4BF4-AA35-965075650858}" type="pres">
      <dgm:prSet presAssocID="{51B000AB-7DB9-4AD8-A679-1095DDD7C4DF}" presName="linearProcess" presStyleCnt="0"/>
      <dgm:spPr/>
    </dgm:pt>
    <dgm:pt modelId="{FDFF0AC0-2095-4CBB-9212-2A80D690DF8B}" type="pres">
      <dgm:prSet presAssocID="{1EDA48AC-9319-4220-B488-B70311F80242}" presName="textNode" presStyleLbl="node1" presStyleIdx="0" presStyleCnt="5" custScaleX="35799" custLinFactX="-11244" custLinFactNeighborX="-100000" custLinFactNeighborY="70">
        <dgm:presLayoutVars>
          <dgm:bulletEnabled val="1"/>
        </dgm:presLayoutVars>
      </dgm:prSet>
      <dgm:spPr/>
    </dgm:pt>
    <dgm:pt modelId="{A7286FF5-5E4F-40C1-9498-BD372671DEF4}" type="pres">
      <dgm:prSet presAssocID="{277EEAEE-3ED8-4287-8F6D-0F276ED26B5C}" presName="sibTrans" presStyleCnt="0"/>
      <dgm:spPr/>
    </dgm:pt>
    <dgm:pt modelId="{CECBB7C8-5A4F-4C14-8237-71DB2F1B59ED}" type="pres">
      <dgm:prSet presAssocID="{16E69270-4CA6-45F7-9E42-5967C8A06F9C}" presName="textNode" presStyleLbl="node1" presStyleIdx="1" presStyleCnt="5" custScaleX="35799" custLinFactX="-14541" custLinFactNeighborX="-100000" custLinFactNeighborY="1228">
        <dgm:presLayoutVars>
          <dgm:bulletEnabled val="1"/>
        </dgm:presLayoutVars>
      </dgm:prSet>
      <dgm:spPr/>
    </dgm:pt>
    <dgm:pt modelId="{2F56EE52-AF97-4346-BD22-A656C62BF8CA}" type="pres">
      <dgm:prSet presAssocID="{A514857B-F06C-4BD1-915C-E6DB534C18F9}" presName="sibTrans" presStyleCnt="0"/>
      <dgm:spPr/>
    </dgm:pt>
    <dgm:pt modelId="{F239F9F5-D943-47BB-A792-0C5B63C028E4}" type="pres">
      <dgm:prSet presAssocID="{D017F213-F2BC-4D10-A1CC-2706ED04DC39}" presName="textNode" presStyleLbl="node1" presStyleIdx="2" presStyleCnt="5" custScaleX="35799" custLinFactX="-14541" custLinFactNeighborX="-100000" custLinFactNeighborY="1228">
        <dgm:presLayoutVars>
          <dgm:bulletEnabled val="1"/>
        </dgm:presLayoutVars>
      </dgm:prSet>
      <dgm:spPr/>
    </dgm:pt>
    <dgm:pt modelId="{EA847C09-3435-4A02-8857-1E523A6977DC}" type="pres">
      <dgm:prSet presAssocID="{8FC9AADD-0E02-4420-B845-DF87DB33888B}" presName="sibTrans" presStyleCnt="0"/>
      <dgm:spPr/>
    </dgm:pt>
    <dgm:pt modelId="{204644FA-17B4-4EAC-B7E7-83BD5F1F301A}" type="pres">
      <dgm:prSet presAssocID="{1A4FC122-1B35-4320-8322-A7DF6EA39FAA}" presName="textNode" presStyleLbl="node1" presStyleIdx="3" presStyleCnt="5" custScaleX="35799" custLinFactX="-3798" custLinFactNeighborX="-100000" custLinFactNeighborY="3370">
        <dgm:presLayoutVars>
          <dgm:bulletEnabled val="1"/>
        </dgm:presLayoutVars>
      </dgm:prSet>
      <dgm:spPr/>
    </dgm:pt>
    <dgm:pt modelId="{0C1A8D18-92D1-438C-8EFC-588B9800281B}" type="pres">
      <dgm:prSet presAssocID="{343D8FE8-09DF-4885-BBC7-8D15892E782C}" presName="sibTrans" presStyleCnt="0"/>
      <dgm:spPr/>
    </dgm:pt>
    <dgm:pt modelId="{3C2FB8E6-B344-4830-8EC3-A60C60812ADA}" type="pres">
      <dgm:prSet presAssocID="{17DCEECE-3C87-4EAE-91FE-37278FC5B66C}" presName="textNode" presStyleLbl="node1" presStyleIdx="4" presStyleCnt="5" custScaleX="35799" custLinFactNeighborX="-87218" custLinFactNeighborY="-2044">
        <dgm:presLayoutVars>
          <dgm:bulletEnabled val="1"/>
        </dgm:presLayoutVars>
      </dgm:prSet>
      <dgm:spPr/>
    </dgm:pt>
  </dgm:ptLst>
  <dgm:cxnLst>
    <dgm:cxn modelId="{BF31EF00-2D5D-467F-9569-67D2D89FC2F8}" srcId="{51B000AB-7DB9-4AD8-A679-1095DDD7C4DF}" destId="{16E69270-4CA6-45F7-9E42-5967C8A06F9C}" srcOrd="1" destOrd="0" parTransId="{37C969D4-1FBC-446C-A060-6A0C4C145DBD}" sibTransId="{A514857B-F06C-4BD1-915C-E6DB534C18F9}"/>
    <dgm:cxn modelId="{A7174C1A-63C8-4C89-8161-AE462EF4765B}" srcId="{51B000AB-7DB9-4AD8-A679-1095DDD7C4DF}" destId="{D017F213-F2BC-4D10-A1CC-2706ED04DC39}" srcOrd="2" destOrd="0" parTransId="{5EECD847-601B-4E98-9435-B8767B24DCC7}" sibTransId="{8FC9AADD-0E02-4420-B845-DF87DB33888B}"/>
    <dgm:cxn modelId="{E168E423-E9BF-4EB3-B479-44FF93026121}" type="presOf" srcId="{D017F213-F2BC-4D10-A1CC-2706ED04DC39}" destId="{F239F9F5-D943-47BB-A792-0C5B63C028E4}" srcOrd="0" destOrd="0" presId="urn:microsoft.com/office/officeart/2005/8/layout/hProcess9"/>
    <dgm:cxn modelId="{71357D29-5DC8-4331-9D5B-2FB9481B3C81}" type="presOf" srcId="{1EDA48AC-9319-4220-B488-B70311F80242}" destId="{FDFF0AC0-2095-4CBB-9212-2A80D690DF8B}" srcOrd="0" destOrd="0" presId="urn:microsoft.com/office/officeart/2005/8/layout/hProcess9"/>
    <dgm:cxn modelId="{E0B24D5F-0097-473E-9CEE-9C0DD830E2EC}" type="presOf" srcId="{16E69270-4CA6-45F7-9E42-5967C8A06F9C}" destId="{CECBB7C8-5A4F-4C14-8237-71DB2F1B59ED}" srcOrd="0" destOrd="0" presId="urn:microsoft.com/office/officeart/2005/8/layout/hProcess9"/>
    <dgm:cxn modelId="{29B96F45-21DD-478E-B597-BA0CE56DCE76}" srcId="{51B000AB-7DB9-4AD8-A679-1095DDD7C4DF}" destId="{1A4FC122-1B35-4320-8322-A7DF6EA39FAA}" srcOrd="3" destOrd="0" parTransId="{480B9F13-508D-4DB6-B4DA-86185920A20F}" sibTransId="{343D8FE8-09DF-4885-BBC7-8D15892E782C}"/>
    <dgm:cxn modelId="{1F414E59-E554-4414-B6C7-95E0D8B98A98}" srcId="{51B000AB-7DB9-4AD8-A679-1095DDD7C4DF}" destId="{1EDA48AC-9319-4220-B488-B70311F80242}" srcOrd="0" destOrd="0" parTransId="{8CD90878-C404-4B3F-8523-0D6EFF8095CB}" sibTransId="{277EEAEE-3ED8-4287-8F6D-0F276ED26B5C}"/>
    <dgm:cxn modelId="{A5BCF87A-BE4E-4475-A64F-EEC774D88E3D}" srcId="{51B000AB-7DB9-4AD8-A679-1095DDD7C4DF}" destId="{17DCEECE-3C87-4EAE-91FE-37278FC5B66C}" srcOrd="4" destOrd="0" parTransId="{C9B3D318-4501-4186-8940-779B7A7EC738}" sibTransId="{AE7FB526-BF4D-46D7-AA88-C12E2F45FD5A}"/>
    <dgm:cxn modelId="{DA62E189-3235-4F11-9501-F1479B78092E}" type="presOf" srcId="{51B000AB-7DB9-4AD8-A679-1095DDD7C4DF}" destId="{A067C30B-D18B-42A4-AC13-5DBB32838161}" srcOrd="0" destOrd="0" presId="urn:microsoft.com/office/officeart/2005/8/layout/hProcess9"/>
    <dgm:cxn modelId="{CC2484B4-BA54-4A06-A453-41C4A1921A9B}" type="presOf" srcId="{17DCEECE-3C87-4EAE-91FE-37278FC5B66C}" destId="{3C2FB8E6-B344-4830-8EC3-A60C60812ADA}" srcOrd="0" destOrd="0" presId="urn:microsoft.com/office/officeart/2005/8/layout/hProcess9"/>
    <dgm:cxn modelId="{F150FBF6-1559-4366-BDAE-FDF2420E0289}" type="presOf" srcId="{1A4FC122-1B35-4320-8322-A7DF6EA39FAA}" destId="{204644FA-17B4-4EAC-B7E7-83BD5F1F301A}" srcOrd="0" destOrd="0" presId="urn:microsoft.com/office/officeart/2005/8/layout/hProcess9"/>
    <dgm:cxn modelId="{1BA3F564-1620-4177-BD5C-EF9515638319}" type="presParOf" srcId="{A067C30B-D18B-42A4-AC13-5DBB32838161}" destId="{795815A8-4606-49BE-83DB-41421EFFBA34}" srcOrd="0" destOrd="0" presId="urn:microsoft.com/office/officeart/2005/8/layout/hProcess9"/>
    <dgm:cxn modelId="{8E3F4DC5-7B00-4ACB-BF42-F69A405FA71D}" type="presParOf" srcId="{A067C30B-D18B-42A4-AC13-5DBB32838161}" destId="{442A2003-9E33-4BF4-AA35-965075650858}" srcOrd="1" destOrd="0" presId="urn:microsoft.com/office/officeart/2005/8/layout/hProcess9"/>
    <dgm:cxn modelId="{33936258-26DA-4579-B51A-DD2CBC05432A}" type="presParOf" srcId="{442A2003-9E33-4BF4-AA35-965075650858}" destId="{FDFF0AC0-2095-4CBB-9212-2A80D690DF8B}" srcOrd="0" destOrd="0" presId="urn:microsoft.com/office/officeart/2005/8/layout/hProcess9"/>
    <dgm:cxn modelId="{1049E631-3B8D-43A6-9800-4243B74FB114}" type="presParOf" srcId="{442A2003-9E33-4BF4-AA35-965075650858}" destId="{A7286FF5-5E4F-40C1-9498-BD372671DEF4}" srcOrd="1" destOrd="0" presId="urn:microsoft.com/office/officeart/2005/8/layout/hProcess9"/>
    <dgm:cxn modelId="{5D6DC40C-83D4-4BE9-89EF-663DFC2B3DBC}" type="presParOf" srcId="{442A2003-9E33-4BF4-AA35-965075650858}" destId="{CECBB7C8-5A4F-4C14-8237-71DB2F1B59ED}" srcOrd="2" destOrd="0" presId="urn:microsoft.com/office/officeart/2005/8/layout/hProcess9"/>
    <dgm:cxn modelId="{32977BF7-0170-46F7-A061-40E7B73C4D2B}" type="presParOf" srcId="{442A2003-9E33-4BF4-AA35-965075650858}" destId="{2F56EE52-AF97-4346-BD22-A656C62BF8CA}" srcOrd="3" destOrd="0" presId="urn:microsoft.com/office/officeart/2005/8/layout/hProcess9"/>
    <dgm:cxn modelId="{08949EB2-1A1D-44A4-91D4-AB1E010544FD}" type="presParOf" srcId="{442A2003-9E33-4BF4-AA35-965075650858}" destId="{F239F9F5-D943-47BB-A792-0C5B63C028E4}" srcOrd="4" destOrd="0" presId="urn:microsoft.com/office/officeart/2005/8/layout/hProcess9"/>
    <dgm:cxn modelId="{27ADA040-26F4-4DB1-9E41-DE712DA5350C}" type="presParOf" srcId="{442A2003-9E33-4BF4-AA35-965075650858}" destId="{EA847C09-3435-4A02-8857-1E523A6977DC}" srcOrd="5" destOrd="0" presId="urn:microsoft.com/office/officeart/2005/8/layout/hProcess9"/>
    <dgm:cxn modelId="{99F345D3-E054-437C-A369-0C6F2C83213D}" type="presParOf" srcId="{442A2003-9E33-4BF4-AA35-965075650858}" destId="{204644FA-17B4-4EAC-B7E7-83BD5F1F301A}" srcOrd="6" destOrd="0" presId="urn:microsoft.com/office/officeart/2005/8/layout/hProcess9"/>
    <dgm:cxn modelId="{91FBD295-DCFC-4CE4-B57E-EFBE92274987}" type="presParOf" srcId="{442A2003-9E33-4BF4-AA35-965075650858}" destId="{0C1A8D18-92D1-438C-8EFC-588B9800281B}" srcOrd="7" destOrd="0" presId="urn:microsoft.com/office/officeart/2005/8/layout/hProcess9"/>
    <dgm:cxn modelId="{68AD7881-B34A-454D-905C-1EB000861BA4}" type="presParOf" srcId="{442A2003-9E33-4BF4-AA35-965075650858}" destId="{3C2FB8E6-B344-4830-8EC3-A60C60812ADA}" srcOrd="8"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815A8-4606-49BE-83DB-41421EFFBA34}">
      <dsp:nvSpPr>
        <dsp:cNvPr id="0" name=""/>
        <dsp:cNvSpPr/>
      </dsp:nvSpPr>
      <dsp:spPr>
        <a:xfrm>
          <a:off x="1" y="0"/>
          <a:ext cx="5523863" cy="1239983"/>
        </a:xfrm>
        <a:prstGeom prst="rightArrow">
          <a:avLst/>
        </a:prstGeom>
        <a:gradFill rotWithShape="0">
          <a:gsLst>
            <a:gs pos="3000">
              <a:schemeClr val="bg1"/>
            </a:gs>
            <a:gs pos="100000">
              <a:srgbClr val="FF0000"/>
            </a:gs>
            <a:gs pos="100000">
              <a:srgbClr val="FF0000"/>
            </a:gs>
          </a:gsLst>
          <a:lin ang="0" scaled="1"/>
        </a:gradFill>
        <a:ln>
          <a:noFill/>
        </a:ln>
        <a:effectLst/>
      </dsp:spPr>
      <dsp:style>
        <a:lnRef idx="0">
          <a:scrgbClr r="0" g="0" b="0"/>
        </a:lnRef>
        <a:fillRef idx="1">
          <a:scrgbClr r="0" g="0" b="0"/>
        </a:fillRef>
        <a:effectRef idx="0">
          <a:scrgbClr r="0" g="0" b="0"/>
        </a:effectRef>
        <a:fontRef idx="minor"/>
      </dsp:style>
    </dsp:sp>
    <dsp:sp modelId="{FDFF0AC0-2095-4CBB-9212-2A80D690DF8B}">
      <dsp:nvSpPr>
        <dsp:cNvPr id="0" name=""/>
        <dsp:cNvSpPr/>
      </dsp:nvSpPr>
      <dsp:spPr>
        <a:xfrm>
          <a:off x="440394" y="378085"/>
          <a:ext cx="636504" cy="495993"/>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Define Value</a:t>
          </a:r>
        </a:p>
      </dsp:txBody>
      <dsp:txXfrm>
        <a:off x="464606" y="402297"/>
        <a:ext cx="588080" cy="447569"/>
      </dsp:txXfrm>
    </dsp:sp>
    <dsp:sp modelId="{CECBB7C8-5A4F-4C14-8237-71DB2F1B59ED}">
      <dsp:nvSpPr>
        <dsp:cNvPr id="0" name=""/>
        <dsp:cNvSpPr/>
      </dsp:nvSpPr>
      <dsp:spPr>
        <a:xfrm>
          <a:off x="1595055" y="379732"/>
          <a:ext cx="636504" cy="495993"/>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Value Stream</a:t>
          </a:r>
        </a:p>
      </dsp:txBody>
      <dsp:txXfrm>
        <a:off x="1619267" y="403944"/>
        <a:ext cx="588080" cy="447569"/>
      </dsp:txXfrm>
    </dsp:sp>
    <dsp:sp modelId="{F239F9F5-D943-47BB-A792-0C5B63C028E4}">
      <dsp:nvSpPr>
        <dsp:cNvPr id="0" name=""/>
        <dsp:cNvSpPr/>
      </dsp:nvSpPr>
      <dsp:spPr>
        <a:xfrm>
          <a:off x="2527946" y="381269"/>
          <a:ext cx="636504" cy="495993"/>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Create Flow</a:t>
          </a:r>
        </a:p>
      </dsp:txBody>
      <dsp:txXfrm>
        <a:off x="2552158" y="405481"/>
        <a:ext cx="588080" cy="447569"/>
      </dsp:txXfrm>
    </dsp:sp>
    <dsp:sp modelId="{204644FA-17B4-4EAC-B7E7-83BD5F1F301A}">
      <dsp:nvSpPr>
        <dsp:cNvPr id="0" name=""/>
        <dsp:cNvSpPr/>
      </dsp:nvSpPr>
      <dsp:spPr>
        <a:xfrm>
          <a:off x="3227319" y="385153"/>
          <a:ext cx="636504" cy="495993"/>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Create Pull</a:t>
          </a:r>
        </a:p>
      </dsp:txBody>
      <dsp:txXfrm>
        <a:off x="3251531" y="409365"/>
        <a:ext cx="588080" cy="447569"/>
      </dsp:txXfrm>
    </dsp:sp>
    <dsp:sp modelId="{3C2FB8E6-B344-4830-8EC3-A60C60812ADA}">
      <dsp:nvSpPr>
        <dsp:cNvPr id="0" name=""/>
        <dsp:cNvSpPr/>
      </dsp:nvSpPr>
      <dsp:spPr>
        <a:xfrm>
          <a:off x="3924445" y="379732"/>
          <a:ext cx="636504" cy="495993"/>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Pursue</a:t>
          </a:r>
        </a:p>
        <a:p>
          <a:pPr marL="0" lvl="0" indent="0" algn="ctr" defTabSz="400050">
            <a:lnSpc>
              <a:spcPct val="90000"/>
            </a:lnSpc>
            <a:spcBef>
              <a:spcPct val="0"/>
            </a:spcBef>
            <a:spcAft>
              <a:spcPct val="35000"/>
            </a:spcAft>
            <a:buNone/>
          </a:pPr>
          <a:r>
            <a:rPr lang="en-GB" sz="900" kern="1200" dirty="0">
              <a:solidFill>
                <a:schemeClr val="tx1"/>
              </a:solidFill>
            </a:rPr>
            <a:t>Perfection</a:t>
          </a:r>
        </a:p>
      </dsp:txBody>
      <dsp:txXfrm>
        <a:off x="3948657" y="403944"/>
        <a:ext cx="588080" cy="4475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815A8-4606-49BE-83DB-41421EFFBA34}">
      <dsp:nvSpPr>
        <dsp:cNvPr id="0" name=""/>
        <dsp:cNvSpPr/>
      </dsp:nvSpPr>
      <dsp:spPr>
        <a:xfrm>
          <a:off x="1" y="0"/>
          <a:ext cx="5523863" cy="1239983"/>
        </a:xfrm>
        <a:prstGeom prst="rightArrow">
          <a:avLst/>
        </a:prstGeom>
        <a:gradFill rotWithShape="0">
          <a:gsLst>
            <a:gs pos="3000">
              <a:schemeClr val="bg1"/>
            </a:gs>
            <a:gs pos="100000">
              <a:srgbClr val="92D050"/>
            </a:gs>
            <a:gs pos="39000">
              <a:schemeClr val="accent1"/>
            </a:gs>
          </a:gsLst>
          <a:lin ang="0" scaled="1"/>
        </a:gradFill>
        <a:ln>
          <a:noFill/>
        </a:ln>
        <a:effectLst/>
      </dsp:spPr>
      <dsp:style>
        <a:lnRef idx="0">
          <a:scrgbClr r="0" g="0" b="0"/>
        </a:lnRef>
        <a:fillRef idx="1">
          <a:scrgbClr r="0" g="0" b="0"/>
        </a:fillRef>
        <a:effectRef idx="0">
          <a:scrgbClr r="0" g="0" b="0"/>
        </a:effectRef>
        <a:fontRef idx="minor"/>
      </dsp:style>
    </dsp:sp>
    <dsp:sp modelId="{FDFF0AC0-2095-4CBB-9212-2A80D690DF8B}">
      <dsp:nvSpPr>
        <dsp:cNvPr id="0" name=""/>
        <dsp:cNvSpPr/>
      </dsp:nvSpPr>
      <dsp:spPr>
        <a:xfrm>
          <a:off x="111637" y="372342"/>
          <a:ext cx="678409" cy="495993"/>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Define</a:t>
          </a:r>
        </a:p>
      </dsp:txBody>
      <dsp:txXfrm>
        <a:off x="135849" y="396554"/>
        <a:ext cx="629985" cy="447569"/>
      </dsp:txXfrm>
    </dsp:sp>
    <dsp:sp modelId="{CECBB7C8-5A4F-4C14-8237-71DB2F1B59ED}">
      <dsp:nvSpPr>
        <dsp:cNvPr id="0" name=""/>
        <dsp:cNvSpPr/>
      </dsp:nvSpPr>
      <dsp:spPr>
        <a:xfrm>
          <a:off x="974631" y="378085"/>
          <a:ext cx="678409" cy="495993"/>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Measure</a:t>
          </a:r>
        </a:p>
      </dsp:txBody>
      <dsp:txXfrm>
        <a:off x="998843" y="402297"/>
        <a:ext cx="629985" cy="447569"/>
      </dsp:txXfrm>
    </dsp:sp>
    <dsp:sp modelId="{F239F9F5-D943-47BB-A792-0C5B63C028E4}">
      <dsp:nvSpPr>
        <dsp:cNvPr id="0" name=""/>
        <dsp:cNvSpPr/>
      </dsp:nvSpPr>
      <dsp:spPr>
        <a:xfrm>
          <a:off x="1900104" y="378085"/>
          <a:ext cx="678409" cy="495993"/>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Analyse</a:t>
          </a:r>
        </a:p>
      </dsp:txBody>
      <dsp:txXfrm>
        <a:off x="1924316" y="402297"/>
        <a:ext cx="629985" cy="447569"/>
      </dsp:txXfrm>
    </dsp:sp>
    <dsp:sp modelId="{204644FA-17B4-4EAC-B7E7-83BD5F1F301A}">
      <dsp:nvSpPr>
        <dsp:cNvPr id="0" name=""/>
        <dsp:cNvSpPr/>
      </dsp:nvSpPr>
      <dsp:spPr>
        <a:xfrm>
          <a:off x="3029163" y="388709"/>
          <a:ext cx="678409" cy="495993"/>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Improve</a:t>
          </a:r>
        </a:p>
      </dsp:txBody>
      <dsp:txXfrm>
        <a:off x="3053375" y="412921"/>
        <a:ext cx="629985" cy="447569"/>
      </dsp:txXfrm>
    </dsp:sp>
    <dsp:sp modelId="{3C2FB8E6-B344-4830-8EC3-A60C60812ADA}">
      <dsp:nvSpPr>
        <dsp:cNvPr id="0" name=""/>
        <dsp:cNvSpPr/>
      </dsp:nvSpPr>
      <dsp:spPr>
        <a:xfrm>
          <a:off x="4058191" y="361856"/>
          <a:ext cx="678409" cy="495993"/>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Control</a:t>
          </a:r>
        </a:p>
      </dsp:txBody>
      <dsp:txXfrm>
        <a:off x="4082403" y="386068"/>
        <a:ext cx="629985" cy="44756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C733CA-FFE4-4B5C-A7FA-7324FD13FA1F}" type="datetimeFigureOut">
              <a:rPr lang="en-GB" smtClean="0"/>
              <a:t>08/05/2022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B04AFF-FD18-4F27-A46C-DFA60910FE75}" type="slidenum">
              <a:rPr lang="en-GB" smtClean="0"/>
              <a:t>‹#›</a:t>
            </a:fld>
            <a:endParaRPr lang="en-GB"/>
          </a:p>
        </p:txBody>
      </p:sp>
    </p:spTree>
    <p:extLst>
      <p:ext uri="{BB962C8B-B14F-4D97-AF65-F5344CB8AC3E}">
        <p14:creationId xmlns:p14="http://schemas.microsoft.com/office/powerpoint/2010/main" val="2514616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58880BC-24B3-4643-A442-E428500F8423}" type="slidenum">
              <a:rPr lang="en-GB" smtClean="0"/>
              <a:t>1</a:t>
            </a:fld>
            <a:endParaRPr lang="en-GB"/>
          </a:p>
        </p:txBody>
      </p:sp>
    </p:spTree>
    <p:extLst>
      <p:ext uri="{BB962C8B-B14F-4D97-AF65-F5344CB8AC3E}">
        <p14:creationId xmlns:p14="http://schemas.microsoft.com/office/powerpoint/2010/main" val="1509167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B04AFF-FD18-4F27-A46C-DFA60910FE75}" type="slidenum">
              <a:rPr lang="en-GB" smtClean="0"/>
              <a:t>15</a:t>
            </a:fld>
            <a:endParaRPr lang="en-GB"/>
          </a:p>
        </p:txBody>
      </p:sp>
    </p:spTree>
    <p:extLst>
      <p:ext uri="{BB962C8B-B14F-4D97-AF65-F5344CB8AC3E}">
        <p14:creationId xmlns:p14="http://schemas.microsoft.com/office/powerpoint/2010/main" val="2280991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B04AFF-FD18-4F27-A46C-DFA60910FE75}" type="slidenum">
              <a:rPr lang="en-GB" smtClean="0"/>
              <a:t>22</a:t>
            </a:fld>
            <a:endParaRPr lang="en-GB"/>
          </a:p>
        </p:txBody>
      </p:sp>
    </p:spTree>
    <p:extLst>
      <p:ext uri="{BB962C8B-B14F-4D97-AF65-F5344CB8AC3E}">
        <p14:creationId xmlns:p14="http://schemas.microsoft.com/office/powerpoint/2010/main" val="804100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B04AFF-FD18-4F27-A46C-DFA60910FE75}" type="slidenum">
              <a:rPr lang="en-GB" smtClean="0"/>
              <a:t>27</a:t>
            </a:fld>
            <a:endParaRPr lang="en-GB"/>
          </a:p>
        </p:txBody>
      </p:sp>
    </p:spTree>
    <p:extLst>
      <p:ext uri="{BB962C8B-B14F-4D97-AF65-F5344CB8AC3E}">
        <p14:creationId xmlns:p14="http://schemas.microsoft.com/office/powerpoint/2010/main" val="113899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sz="1200" b="1" dirty="0"/>
              <a:t>- </a:t>
            </a:r>
            <a:r>
              <a:rPr lang="en-GB" sz="1200" b="0" dirty="0"/>
              <a:t>Leading national training company </a:t>
            </a:r>
          </a:p>
          <a:p>
            <a:pPr>
              <a:lnSpc>
                <a:spcPct val="90000"/>
              </a:lnSpc>
            </a:pPr>
            <a:r>
              <a:rPr lang="en-GB" sz="1200" b="0" dirty="0"/>
              <a:t>- Co-design and deliver large-scale</a:t>
            </a:r>
            <a:r>
              <a:rPr lang="en-GB" sz="1200" b="0" baseline="0" dirty="0"/>
              <a:t> bespoke apprenticeships programmes</a:t>
            </a:r>
          </a:p>
          <a:p>
            <a:pPr>
              <a:lnSpc>
                <a:spcPct val="90000"/>
              </a:lnSpc>
            </a:pPr>
            <a:r>
              <a:rPr lang="en-GB" sz="1200" b="0" baseline="0" dirty="0"/>
              <a:t>- Understand business needs and work with employers to design and deliver apprenticeships which are relevant to what they want to achieve </a:t>
            </a:r>
            <a:endParaRPr lang="en-GB" sz="1200" b="0" dirty="0"/>
          </a:p>
          <a:p>
            <a:pPr>
              <a:lnSpc>
                <a:spcPct val="90000"/>
              </a:lnSpc>
            </a:pPr>
            <a:endParaRPr lang="en-GB" sz="1200" b="1" dirty="0"/>
          </a:p>
          <a:p>
            <a:pPr>
              <a:lnSpc>
                <a:spcPct val="90000"/>
              </a:lnSpc>
            </a:pPr>
            <a:r>
              <a:rPr lang="en-GB" sz="1200" b="1" dirty="0"/>
              <a:t>WINNER: </a:t>
            </a:r>
            <a:r>
              <a:rPr lang="en-GB" sz="1200" b="0" dirty="0" err="1"/>
              <a:t>Tes</a:t>
            </a:r>
            <a:r>
              <a:rPr lang="en-GB" sz="1200" b="0" dirty="0"/>
              <a:t> ‘Apprenticeship Programme of the Year’ at </a:t>
            </a:r>
            <a:r>
              <a:rPr lang="en-GB" sz="1200" b="0" dirty="0" err="1"/>
              <a:t>Tes</a:t>
            </a:r>
            <a:r>
              <a:rPr lang="en-GB" sz="1200" b="0" dirty="0"/>
              <a:t> FE Awards 2020 for NDT</a:t>
            </a:r>
          </a:p>
          <a:p>
            <a:pPr>
              <a:lnSpc>
                <a:spcPct val="90000"/>
              </a:lnSpc>
            </a:pPr>
            <a:r>
              <a:rPr lang="en-GB" sz="1200" b="1" dirty="0"/>
              <a:t>WINNER: </a:t>
            </a:r>
            <a:r>
              <a:rPr lang="en-GB" sz="1200" dirty="0" err="1"/>
              <a:t>Tes</a:t>
            </a:r>
            <a:r>
              <a:rPr lang="en-GB" sz="1200" dirty="0"/>
              <a:t> FE AWARDS 2019 “Training Provider of the Year” </a:t>
            </a:r>
          </a:p>
          <a:p>
            <a:pPr marL="0" indent="354013">
              <a:lnSpc>
                <a:spcPct val="90000"/>
              </a:lnSpc>
              <a:buNone/>
            </a:pPr>
            <a:endParaRPr lang="en-GB" sz="1000" dirty="0"/>
          </a:p>
          <a:p>
            <a:endParaRPr lang="en-GB" dirty="0"/>
          </a:p>
        </p:txBody>
      </p:sp>
      <p:sp>
        <p:nvSpPr>
          <p:cNvPr id="4" name="Slide Number Placeholder 3"/>
          <p:cNvSpPr>
            <a:spLocks noGrp="1"/>
          </p:cNvSpPr>
          <p:nvPr>
            <p:ph type="sldNum" sz="quarter" idx="10"/>
          </p:nvPr>
        </p:nvSpPr>
        <p:spPr/>
        <p:txBody>
          <a:bodyPr/>
          <a:lstStyle/>
          <a:p>
            <a:fld id="{AC4D3026-75D4-4B86-BEF6-4B16F103BC22}" type="slidenum">
              <a:rPr lang="en-GB" smtClean="0"/>
              <a:t>3</a:t>
            </a:fld>
            <a:endParaRPr lang="en-GB"/>
          </a:p>
        </p:txBody>
      </p:sp>
    </p:spTree>
    <p:extLst>
      <p:ext uri="{BB962C8B-B14F-4D97-AF65-F5344CB8AC3E}">
        <p14:creationId xmlns:p14="http://schemas.microsoft.com/office/powerpoint/2010/main" val="2235066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4BB5C4B-9CE3-4464-B481-6829D20A9DEC}"/>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28145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apprenticeship consists of 2 main components the standard and functional skills</a:t>
            </a:r>
          </a:p>
          <a:p>
            <a:endParaRPr lang="en-GB" dirty="0"/>
          </a:p>
        </p:txBody>
      </p:sp>
      <p:sp>
        <p:nvSpPr>
          <p:cNvPr id="4" name="Slide Number Placeholder 3"/>
          <p:cNvSpPr>
            <a:spLocks noGrp="1"/>
          </p:cNvSpPr>
          <p:nvPr>
            <p:ph type="sldNum" sz="quarter" idx="5"/>
          </p:nvPr>
        </p:nvSpPr>
        <p:spPr/>
        <p:txBody>
          <a:bodyPr/>
          <a:lstStyle/>
          <a:p>
            <a:fld id="{4BB04AFF-FD18-4F27-A46C-DFA60910FE75}" type="slidenum">
              <a:rPr lang="en-GB" smtClean="0"/>
              <a:t>5</a:t>
            </a:fld>
            <a:endParaRPr lang="en-GB"/>
          </a:p>
        </p:txBody>
      </p:sp>
    </p:spTree>
    <p:extLst>
      <p:ext uri="{BB962C8B-B14F-4D97-AF65-F5344CB8AC3E}">
        <p14:creationId xmlns:p14="http://schemas.microsoft.com/office/powerpoint/2010/main" val="3721890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Training sessions will be scheduled in advance, giving you the opportunity to plan ahead. If you are unable to attend a planned training session, you can either identify and attend that session on the wider remote delivery schedule, which your trainer will provide you with, or you can view the relevant video in the ‘course’ materials on OneFile.  Whatever format you use, you must update your OneFile learning journal to reflect on what you learnt, which we’ll look at in the next section.</a:t>
            </a:r>
          </a:p>
          <a:p>
            <a:endParaRPr lang="en-GB" dirty="0"/>
          </a:p>
          <a:p>
            <a:r>
              <a:rPr lang="en-GB" dirty="0"/>
              <a:t>Progress reviews will be planned in advance on OneFile and will take place every 12 weeks, involving you, your manager/mentor and your trainer. This is a great opportunity to share your successes and challenges and to ensure all parties are on the same page with regards to your progress towards gateway. Gateway being the 12 or 30 month mark at which point you should have completed all the work for your apprenticeship required up to that point, (as for ODM you’ll then be required to work on your project) and your manager confirms that you are capable in your role, that you’ve completed all the work required for your apprenticeship and you can now proceed to your EPA to determine your final grade.</a:t>
            </a:r>
          </a:p>
          <a:p>
            <a:endParaRPr lang="en-GB" dirty="0"/>
          </a:p>
        </p:txBody>
      </p:sp>
      <p:sp>
        <p:nvSpPr>
          <p:cNvPr id="4" name="Slide Number Placeholder 3"/>
          <p:cNvSpPr>
            <a:spLocks noGrp="1"/>
          </p:cNvSpPr>
          <p:nvPr>
            <p:ph type="sldNum" sz="quarter" idx="5"/>
          </p:nvPr>
        </p:nvSpPr>
        <p:spPr/>
        <p:txBody>
          <a:bodyPr/>
          <a:lstStyle/>
          <a:p>
            <a:fld id="{4BB04AFF-FD18-4F27-A46C-DFA60910FE75}" type="slidenum">
              <a:rPr lang="en-GB" smtClean="0"/>
              <a:t>7</a:t>
            </a:fld>
            <a:endParaRPr lang="en-GB"/>
          </a:p>
        </p:txBody>
      </p:sp>
    </p:spTree>
    <p:extLst>
      <p:ext uri="{BB962C8B-B14F-4D97-AF65-F5344CB8AC3E}">
        <p14:creationId xmlns:p14="http://schemas.microsoft.com/office/powerpoint/2010/main" val="1187222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Both apprenticeships have been designed to provide access to development opportunities for as wide a range of individuals as possible. This includes individuals who are at the start of their career in leadership and management and who wish to take their first steps into professional management. It is also appropriate for those already in management roles who may already have developed practical experience, but who wish to develop their theoretical understanding of management skills. </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8880BC-24B3-4643-A442-E428500F842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9061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example of a delivery model shows the monthly activities and reoccurring activities, such as 3 way progress reviews. </a:t>
            </a:r>
          </a:p>
        </p:txBody>
      </p:sp>
      <p:sp>
        <p:nvSpPr>
          <p:cNvPr id="4" name="Slide Number Placeholder 3"/>
          <p:cNvSpPr>
            <a:spLocks noGrp="1"/>
          </p:cNvSpPr>
          <p:nvPr>
            <p:ph type="sldNum" sz="quarter" idx="5"/>
          </p:nvPr>
        </p:nvSpPr>
        <p:spPr/>
        <p:txBody>
          <a:bodyPr/>
          <a:lstStyle/>
          <a:p>
            <a:fld id="{4BB04AFF-FD18-4F27-A46C-DFA60910FE75}" type="slidenum">
              <a:rPr lang="en-GB" smtClean="0"/>
              <a:t>10</a:t>
            </a:fld>
            <a:endParaRPr lang="en-GB"/>
          </a:p>
        </p:txBody>
      </p:sp>
    </p:spTree>
    <p:extLst>
      <p:ext uri="{BB962C8B-B14F-4D97-AF65-F5344CB8AC3E}">
        <p14:creationId xmlns:p14="http://schemas.microsoft.com/office/powerpoint/2010/main" val="765612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Explain OneFile system and benefits.  E-portfolio, tracking performance for both learner and line manager. If learners attend all online sessions and on site visits then progress should be consistent</a:t>
            </a:r>
          </a:p>
        </p:txBody>
      </p:sp>
      <p:sp>
        <p:nvSpPr>
          <p:cNvPr id="4" name="Slide Number Placeholder 3"/>
          <p:cNvSpPr>
            <a:spLocks noGrp="1"/>
          </p:cNvSpPr>
          <p:nvPr>
            <p:ph type="sldNum" sz="quarter" idx="10"/>
          </p:nvPr>
        </p:nvSpPr>
        <p:spPr/>
        <p:txBody>
          <a:bodyPr/>
          <a:lstStyle/>
          <a:p>
            <a:fld id="{353F9DDD-B720-4923-A188-F1E080F77770}" type="slidenum">
              <a:rPr lang="en-GB" smtClean="0"/>
              <a:t>12</a:t>
            </a:fld>
            <a:endParaRPr lang="en-GB" dirty="0"/>
          </a:p>
        </p:txBody>
      </p:sp>
    </p:spTree>
    <p:extLst>
      <p:ext uri="{BB962C8B-B14F-4D97-AF65-F5344CB8AC3E}">
        <p14:creationId xmlns:p14="http://schemas.microsoft.com/office/powerpoint/2010/main" val="4079135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Courses</a:t>
            </a:r>
          </a:p>
        </p:txBody>
      </p:sp>
      <p:sp>
        <p:nvSpPr>
          <p:cNvPr id="4" name="Slide Number Placeholder 3"/>
          <p:cNvSpPr>
            <a:spLocks noGrp="1"/>
          </p:cNvSpPr>
          <p:nvPr>
            <p:ph type="sldNum" sz="quarter" idx="5"/>
          </p:nvPr>
        </p:nvSpPr>
        <p:spPr/>
        <p:txBody>
          <a:bodyPr/>
          <a:lstStyle/>
          <a:p>
            <a:fld id="{4BB04AFF-FD18-4F27-A46C-DFA60910FE75}" type="slidenum">
              <a:rPr lang="en-GB" smtClean="0"/>
              <a:t>14</a:t>
            </a:fld>
            <a:endParaRPr lang="en-GB"/>
          </a:p>
        </p:txBody>
      </p:sp>
    </p:spTree>
    <p:extLst>
      <p:ext uri="{BB962C8B-B14F-4D97-AF65-F5344CB8AC3E}">
        <p14:creationId xmlns:p14="http://schemas.microsoft.com/office/powerpoint/2010/main" val="4274596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ront page Layout">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EB3FAE22-9733-4BA1-90DC-16E1082F4455}"/>
              </a:ext>
            </a:extLst>
          </p:cNvPr>
          <p:cNvPicPr>
            <a:picLocks noChangeAspect="1"/>
          </p:cNvPicPr>
          <p:nvPr/>
        </p:nvPicPr>
        <p:blipFill rotWithShape="1">
          <a:blip r:embed="rId2">
            <a:extLst>
              <a:ext uri="{28A0092B-C50C-407E-A947-70E740481C1C}">
                <a14:useLocalDpi xmlns:a14="http://schemas.microsoft.com/office/drawing/2010/main" val="0"/>
              </a:ext>
            </a:extLst>
          </a:blip>
          <a:srcRect l="67642" t="64696" b="11908"/>
          <a:stretch/>
        </p:blipFill>
        <p:spPr>
          <a:xfrm>
            <a:off x="0" y="749383"/>
            <a:ext cx="9144000" cy="1021178"/>
          </a:xfrm>
          <a:prstGeom prst="rect">
            <a:avLst/>
          </a:prstGeom>
        </p:spPr>
      </p:pic>
      <p:sp>
        <p:nvSpPr>
          <p:cNvPr id="2" name="Title 1"/>
          <p:cNvSpPr>
            <a:spLocks noGrp="1"/>
          </p:cNvSpPr>
          <p:nvPr>
            <p:ph type="title"/>
          </p:nvPr>
        </p:nvSpPr>
        <p:spPr>
          <a:xfrm>
            <a:off x="628649" y="80416"/>
            <a:ext cx="6886683" cy="875594"/>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C2F9EFFA-41B9-487D-8142-7AE9A433DA7C}" type="datetimeFigureOut">
              <a:rPr lang="en-GB" smtClean="0"/>
              <a:t>08/05/2022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A0AE74-FCB2-435A-AFFE-22566C9B1F9A}" type="slidenum">
              <a:rPr lang="en-GB" smtClean="0"/>
              <a:t>‹#›</a:t>
            </a:fld>
            <a:endParaRPr lang="en-GB"/>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149439"/>
            <a:ext cx="9182100" cy="278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4">
            <a:extLst>
              <a:ext uri="{FF2B5EF4-FFF2-40B4-BE49-F238E27FC236}">
                <a16:creationId xmlns:a16="http://schemas.microsoft.com/office/drawing/2014/main" id="{9DD66887-6B56-434F-9B94-190EF636BC2C}"/>
              </a:ext>
            </a:extLst>
          </p:cNvPr>
          <p:cNvPicPr>
            <a:picLocks noChangeAspect="1"/>
          </p:cNvPicPr>
          <p:nvPr/>
        </p:nvPicPr>
        <p:blipFill rotWithShape="1">
          <a:blip r:embed="rId2">
            <a:extLst>
              <a:ext uri="{28A0092B-C50C-407E-A947-70E740481C1C}">
                <a14:useLocalDpi xmlns:a14="http://schemas.microsoft.com/office/drawing/2010/main" val="0"/>
              </a:ext>
            </a:extLst>
          </a:blip>
          <a:srcRect t="629" r="97358" b="84528"/>
          <a:stretch/>
        </p:blipFill>
        <p:spPr>
          <a:xfrm>
            <a:off x="2" y="5"/>
            <a:ext cx="241540" cy="763439"/>
          </a:xfrm>
          <a:prstGeom prst="rect">
            <a:avLst/>
          </a:prstGeom>
        </p:spPr>
      </p:pic>
      <p:grpSp>
        <p:nvGrpSpPr>
          <p:cNvPr id="9" name="Group 8"/>
          <p:cNvGrpSpPr/>
          <p:nvPr/>
        </p:nvGrpSpPr>
        <p:grpSpPr>
          <a:xfrm>
            <a:off x="0" y="4444761"/>
            <a:ext cx="9153483" cy="698740"/>
            <a:chOff x="0" y="5926347"/>
            <a:chExt cx="9153482" cy="931653"/>
          </a:xfrm>
        </p:grpSpPr>
        <p:sp>
          <p:nvSpPr>
            <p:cNvPr id="10" name="Rectangle 9">
              <a:extLst>
                <a:ext uri="{FF2B5EF4-FFF2-40B4-BE49-F238E27FC236}">
                  <a16:creationId xmlns:a16="http://schemas.microsoft.com/office/drawing/2014/main" id="{59EE9460-404B-492E-9F6E-715B80B4EA30}"/>
                </a:ext>
              </a:extLst>
            </p:cNvPr>
            <p:cNvSpPr/>
            <p:nvPr/>
          </p:nvSpPr>
          <p:spPr>
            <a:xfrm>
              <a:off x="0" y="5926347"/>
              <a:ext cx="9153482" cy="931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Content Placeholder 4">
              <a:extLst>
                <a:ext uri="{FF2B5EF4-FFF2-40B4-BE49-F238E27FC236}">
                  <a16:creationId xmlns:a16="http://schemas.microsoft.com/office/drawing/2014/main" id="{671FDB08-6013-4D1F-80A3-D0232A6D1951}"/>
                </a:ext>
              </a:extLst>
            </p:cNvPr>
            <p:cNvPicPr>
              <a:picLocks noChangeAspect="1"/>
            </p:cNvPicPr>
            <p:nvPr/>
          </p:nvPicPr>
          <p:blipFill rotWithShape="1">
            <a:blip r:embed="rId2">
              <a:extLst>
                <a:ext uri="{28A0092B-C50C-407E-A947-70E740481C1C}">
                  <a14:useLocalDpi xmlns:a14="http://schemas.microsoft.com/office/drawing/2010/main" val="0"/>
                </a:ext>
              </a:extLst>
            </a:blip>
            <a:srcRect t="87086" r="14717"/>
            <a:stretch/>
          </p:blipFill>
          <p:spPr>
            <a:xfrm>
              <a:off x="437881" y="6012251"/>
              <a:ext cx="6029864" cy="68480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2721" y="6095789"/>
              <a:ext cx="884719" cy="601269"/>
            </a:xfrm>
            <a:prstGeom prst="rect">
              <a:avLst/>
            </a:prstGeom>
          </p:spPr>
        </p:pic>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1441" y="6012251"/>
              <a:ext cx="200025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4" name="Picture 13">
            <a:extLst>
              <a:ext uri="{FF2B5EF4-FFF2-40B4-BE49-F238E27FC236}">
                <a16:creationId xmlns:a16="http://schemas.microsoft.com/office/drawing/2014/main" id="{B16EAF4A-2405-4C12-B0B5-D11A0153F22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887"/>
          <a:stretch/>
        </p:blipFill>
        <p:spPr>
          <a:xfrm>
            <a:off x="7515333" y="154546"/>
            <a:ext cx="1510243" cy="594836"/>
          </a:xfrm>
          <a:prstGeom prst="rect">
            <a:avLst/>
          </a:prstGeom>
        </p:spPr>
      </p:pic>
    </p:spTree>
    <p:extLst>
      <p:ext uri="{BB962C8B-B14F-4D97-AF65-F5344CB8AC3E}">
        <p14:creationId xmlns:p14="http://schemas.microsoft.com/office/powerpoint/2010/main" val="250943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3" y="740574"/>
            <a:ext cx="4629151"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4"/>
            <a:ext cx="2949179" cy="2858691"/>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F9EFFA-41B9-487D-8142-7AE9A433DA7C}" type="datetimeFigureOut">
              <a:rPr lang="en-GB" smtClean="0"/>
              <a:t>08/05/2022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2666838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3" y="740574"/>
            <a:ext cx="4629151" cy="3655219"/>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4"/>
            <a:ext cx="2949179" cy="2858691"/>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F9EFFA-41B9-487D-8142-7AE9A433DA7C}" type="datetimeFigureOut">
              <a:rPr lang="en-GB" smtClean="0"/>
              <a:t>08/05/2022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1878703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F9EFFA-41B9-487D-8142-7AE9A433DA7C}" type="datetimeFigureOut">
              <a:rPr lang="en-GB" smtClean="0"/>
              <a:t>08/05/2022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0AE74-FCB2-435A-AFFE-22566C9B1F9A}" type="slidenum">
              <a:rPr lang="en-GB" smtClean="0"/>
              <a:t>‹#›</a:t>
            </a:fld>
            <a:endParaRPr lang="en-GB"/>
          </a:p>
        </p:txBody>
      </p:sp>
      <p:sp>
        <p:nvSpPr>
          <p:cNvPr id="7" name="Title 1"/>
          <p:cNvSpPr>
            <a:spLocks noGrp="1"/>
          </p:cNvSpPr>
          <p:nvPr>
            <p:ph type="title" hasCustomPrompt="1"/>
          </p:nvPr>
        </p:nvSpPr>
        <p:spPr>
          <a:xfrm>
            <a:off x="250167" y="273845"/>
            <a:ext cx="8652295" cy="431364"/>
          </a:xfrm>
        </p:spPr>
        <p:txBody>
          <a:bodyPr>
            <a:normAutofit/>
          </a:bodyPr>
          <a:lstStyle>
            <a:lvl1pPr>
              <a:defRPr lang="en-US" sz="3200" b="1" kern="1200" dirty="0">
                <a:solidFill>
                  <a:srgbClr val="6DB2E2"/>
                </a:solidFill>
                <a:latin typeface="+mn-lt"/>
                <a:ea typeface="+mn-ea"/>
                <a:cs typeface="+mn-cs"/>
              </a:defRPr>
            </a:lvl1pPr>
          </a:lstStyle>
          <a:p>
            <a:r>
              <a:rPr lang="en-US" dirty="0"/>
              <a:t>Slide title</a:t>
            </a:r>
          </a:p>
        </p:txBody>
      </p:sp>
    </p:spTree>
    <p:extLst>
      <p:ext uri="{BB962C8B-B14F-4D97-AF65-F5344CB8AC3E}">
        <p14:creationId xmlns:p14="http://schemas.microsoft.com/office/powerpoint/2010/main" val="1005453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273848"/>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3848"/>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F9EFFA-41B9-487D-8142-7AE9A433DA7C}" type="datetimeFigureOut">
              <a:rPr lang="en-GB" smtClean="0"/>
              <a:t>08/05/2022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17830242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282309"/>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90" y="3442099"/>
            <a:ext cx="7886700" cy="1125140"/>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F9EFFA-41B9-487D-8142-7AE9A433DA7C}" type="datetimeFigureOut">
              <a:rPr lang="en-GB" smtClean="0"/>
              <a:t>08/05/2022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1947114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BB0E1"/>
                </a:solidFill>
              </a:defRPr>
            </a:lvl1pPr>
          </a:lstStyle>
          <a:p>
            <a:r>
              <a:rPr lang="en-US"/>
              <a:t>Click to edit Master title style</a:t>
            </a:r>
          </a:p>
        </p:txBody>
      </p:sp>
      <p:sp>
        <p:nvSpPr>
          <p:cNvPr id="3" name="Content Placeholder 2"/>
          <p:cNvSpPr>
            <a:spLocks noGrp="1"/>
          </p:cNvSpPr>
          <p:nvPr>
            <p:ph idx="1"/>
          </p:nvPr>
        </p:nvSpPr>
        <p:spPr/>
        <p:txBody>
          <a:bodyPr/>
          <a:lstStyle>
            <a:lvl1pPr>
              <a:buClr>
                <a:srgbClr val="8DC63F"/>
              </a:buClr>
              <a:defRPr sz="2100"/>
            </a:lvl1pPr>
            <a:lvl2pPr>
              <a:buClr>
                <a:srgbClr val="8DC63F"/>
              </a:buClr>
              <a:defRPr/>
            </a:lvl2pPr>
            <a:lvl3pPr>
              <a:buClr>
                <a:srgbClr val="8DC63F"/>
              </a:buClr>
              <a:defRPr/>
            </a:lvl3pPr>
            <a:lvl4pPr>
              <a:buClr>
                <a:srgbClr val="8DC63F"/>
              </a:buClr>
              <a:defRPr/>
            </a:lvl4pPr>
            <a:lvl5pPr>
              <a:buClr>
                <a:srgbClr val="8DC63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F9EFFA-41B9-487D-8142-7AE9A433DA7C}" type="datetimeFigureOut">
              <a:rPr lang="en-GB" smtClean="0"/>
              <a:t>08/05/2022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24717147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BB0E1"/>
                </a:solidFill>
              </a:defRPr>
            </a:lvl1pPr>
          </a:lstStyle>
          <a:p>
            <a:r>
              <a:rPr lang="en-US"/>
              <a:t>Click to edit Master title style</a:t>
            </a:r>
          </a:p>
        </p:txBody>
      </p:sp>
      <p:sp>
        <p:nvSpPr>
          <p:cNvPr id="3" name="Content Placeholder 2"/>
          <p:cNvSpPr>
            <a:spLocks noGrp="1"/>
          </p:cNvSpPr>
          <p:nvPr>
            <p:ph idx="1"/>
          </p:nvPr>
        </p:nvSpPr>
        <p:spPr/>
        <p:txBody>
          <a:bodyPr/>
          <a:lstStyle>
            <a:lvl1pPr>
              <a:buClr>
                <a:srgbClr val="8DC63F"/>
              </a:buClr>
              <a:defRPr sz="2100">
                <a:solidFill>
                  <a:schemeClr val="tx1"/>
                </a:solidFill>
              </a:defRPr>
            </a:lvl1pPr>
            <a:lvl2pPr>
              <a:buClr>
                <a:srgbClr val="8DC63F"/>
              </a:buClr>
              <a:defRPr>
                <a:solidFill>
                  <a:schemeClr val="tx1"/>
                </a:solidFill>
              </a:defRPr>
            </a:lvl2pPr>
            <a:lvl3pPr>
              <a:buClr>
                <a:srgbClr val="8DC63F"/>
              </a:buClr>
              <a:defRPr>
                <a:solidFill>
                  <a:schemeClr val="tx1"/>
                </a:solidFill>
              </a:defRPr>
            </a:lvl3pPr>
            <a:lvl4pPr>
              <a:buClr>
                <a:srgbClr val="8DC63F"/>
              </a:buClr>
              <a:defRPr>
                <a:solidFill>
                  <a:schemeClr val="tx1"/>
                </a:solidFill>
              </a:defRPr>
            </a:lvl4pPr>
            <a:lvl5pPr>
              <a:buClr>
                <a:srgbClr val="8DC63F"/>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F9EFFA-41B9-487D-8142-7AE9A433DA7C}" type="datetimeFigureOut">
              <a:rPr lang="en-GB" smtClean="0"/>
              <a:t>08/05/2022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3536619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solidFill>
                  <a:srgbClr val="6BB0E1"/>
                </a:solidFill>
              </a:defRPr>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C2F9EFFA-41B9-487D-8142-7AE9A433DA7C}" type="datetimeFigureOut">
              <a:rPr lang="en-GB" smtClean="0"/>
              <a:t>08/05/2022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2167730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BB0E1"/>
                </a:solidFill>
              </a:defRPr>
            </a:lvl1pPr>
          </a:lstStyle>
          <a:p>
            <a:r>
              <a:rPr lang="en-US"/>
              <a:t>Click to edit Master title style</a:t>
            </a:r>
          </a:p>
        </p:txBody>
      </p:sp>
      <p:sp>
        <p:nvSpPr>
          <p:cNvPr id="3" name="Content Placeholder 2"/>
          <p:cNvSpPr>
            <a:spLocks noGrp="1"/>
          </p:cNvSpPr>
          <p:nvPr>
            <p:ph idx="1"/>
          </p:nvPr>
        </p:nvSpPr>
        <p:spPr>
          <a:xfrm>
            <a:off x="628650" y="1285231"/>
            <a:ext cx="7886700" cy="3263504"/>
          </a:xfrm>
        </p:spPr>
        <p:txBody>
          <a:bodyPr/>
          <a:lstStyle>
            <a:lvl1pPr>
              <a:buClr>
                <a:srgbClr val="8DC63F"/>
              </a:buClr>
              <a:defRPr sz="2100"/>
            </a:lvl1pPr>
            <a:lvl2pPr>
              <a:buClr>
                <a:srgbClr val="8DC63F"/>
              </a:buClr>
              <a:defRPr/>
            </a:lvl2pPr>
            <a:lvl3pPr>
              <a:buClr>
                <a:srgbClr val="8DC63F"/>
              </a:buClr>
              <a:defRPr/>
            </a:lvl3pPr>
            <a:lvl4pPr>
              <a:buClr>
                <a:srgbClr val="8DC63F"/>
              </a:buClr>
              <a:defRPr/>
            </a:lvl4pPr>
            <a:lvl5pPr>
              <a:buClr>
                <a:srgbClr val="8DC63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F9EFFA-41B9-487D-8142-7AE9A433DA7C}" type="datetimeFigureOut">
              <a:rPr lang="en-GB" smtClean="0"/>
              <a:t>08/05/2022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2140567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72903" y="1701401"/>
            <a:ext cx="5198194" cy="622220"/>
          </a:xfrm>
        </p:spPr>
        <p:txBody>
          <a:bodyPr anchor="b"/>
          <a:lstStyle>
            <a:lvl1pPr algn="ctr">
              <a:defRPr sz="3375">
                <a:solidFill>
                  <a:srgbClr val="6BB0E1"/>
                </a:solidFill>
              </a:defRPr>
            </a:lvl1pPr>
          </a:lstStyle>
          <a:p>
            <a:r>
              <a:rPr lang="en-US"/>
              <a:t>Click to edit Master title style</a:t>
            </a:r>
          </a:p>
        </p:txBody>
      </p:sp>
      <p:sp>
        <p:nvSpPr>
          <p:cNvPr id="3" name="Text Placeholder 2"/>
          <p:cNvSpPr>
            <a:spLocks noGrp="1"/>
          </p:cNvSpPr>
          <p:nvPr>
            <p:ph type="body" idx="1"/>
          </p:nvPr>
        </p:nvSpPr>
        <p:spPr>
          <a:xfrm>
            <a:off x="628650" y="2819880"/>
            <a:ext cx="7886700" cy="1125140"/>
          </a:xfrm>
        </p:spPr>
        <p:txBody>
          <a:bodyPr>
            <a:normAutofit/>
          </a:bodyPr>
          <a:lstStyle>
            <a:lvl1pPr marL="0" indent="0" algn="ctr">
              <a:buNone/>
              <a:defRPr sz="180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F9EFFA-41B9-487D-8142-7AE9A433DA7C}" type="datetimeFigureOut">
              <a:rPr lang="en-GB" smtClean="0"/>
              <a:t>08/05/2022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105615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b="1">
                <a:solidFill>
                  <a:srgbClr val="00B0F0"/>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F9EFFA-41B9-487D-8142-7AE9A433DA7C}" type="datetimeFigureOut">
              <a:rPr lang="en-GB" smtClean="0"/>
              <a:t>08/05/2022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1965265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BB0E1"/>
                </a:solidFill>
              </a:defRPr>
            </a:lvl1p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lvl1pPr>
              <a:buClr>
                <a:srgbClr val="8DC63F"/>
              </a:buClr>
              <a:defRPr/>
            </a:lvl1pPr>
            <a:lvl2pPr>
              <a:buClr>
                <a:srgbClr val="8DC63F"/>
              </a:buClr>
              <a:defRPr/>
            </a:lvl2pPr>
            <a:lvl3pPr>
              <a:buClr>
                <a:srgbClr val="8DC63F"/>
              </a:buClr>
              <a:defRPr/>
            </a:lvl3pPr>
            <a:lvl4pPr>
              <a:buClr>
                <a:srgbClr val="8DC63F"/>
              </a:buClr>
              <a:defRPr/>
            </a:lvl4pPr>
            <a:lvl5pPr>
              <a:buClr>
                <a:srgbClr val="8DC63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lvl1pPr>
              <a:buClr>
                <a:srgbClr val="8DC63F"/>
              </a:buClr>
              <a:defRPr/>
            </a:lvl1pPr>
            <a:lvl2pPr>
              <a:buClr>
                <a:srgbClr val="8DC63F"/>
              </a:buClr>
              <a:defRPr/>
            </a:lvl2pPr>
            <a:lvl3pPr>
              <a:buClr>
                <a:srgbClr val="8DC63F"/>
              </a:buClr>
              <a:defRPr/>
            </a:lvl3pPr>
            <a:lvl4pPr>
              <a:buClr>
                <a:srgbClr val="8DC63F"/>
              </a:buClr>
              <a:defRPr/>
            </a:lvl4pPr>
            <a:lvl5pPr>
              <a:buClr>
                <a:srgbClr val="8DC63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F9EFFA-41B9-487D-8142-7AE9A433DA7C}" type="datetimeFigureOut">
              <a:rPr lang="en-GB" smtClean="0"/>
              <a:t>08/05/2022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3358340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p:spPr>
        <p:txBody>
          <a:bodyPr/>
          <a:lstStyle>
            <a:lvl1pPr>
              <a:defRPr>
                <a:solidFill>
                  <a:srgbClr val="6BB0E1"/>
                </a:solidFill>
              </a:defRPr>
            </a:lvl1p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0" b="0">
                <a:solidFill>
                  <a:srgbClr val="6BB0E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lvl1pPr>
              <a:buClr>
                <a:srgbClr val="8DC63F"/>
              </a:buClr>
              <a:defRPr/>
            </a:lvl1pPr>
            <a:lvl2pPr>
              <a:buClr>
                <a:srgbClr val="8DC63F"/>
              </a:buClr>
              <a:defRPr/>
            </a:lvl2pPr>
            <a:lvl3pPr>
              <a:buClr>
                <a:srgbClr val="8DC63F"/>
              </a:buClr>
              <a:defRPr/>
            </a:lvl3pPr>
            <a:lvl4pPr>
              <a:buClr>
                <a:srgbClr val="8DC63F"/>
              </a:buClr>
              <a:defRPr/>
            </a:lvl4pPr>
            <a:lvl5pPr>
              <a:buClr>
                <a:srgbClr val="8DC63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350" b="0">
                <a:solidFill>
                  <a:srgbClr val="6BB0E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lvl1pPr>
              <a:buClr>
                <a:srgbClr val="8DC63F"/>
              </a:buClr>
              <a:defRPr/>
            </a:lvl1pPr>
            <a:lvl2pPr>
              <a:buClr>
                <a:srgbClr val="8DC63F"/>
              </a:buClr>
              <a:defRPr/>
            </a:lvl2pPr>
            <a:lvl3pPr>
              <a:buClr>
                <a:srgbClr val="8DC63F"/>
              </a:buClr>
              <a:defRPr/>
            </a:lvl3pPr>
            <a:lvl4pPr>
              <a:buClr>
                <a:srgbClr val="8DC63F"/>
              </a:buClr>
              <a:defRPr/>
            </a:lvl4pPr>
            <a:lvl5pPr>
              <a:buClr>
                <a:srgbClr val="8DC63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F9EFFA-41B9-487D-8142-7AE9A433DA7C}" type="datetimeFigureOut">
              <a:rPr lang="en-GB" smtClean="0"/>
              <a:t>08/05/2022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3932845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BB0E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C2F9EFFA-41B9-487D-8142-7AE9A433DA7C}" type="datetimeFigureOut">
              <a:rPr lang="en-GB" smtClean="0"/>
              <a:t>08/05/2022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3691079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9EFFA-41B9-487D-8142-7AE9A433DA7C}" type="datetimeFigureOut">
              <a:rPr lang="en-GB" smtClean="0"/>
              <a:t>08/05/2022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10351430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solidFill>
                  <a:srgbClr val="6BB0E1"/>
                </a:solidFill>
              </a:defRPr>
            </a:lvl1pPr>
          </a:lstStyle>
          <a:p>
            <a:r>
              <a:rPr lang="en-US"/>
              <a:t>Click to edit Master title style</a:t>
            </a:r>
          </a:p>
        </p:txBody>
      </p:sp>
      <p:sp>
        <p:nvSpPr>
          <p:cNvPr id="3" name="Content Placeholder 2"/>
          <p:cNvSpPr>
            <a:spLocks noGrp="1"/>
          </p:cNvSpPr>
          <p:nvPr>
            <p:ph idx="1"/>
          </p:nvPr>
        </p:nvSpPr>
        <p:spPr>
          <a:xfrm>
            <a:off x="3887391" y="740571"/>
            <a:ext cx="4629150" cy="3655219"/>
          </a:xfrm>
        </p:spPr>
        <p:txBody>
          <a:bodyPr/>
          <a:lstStyle>
            <a:lvl1pPr>
              <a:buClr>
                <a:srgbClr val="8DC63F"/>
              </a:buClr>
              <a:defRPr sz="1800"/>
            </a:lvl1pPr>
            <a:lvl2pPr>
              <a:buClr>
                <a:srgbClr val="8DC63F"/>
              </a:buClr>
              <a:defRPr sz="1575"/>
            </a:lvl2pPr>
            <a:lvl3pPr>
              <a:buClr>
                <a:srgbClr val="8DC63F"/>
              </a:buClr>
              <a:defRPr sz="1350"/>
            </a:lvl3pPr>
            <a:lvl4pPr>
              <a:buClr>
                <a:srgbClr val="8DC63F"/>
              </a:buClr>
              <a:defRPr sz="1125"/>
            </a:lvl4pPr>
            <a:lvl5pPr>
              <a:buClr>
                <a:srgbClr val="8DC63F"/>
              </a:buCl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C2F9EFFA-41B9-487D-8142-7AE9A433DA7C}" type="datetimeFigureOut">
              <a:rPr lang="en-GB" smtClean="0"/>
              <a:t>08/05/2022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1843904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solidFill>
                  <a:srgbClr val="6BB0E1"/>
                </a:solidFill>
              </a:defRPr>
            </a:lvl1pPr>
          </a:lstStyle>
          <a:p>
            <a:r>
              <a:rPr lang="en-US"/>
              <a:t>Click to edit Master title style</a:t>
            </a:r>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C2F9EFFA-41B9-487D-8142-7AE9A433DA7C}" type="datetimeFigureOut">
              <a:rPr lang="en-GB" smtClean="0"/>
              <a:t>08/05/2022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919123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BB0E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buClr>
                <a:srgbClr val="8DC63F"/>
              </a:buClr>
              <a:defRPr/>
            </a:lvl1pPr>
            <a:lvl2pPr>
              <a:buClr>
                <a:srgbClr val="8DC63F"/>
              </a:buClr>
              <a:defRPr/>
            </a:lvl2pPr>
            <a:lvl3pPr>
              <a:buClr>
                <a:srgbClr val="8DC63F"/>
              </a:buClr>
              <a:defRPr/>
            </a:lvl3pPr>
            <a:lvl4pPr>
              <a:buClr>
                <a:srgbClr val="8DC63F"/>
              </a:buClr>
              <a:defRPr/>
            </a:lvl4pPr>
            <a:lvl5pPr>
              <a:buClr>
                <a:srgbClr val="8DC63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F9EFFA-41B9-487D-8142-7AE9A433DA7C}" type="datetimeFigureOut">
              <a:rPr lang="en-GB" smtClean="0"/>
              <a:t>08/05/2022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1365524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lvl1pPr>
              <a:defRPr>
                <a:solidFill>
                  <a:srgbClr val="6BB0E1"/>
                </a:solidFill>
              </a:defRPr>
            </a:lvl1pPr>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lvl1pPr>
              <a:buClr>
                <a:srgbClr val="8DC63F"/>
              </a:buClr>
              <a:defRPr/>
            </a:lvl1pPr>
            <a:lvl2pPr>
              <a:buClr>
                <a:srgbClr val="8DC63F"/>
              </a:buClr>
              <a:defRPr/>
            </a:lvl2pPr>
            <a:lvl3pPr>
              <a:buClr>
                <a:srgbClr val="8DC63F"/>
              </a:buClr>
              <a:defRPr/>
            </a:lvl3pPr>
            <a:lvl4pPr>
              <a:buClr>
                <a:srgbClr val="8DC63F"/>
              </a:buClr>
              <a:defRPr/>
            </a:lvl4pPr>
            <a:lvl5pPr>
              <a:buClr>
                <a:srgbClr val="8DC63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F9EFFA-41B9-487D-8142-7AE9A433DA7C}" type="datetimeFigureOut">
              <a:rPr lang="en-GB" smtClean="0"/>
              <a:t>08/05/2022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19016771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6BB0E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DA406D27-508B-4EBB-8C14-1280A69551ED}" type="datetimeFigureOut">
              <a:rPr lang="en-GB" smtClean="0"/>
              <a:t>08/05/2022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76B556-3EFA-42C5-A400-6C4B75292265}" type="slidenum">
              <a:rPr lang="en-GB" smtClean="0"/>
              <a:t>‹#›</a:t>
            </a:fld>
            <a:endParaRPr lang="en-GB"/>
          </a:p>
        </p:txBody>
      </p:sp>
    </p:spTree>
    <p:extLst>
      <p:ext uri="{BB962C8B-B14F-4D97-AF65-F5344CB8AC3E}">
        <p14:creationId xmlns:p14="http://schemas.microsoft.com/office/powerpoint/2010/main" val="38853551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6BB0E1"/>
                </a:solidFill>
              </a:defRPr>
            </a:lvl1pPr>
          </a:lstStyle>
          <a:p>
            <a:r>
              <a:rPr lang="en-US"/>
              <a:t>Click to edit Master title style</a:t>
            </a:r>
          </a:p>
        </p:txBody>
      </p:sp>
      <p:sp>
        <p:nvSpPr>
          <p:cNvPr id="3" name="Content Placeholder 2"/>
          <p:cNvSpPr>
            <a:spLocks noGrp="1"/>
          </p:cNvSpPr>
          <p:nvPr>
            <p:ph idx="1"/>
          </p:nvPr>
        </p:nvSpPr>
        <p:spPr/>
        <p:txBody>
          <a:bodyPr/>
          <a:lstStyle>
            <a:lvl1pPr>
              <a:buClr>
                <a:srgbClr val="8DC63F"/>
              </a:buClr>
              <a:defRPr/>
            </a:lvl1pPr>
            <a:lvl2pPr>
              <a:buClr>
                <a:srgbClr val="8DC63F"/>
              </a:buClr>
              <a:defRPr/>
            </a:lvl2pPr>
            <a:lvl3pPr>
              <a:buClr>
                <a:srgbClr val="8DC63F"/>
              </a:buClr>
              <a:defRPr/>
            </a:lvl3pPr>
            <a:lvl4pPr>
              <a:buClr>
                <a:srgbClr val="8DC63F"/>
              </a:buClr>
              <a:defRPr/>
            </a:lvl4pPr>
            <a:lvl5pPr>
              <a:buClr>
                <a:srgbClr val="8DC63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F9EFFA-41B9-487D-8142-7AE9A433DA7C}" type="datetimeFigureOut">
              <a:rPr lang="en-GB" smtClean="0"/>
              <a:t>08/05/2022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337877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165" y="273845"/>
            <a:ext cx="6626091" cy="431364"/>
          </a:xfrm>
        </p:spPr>
        <p:txBody>
          <a:bodyPr>
            <a:normAutofit/>
          </a:bodyPr>
          <a:lstStyle>
            <a:lvl1pPr>
              <a:defRPr lang="en-US" sz="3200" b="1" kern="1200" dirty="0">
                <a:solidFill>
                  <a:srgbClr val="6DB2E2"/>
                </a:solidFill>
                <a:latin typeface="+mn-lt"/>
                <a:ea typeface="+mn-ea"/>
                <a:cs typeface="+mn-cs"/>
              </a:defRPr>
            </a:lvl1pPr>
          </a:lstStyle>
          <a:p>
            <a:r>
              <a:rPr lang="en-US" dirty="0"/>
              <a:t>Slide title</a:t>
            </a:r>
          </a:p>
        </p:txBody>
      </p:sp>
      <p:sp>
        <p:nvSpPr>
          <p:cNvPr id="3" name="Content Placeholder 2"/>
          <p:cNvSpPr>
            <a:spLocks noGrp="1"/>
          </p:cNvSpPr>
          <p:nvPr>
            <p:ph idx="1"/>
          </p:nvPr>
        </p:nvSpPr>
        <p:spPr>
          <a:xfrm>
            <a:off x="250167" y="1005576"/>
            <a:ext cx="8652295" cy="3361546"/>
          </a:xfrm>
        </p:spPr>
        <p:txBody>
          <a:bodyPr/>
          <a:lstStyle>
            <a:lvl1pPr>
              <a:buClr>
                <a:srgbClr val="99CB51"/>
              </a:buClr>
              <a:defRPr>
                <a:solidFill>
                  <a:schemeClr val="bg2">
                    <a:lumMod val="25000"/>
                  </a:schemeClr>
                </a:solidFill>
              </a:defRPr>
            </a:lvl1pPr>
            <a:lvl2pPr>
              <a:buClr>
                <a:srgbClr val="99CB51"/>
              </a:buClr>
              <a:defRPr>
                <a:solidFill>
                  <a:schemeClr val="bg2">
                    <a:lumMod val="25000"/>
                  </a:schemeClr>
                </a:solidFill>
              </a:defRPr>
            </a:lvl2pPr>
            <a:lvl3pPr>
              <a:buClr>
                <a:srgbClr val="99CB51"/>
              </a:buClr>
              <a:defRPr>
                <a:solidFill>
                  <a:schemeClr val="bg2">
                    <a:lumMod val="25000"/>
                  </a:schemeClr>
                </a:solidFill>
              </a:defRPr>
            </a:lvl3pPr>
            <a:lvl4pPr>
              <a:buClr>
                <a:srgbClr val="99CB51"/>
              </a:buClr>
              <a:defRPr>
                <a:solidFill>
                  <a:schemeClr val="bg2">
                    <a:lumMod val="25000"/>
                  </a:schemeClr>
                </a:solidFill>
              </a:defRPr>
            </a:lvl4pPr>
            <a:lvl5pPr>
              <a:buClr>
                <a:srgbClr val="99CB51"/>
              </a:buClr>
              <a:defRPr>
                <a:solidFill>
                  <a:schemeClr val="bg2">
                    <a:lumMod val="25000"/>
                  </a:schemeClr>
                </a:solidFill>
              </a:defRPr>
            </a:lvl5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C2F9EFFA-41B9-487D-8142-7AE9A433DA7C}" type="datetimeFigureOut">
              <a:rPr lang="en-GB" smtClean="0"/>
              <a:t>08/05/2022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2900088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167594"/>
            <a:ext cx="7886700" cy="857398"/>
          </a:xfrm>
        </p:spPr>
        <p:txBody>
          <a:bodyPr anchor="b">
            <a:noAutofit/>
          </a:bodyPr>
          <a:lstStyle>
            <a:lvl1pPr algn="ctr">
              <a:defRPr lang="en-US" sz="6000" b="1" kern="1200" dirty="0">
                <a:solidFill>
                  <a:srgbClr val="00B0F0"/>
                </a:solidFill>
                <a:latin typeface="+mj-lt"/>
                <a:ea typeface="+mj-ea"/>
                <a:cs typeface="+mj-cs"/>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C2F9EFFA-41B9-487D-8142-7AE9A433DA7C}" type="datetimeFigureOut">
              <a:rPr lang="en-GB" smtClean="0"/>
              <a:t>08/05/2022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1947114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552" y="1005576"/>
            <a:ext cx="3886200" cy="3456384"/>
          </a:xfrm>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6016" y="1005575"/>
            <a:ext cx="3886200" cy="3456384"/>
          </a:xfrm>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F9EFFA-41B9-487D-8142-7AE9A433DA7C}" type="datetimeFigureOut">
              <a:rPr lang="en-GB" smtClean="0"/>
              <a:t>08/05/2022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A0AE74-FCB2-435A-AFFE-22566C9B1F9A}" type="slidenum">
              <a:rPr lang="en-GB" smtClean="0"/>
              <a:t>‹#›</a:t>
            </a:fld>
            <a:endParaRPr lang="en-GB"/>
          </a:p>
        </p:txBody>
      </p:sp>
      <p:sp>
        <p:nvSpPr>
          <p:cNvPr id="8" name="Title 1"/>
          <p:cNvSpPr>
            <a:spLocks noGrp="1"/>
          </p:cNvSpPr>
          <p:nvPr>
            <p:ph type="title" hasCustomPrompt="1"/>
          </p:nvPr>
        </p:nvSpPr>
        <p:spPr>
          <a:xfrm>
            <a:off x="250167" y="273845"/>
            <a:ext cx="8652295" cy="431364"/>
          </a:xfrm>
        </p:spPr>
        <p:txBody>
          <a:bodyPr>
            <a:normAutofit/>
          </a:bodyPr>
          <a:lstStyle>
            <a:lvl1pPr>
              <a:defRPr lang="en-US" sz="3200" b="1" kern="1200" dirty="0">
                <a:solidFill>
                  <a:srgbClr val="6DB2E2"/>
                </a:solidFill>
                <a:latin typeface="+mn-lt"/>
                <a:ea typeface="+mn-ea"/>
                <a:cs typeface="+mn-cs"/>
              </a:defRPr>
            </a:lvl1pPr>
          </a:lstStyle>
          <a:p>
            <a:r>
              <a:rPr lang="en-US" dirty="0"/>
              <a:t>Slide title</a:t>
            </a:r>
          </a:p>
        </p:txBody>
      </p:sp>
    </p:spTree>
    <p:extLst>
      <p:ext uri="{BB962C8B-B14F-4D97-AF65-F5344CB8AC3E}">
        <p14:creationId xmlns:p14="http://schemas.microsoft.com/office/powerpoint/2010/main" val="3158586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757617"/>
            <a:ext cx="3868340" cy="617934"/>
          </a:xfrm>
        </p:spPr>
        <p:txBody>
          <a:bodyPr anchor="b"/>
          <a:lstStyle>
            <a:lvl1pPr marL="0" indent="0">
              <a:buNone/>
              <a:defRPr sz="2400" b="1">
                <a:solidFill>
                  <a:srgbClr val="00B0F0"/>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392072"/>
            <a:ext cx="3868340" cy="2961876"/>
          </a:xfrm>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4" y="757617"/>
            <a:ext cx="3887391" cy="617934"/>
          </a:xfrm>
        </p:spPr>
        <p:txBody>
          <a:bodyPr anchor="b"/>
          <a:lstStyle>
            <a:lvl1pPr marL="0" indent="0">
              <a:buNone/>
              <a:defRPr lang="en-US" sz="2400" b="1" kern="1200" smtClean="0">
                <a:solidFill>
                  <a:srgbClr val="00B0F0"/>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4" y="1392072"/>
            <a:ext cx="3887391" cy="2961876"/>
          </a:xfrm>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F9EFFA-41B9-487D-8142-7AE9A433DA7C}" type="datetimeFigureOut">
              <a:rPr lang="en-GB" smtClean="0"/>
              <a:t>08/05/2022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A0AE74-FCB2-435A-AFFE-22566C9B1F9A}" type="slidenum">
              <a:rPr lang="en-GB" smtClean="0"/>
              <a:t>‹#›</a:t>
            </a:fld>
            <a:endParaRPr lang="en-GB"/>
          </a:p>
        </p:txBody>
      </p:sp>
      <p:sp>
        <p:nvSpPr>
          <p:cNvPr id="10" name="Title 1"/>
          <p:cNvSpPr>
            <a:spLocks noGrp="1"/>
          </p:cNvSpPr>
          <p:nvPr>
            <p:ph type="title" hasCustomPrompt="1"/>
          </p:nvPr>
        </p:nvSpPr>
        <p:spPr>
          <a:xfrm>
            <a:off x="250167" y="273845"/>
            <a:ext cx="8652295" cy="431364"/>
          </a:xfrm>
        </p:spPr>
        <p:txBody>
          <a:bodyPr>
            <a:normAutofit/>
          </a:bodyPr>
          <a:lstStyle>
            <a:lvl1pPr>
              <a:defRPr lang="en-US" sz="3200" b="1" kern="1200" dirty="0">
                <a:solidFill>
                  <a:srgbClr val="6DB2E2"/>
                </a:solidFill>
                <a:latin typeface="+mn-lt"/>
                <a:ea typeface="+mn-ea"/>
                <a:cs typeface="+mn-cs"/>
              </a:defRPr>
            </a:lvl1pPr>
          </a:lstStyle>
          <a:p>
            <a:r>
              <a:rPr lang="en-US" dirty="0"/>
              <a:t>Slide title</a:t>
            </a:r>
          </a:p>
        </p:txBody>
      </p:sp>
    </p:spTree>
    <p:extLst>
      <p:ext uri="{BB962C8B-B14F-4D97-AF65-F5344CB8AC3E}">
        <p14:creationId xmlns:p14="http://schemas.microsoft.com/office/powerpoint/2010/main" val="1220544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2F9EFFA-41B9-487D-8142-7AE9A433DA7C}" type="datetimeFigureOut">
              <a:rPr lang="en-GB" smtClean="0"/>
              <a:t>08/05/2022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A0AE74-FCB2-435A-AFFE-22566C9B1F9A}" type="slidenum">
              <a:rPr lang="en-GB" smtClean="0"/>
              <a:t>‹#›</a:t>
            </a:fld>
            <a:endParaRPr lang="en-GB"/>
          </a:p>
        </p:txBody>
      </p:sp>
      <p:sp>
        <p:nvSpPr>
          <p:cNvPr id="6" name="Title 1"/>
          <p:cNvSpPr>
            <a:spLocks noGrp="1"/>
          </p:cNvSpPr>
          <p:nvPr>
            <p:ph type="title" hasCustomPrompt="1"/>
          </p:nvPr>
        </p:nvSpPr>
        <p:spPr>
          <a:xfrm>
            <a:off x="250167" y="273845"/>
            <a:ext cx="8652295" cy="431364"/>
          </a:xfrm>
        </p:spPr>
        <p:txBody>
          <a:bodyPr>
            <a:normAutofit/>
          </a:bodyPr>
          <a:lstStyle>
            <a:lvl1pPr>
              <a:defRPr lang="en-US" sz="3200" b="1" kern="1200" dirty="0">
                <a:solidFill>
                  <a:srgbClr val="6DB2E2"/>
                </a:solidFill>
                <a:latin typeface="+mn-lt"/>
                <a:ea typeface="+mn-ea"/>
                <a:cs typeface="+mn-cs"/>
              </a:defRPr>
            </a:lvl1pPr>
          </a:lstStyle>
          <a:p>
            <a:r>
              <a:rPr lang="en-US" dirty="0"/>
              <a:t>Slide title</a:t>
            </a:r>
          </a:p>
        </p:txBody>
      </p:sp>
    </p:spTree>
    <p:extLst>
      <p:ext uri="{BB962C8B-B14F-4D97-AF65-F5344CB8AC3E}">
        <p14:creationId xmlns:p14="http://schemas.microsoft.com/office/powerpoint/2010/main" val="3335778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ny Question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Any Questions?</a:t>
            </a:r>
            <a:endParaRPr lang="en-GB" dirty="0"/>
          </a:p>
        </p:txBody>
      </p:sp>
      <p:sp>
        <p:nvSpPr>
          <p:cNvPr id="3" name="Date Placeholder 2"/>
          <p:cNvSpPr>
            <a:spLocks noGrp="1"/>
          </p:cNvSpPr>
          <p:nvPr>
            <p:ph type="dt" sz="half" idx="10"/>
          </p:nvPr>
        </p:nvSpPr>
        <p:spPr/>
        <p:txBody>
          <a:bodyPr/>
          <a:lstStyle/>
          <a:p>
            <a:fld id="{C2F9EFFA-41B9-487D-8142-7AE9A433DA7C}" type="datetimeFigureOut">
              <a:rPr lang="en-GB" smtClean="0"/>
              <a:t>08/05/2022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A0AE74-FCB2-435A-AFFE-22566C9B1F9A}" type="slidenum">
              <a:rPr lang="en-GB" smtClean="0"/>
              <a:t>‹#›</a:t>
            </a:fld>
            <a:endParaRPr lang="en-GB"/>
          </a:p>
        </p:txBody>
      </p:sp>
      <p:pic>
        <p:nvPicPr>
          <p:cNvPr id="1026" name="Picture 2" descr="Image result for question 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081" y="993533"/>
            <a:ext cx="4580549" cy="3435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562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9EFFA-41B9-487D-8142-7AE9A433DA7C}" type="datetimeFigureOut">
              <a:rPr lang="en-GB" smtClean="0"/>
              <a:t>08/05/2022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A0AE74-FCB2-435A-AFFE-22566C9B1F9A}" type="slidenum">
              <a:rPr lang="en-GB" smtClean="0"/>
              <a:t>‹#›</a:t>
            </a:fld>
            <a:endParaRPr lang="en-GB"/>
          </a:p>
        </p:txBody>
      </p:sp>
    </p:spTree>
    <p:extLst>
      <p:ext uri="{BB962C8B-B14F-4D97-AF65-F5344CB8AC3E}">
        <p14:creationId xmlns:p14="http://schemas.microsoft.com/office/powerpoint/2010/main" val="445780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F9EFFA-41B9-487D-8142-7AE9A433DA7C}" type="datetimeFigureOut">
              <a:rPr lang="en-GB" smtClean="0"/>
              <a:t>08/05/2022</a:t>
            </a:fld>
            <a:endParaRPr lang="en-GB"/>
          </a:p>
        </p:txBody>
      </p:sp>
      <p:sp>
        <p:nvSpPr>
          <p:cNvPr id="5" name="Footer Placeholder 4"/>
          <p:cNvSpPr>
            <a:spLocks noGrp="1"/>
          </p:cNvSpPr>
          <p:nvPr>
            <p:ph type="ftr" sz="quarter" idx="3"/>
          </p:nvPr>
        </p:nvSpPr>
        <p:spPr>
          <a:xfrm>
            <a:off x="3028951"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1"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A0AE74-FCB2-435A-AFFE-22566C9B1F9A}" type="slidenum">
              <a:rPr lang="en-GB" smtClean="0"/>
              <a:t>‹#›</a:t>
            </a:fld>
            <a:endParaRPr lang="en-GB"/>
          </a:p>
        </p:txBody>
      </p:sp>
      <p:pic>
        <p:nvPicPr>
          <p:cNvPr id="7" name="Content Placeholder 4">
            <a:extLst>
              <a:ext uri="{FF2B5EF4-FFF2-40B4-BE49-F238E27FC236}">
                <a16:creationId xmlns:a16="http://schemas.microsoft.com/office/drawing/2014/main" id="{490B234A-7111-4A2E-84CA-B6F85A6DF93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 y="-2384"/>
            <a:ext cx="9148237" cy="5145884"/>
          </a:xfrm>
          <a:prstGeom prst="rect">
            <a:avLst/>
          </a:prstGeom>
        </p:spPr>
      </p:pic>
      <p:pic>
        <p:nvPicPr>
          <p:cNvPr id="9" name="Picture 8">
            <a:extLst>
              <a:ext uri="{FF2B5EF4-FFF2-40B4-BE49-F238E27FC236}">
                <a16:creationId xmlns:a16="http://schemas.microsoft.com/office/drawing/2014/main" id="{B16EAF4A-2405-4C12-B0B5-D11A0153F22F}"/>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t="6887"/>
          <a:stretch/>
        </p:blipFill>
        <p:spPr>
          <a:xfrm>
            <a:off x="7515333" y="154546"/>
            <a:ext cx="1510243" cy="594836"/>
          </a:xfrm>
          <a:prstGeom prst="rect">
            <a:avLst/>
          </a:prstGeom>
        </p:spPr>
      </p:pic>
      <p:pic>
        <p:nvPicPr>
          <p:cNvPr id="10" name="Content Placeholder 4">
            <a:extLst>
              <a:ext uri="{FF2B5EF4-FFF2-40B4-BE49-F238E27FC236}">
                <a16:creationId xmlns:a16="http://schemas.microsoft.com/office/drawing/2014/main" id="{490B234A-7111-4A2E-84CA-B6F85A6DF93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 y="-2384"/>
            <a:ext cx="9148237" cy="5145884"/>
          </a:xfrm>
          <a:prstGeom prst="rect">
            <a:avLst/>
          </a:prstGeom>
        </p:spPr>
      </p:pic>
    </p:spTree>
    <p:extLst>
      <p:ext uri="{BB962C8B-B14F-4D97-AF65-F5344CB8AC3E}">
        <p14:creationId xmlns:p14="http://schemas.microsoft.com/office/powerpoint/2010/main" val="36658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6"/>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C2F9EFFA-41B9-487D-8142-7AE9A433DA7C}" type="datetimeFigureOut">
              <a:rPr lang="en-GB" smtClean="0"/>
              <a:t>08/05/2022</a:t>
            </a:fld>
            <a:endParaRPr lang="en-GB"/>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66A0AE74-FCB2-435A-AFFE-22566C9B1F9A}" type="slidenum">
              <a:rPr lang="en-GB" smtClean="0"/>
              <a:t>‹#›</a:t>
            </a:fld>
            <a:endParaRPr lang="en-GB"/>
          </a:p>
        </p:txBody>
      </p:sp>
      <p:pic>
        <p:nvPicPr>
          <p:cNvPr id="7" name="Content Placeholder 4">
            <a:extLst>
              <a:ext uri="{FF2B5EF4-FFF2-40B4-BE49-F238E27FC236}">
                <a16:creationId xmlns:a16="http://schemas.microsoft.com/office/drawing/2014/main" id="{41A25AB3-4B15-4AF8-8CB5-AC8D7B9FEE9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 y="-2384"/>
            <a:ext cx="9148237" cy="5145884"/>
          </a:xfrm>
          <a:prstGeom prst="rect">
            <a:avLst/>
          </a:prstGeom>
        </p:spPr>
      </p:pic>
    </p:spTree>
    <p:extLst>
      <p:ext uri="{BB962C8B-B14F-4D97-AF65-F5344CB8AC3E}">
        <p14:creationId xmlns:p14="http://schemas.microsoft.com/office/powerpoint/2010/main" val="226607593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2F9EFFA-41B9-487D-8142-7AE9A433DA7C}" type="datetimeFigureOut">
              <a:rPr lang="en-GB" smtClean="0"/>
              <a:t>08/05/2022</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6A0AE74-FCB2-435A-AFFE-22566C9B1F9A}" type="slidenum">
              <a:rPr lang="en-GB" smtClean="0"/>
              <a:t>‹#›</a:t>
            </a:fld>
            <a:endParaRPr lang="en-GB"/>
          </a:p>
        </p:txBody>
      </p:sp>
      <p:pic>
        <p:nvPicPr>
          <p:cNvPr id="7" name="Content Placeholder 4">
            <a:extLst>
              <a:ext uri="{FF2B5EF4-FFF2-40B4-BE49-F238E27FC236}">
                <a16:creationId xmlns:a16="http://schemas.microsoft.com/office/drawing/2014/main" id="{41A25AB3-4B15-4AF8-8CB5-AC8D7B9FEE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84"/>
            <a:ext cx="9148237" cy="5145884"/>
          </a:xfrm>
          <a:prstGeom prst="rect">
            <a:avLst/>
          </a:prstGeom>
        </p:spPr>
      </p:pic>
    </p:spTree>
    <p:extLst>
      <p:ext uri="{BB962C8B-B14F-4D97-AF65-F5344CB8AC3E}">
        <p14:creationId xmlns:p14="http://schemas.microsoft.com/office/powerpoint/2010/main" val="3652656281"/>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8.jpe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3.jpg"/><Relationship Id="rId10" Type="http://schemas.openxmlformats.org/officeDocument/2006/relationships/image" Target="../media/image14.jpeg"/><Relationship Id="rId4" Type="http://schemas.openxmlformats.org/officeDocument/2006/relationships/image" Target="../media/image9.jpe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image" Target="../media/image35.png"/><Relationship Id="rId16"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owl.excelsior.edu/educator-resources/owl-across-disciplines/owl-across-the-disciplines-grammar-and-usage/" TargetMode="External"/><Relationship Id="rId2" Type="http://schemas.openxmlformats.org/officeDocument/2006/relationships/image" Target="../media/image53.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pngall.com/thank-you-png" TargetMode="External"/><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29.xml"/><Relationship Id="rId7" Type="http://schemas.openxmlformats.org/officeDocument/2006/relationships/image" Target="../media/image22.sv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notesSlide" Target="../notesSlides/notesSlide6.xml"/><Relationship Id="rId9" Type="http://schemas.openxmlformats.org/officeDocument/2006/relationships/image" Target="../media/image24.sv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erson standing on top of a machine&#10;&#10;Description generated with high confidence">
            <a:extLst>
              <a:ext uri="{FF2B5EF4-FFF2-40B4-BE49-F238E27FC236}">
                <a16:creationId xmlns:a16="http://schemas.microsoft.com/office/drawing/2014/main" id="{7BD468E4-C4C3-4DA7-8949-4BAA7B7B97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01" b="24154"/>
          <a:stretch/>
        </p:blipFill>
        <p:spPr>
          <a:xfrm>
            <a:off x="723987" y="2994126"/>
            <a:ext cx="2565000" cy="1215000"/>
          </a:xfrm>
          <a:prstGeom prst="rect">
            <a:avLst/>
          </a:prstGeom>
        </p:spPr>
      </p:pic>
      <p:pic>
        <p:nvPicPr>
          <p:cNvPr id="17" name="Picture 16" descr="Two people walking down a street&#10;&#10;Description generated with very high confidence">
            <a:extLst>
              <a:ext uri="{FF2B5EF4-FFF2-40B4-BE49-F238E27FC236}">
                <a16:creationId xmlns:a16="http://schemas.microsoft.com/office/drawing/2014/main" id="{7906DF74-054E-49F6-ACBF-C4AEBE9447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7" t="16667" r="7678" b="16237"/>
          <a:stretch/>
        </p:blipFill>
        <p:spPr>
          <a:xfrm>
            <a:off x="5852251" y="2994795"/>
            <a:ext cx="2539244" cy="1215000"/>
          </a:xfrm>
          <a:prstGeom prst="rect">
            <a:avLst/>
          </a:prstGeom>
        </p:spPr>
      </p:pic>
      <p:sp>
        <p:nvSpPr>
          <p:cNvPr id="5" name="Rectangle 4">
            <a:extLst>
              <a:ext uri="{FF2B5EF4-FFF2-40B4-BE49-F238E27FC236}">
                <a16:creationId xmlns:a16="http://schemas.microsoft.com/office/drawing/2014/main" id="{5961A06F-9945-4FDD-A58C-2A652096C56B}"/>
              </a:ext>
            </a:extLst>
          </p:cNvPr>
          <p:cNvSpPr/>
          <p:nvPr/>
        </p:nvSpPr>
        <p:spPr>
          <a:xfrm>
            <a:off x="0" y="2"/>
            <a:ext cx="9144000" cy="304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4" name="Content Placeholder 4">
            <a:extLst>
              <a:ext uri="{FF2B5EF4-FFF2-40B4-BE49-F238E27FC236}">
                <a16:creationId xmlns:a16="http://schemas.microsoft.com/office/drawing/2014/main" id="{9DD66887-6B56-434F-9B94-190EF636BC2C}"/>
              </a:ext>
            </a:extLst>
          </p:cNvPr>
          <p:cNvPicPr>
            <a:picLocks noChangeAspect="1"/>
          </p:cNvPicPr>
          <p:nvPr/>
        </p:nvPicPr>
        <p:blipFill rotWithShape="1">
          <a:blip r:embed="rId5">
            <a:extLst>
              <a:ext uri="{28A0092B-C50C-407E-A947-70E740481C1C}">
                <a14:useLocalDpi xmlns:a14="http://schemas.microsoft.com/office/drawing/2010/main" val="0"/>
              </a:ext>
            </a:extLst>
          </a:blip>
          <a:srcRect t="629" r="97358" b="84528"/>
          <a:stretch/>
        </p:blipFill>
        <p:spPr>
          <a:xfrm>
            <a:off x="3440" y="6"/>
            <a:ext cx="181155" cy="763439"/>
          </a:xfrm>
          <a:prstGeom prst="rect">
            <a:avLst/>
          </a:prstGeom>
        </p:spPr>
      </p:pic>
      <p:pic>
        <p:nvPicPr>
          <p:cNvPr id="6" name="Content Placeholder 4">
            <a:extLst>
              <a:ext uri="{FF2B5EF4-FFF2-40B4-BE49-F238E27FC236}">
                <a16:creationId xmlns:a16="http://schemas.microsoft.com/office/drawing/2014/main" id="{EB3FAE22-9733-4BA1-90DC-16E1082F4455}"/>
              </a:ext>
            </a:extLst>
          </p:cNvPr>
          <p:cNvPicPr>
            <a:picLocks noChangeAspect="1"/>
          </p:cNvPicPr>
          <p:nvPr/>
        </p:nvPicPr>
        <p:blipFill rotWithShape="1">
          <a:blip r:embed="rId5">
            <a:extLst>
              <a:ext uri="{28A0092B-C50C-407E-A947-70E740481C1C}">
                <a14:useLocalDpi xmlns:a14="http://schemas.microsoft.com/office/drawing/2010/main" val="0"/>
              </a:ext>
            </a:extLst>
          </a:blip>
          <a:srcRect l="67642" t="64696" b="11908"/>
          <a:stretch/>
        </p:blipFill>
        <p:spPr>
          <a:xfrm>
            <a:off x="-2" y="955293"/>
            <a:ext cx="9147600" cy="815191"/>
          </a:xfrm>
          <a:prstGeom prst="rect">
            <a:avLst/>
          </a:prstGeom>
        </p:spPr>
      </p:pic>
      <p:sp>
        <p:nvSpPr>
          <p:cNvPr id="7" name="TextBox 6">
            <a:extLst>
              <a:ext uri="{FF2B5EF4-FFF2-40B4-BE49-F238E27FC236}">
                <a16:creationId xmlns:a16="http://schemas.microsoft.com/office/drawing/2014/main" id="{7578FBA7-5799-4A63-9CE2-1066D4A838EB}"/>
              </a:ext>
            </a:extLst>
          </p:cNvPr>
          <p:cNvSpPr txBox="1"/>
          <p:nvPr/>
        </p:nvSpPr>
        <p:spPr>
          <a:xfrm>
            <a:off x="628762" y="1074387"/>
            <a:ext cx="6519670" cy="600164"/>
          </a:xfrm>
          <a:prstGeom prst="rect">
            <a:avLst/>
          </a:prstGeom>
          <a:noFill/>
        </p:spPr>
        <p:txBody>
          <a:bodyPr wrap="none" rtlCol="0">
            <a:spAutoFit/>
          </a:bodyPr>
          <a:lstStyle/>
          <a:p>
            <a:r>
              <a:rPr lang="en-GB" sz="3300" dirty="0">
                <a:solidFill>
                  <a:schemeClr val="bg1"/>
                </a:solidFill>
              </a:rPr>
              <a:t>Apprenticeship Information Session</a:t>
            </a:r>
          </a:p>
        </p:txBody>
      </p:sp>
      <p:pic>
        <p:nvPicPr>
          <p:cNvPr id="9" name="Picture 8">
            <a:extLst>
              <a:ext uri="{FF2B5EF4-FFF2-40B4-BE49-F238E27FC236}">
                <a16:creationId xmlns:a16="http://schemas.microsoft.com/office/drawing/2014/main" id="{B16EAF4A-2405-4C12-B0B5-D11A0153F22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887"/>
          <a:stretch/>
        </p:blipFill>
        <p:spPr>
          <a:xfrm>
            <a:off x="383933" y="53160"/>
            <a:ext cx="1361740" cy="846480"/>
          </a:xfrm>
          <a:prstGeom prst="rect">
            <a:avLst/>
          </a:prstGeom>
        </p:spPr>
      </p:pic>
      <p:sp>
        <p:nvSpPr>
          <p:cNvPr id="18" name="Rectangle 17">
            <a:extLst>
              <a:ext uri="{FF2B5EF4-FFF2-40B4-BE49-F238E27FC236}">
                <a16:creationId xmlns:a16="http://schemas.microsoft.com/office/drawing/2014/main" id="{59EE9460-404B-492E-9F6E-715B80B4EA30}"/>
              </a:ext>
            </a:extLst>
          </p:cNvPr>
          <p:cNvSpPr/>
          <p:nvPr/>
        </p:nvSpPr>
        <p:spPr>
          <a:xfrm>
            <a:off x="0" y="4444763"/>
            <a:ext cx="9144000" cy="698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9" name="Content Placeholder 4">
            <a:extLst>
              <a:ext uri="{FF2B5EF4-FFF2-40B4-BE49-F238E27FC236}">
                <a16:creationId xmlns:a16="http://schemas.microsoft.com/office/drawing/2014/main" id="{77A02989-33EB-432A-97AA-8265CC168488}"/>
              </a:ext>
            </a:extLst>
          </p:cNvPr>
          <p:cNvPicPr>
            <a:picLocks noChangeAspect="1"/>
          </p:cNvPicPr>
          <p:nvPr/>
        </p:nvPicPr>
        <p:blipFill rotWithShape="1">
          <a:blip r:embed="rId5">
            <a:extLst>
              <a:ext uri="{28A0092B-C50C-407E-A947-70E740481C1C}">
                <a14:useLocalDpi xmlns:a14="http://schemas.microsoft.com/office/drawing/2010/main" val="0"/>
              </a:ext>
            </a:extLst>
          </a:blip>
          <a:srcRect t="15262" b="80839"/>
          <a:stretch/>
        </p:blipFill>
        <p:spPr>
          <a:xfrm>
            <a:off x="0" y="4343143"/>
            <a:ext cx="9147703" cy="266951"/>
          </a:xfrm>
          <a:prstGeom prst="rect">
            <a:avLst/>
          </a:prstGeom>
        </p:spPr>
      </p:pic>
      <p:pic>
        <p:nvPicPr>
          <p:cNvPr id="21" name="Picture 20">
            <a:extLst>
              <a:ext uri="{FF2B5EF4-FFF2-40B4-BE49-F238E27FC236}">
                <a16:creationId xmlns:a16="http://schemas.microsoft.com/office/drawing/2014/main" id="{79A42679-4457-4263-924E-EC1104A86D0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0250"/>
          <a:stretch/>
        </p:blipFill>
        <p:spPr>
          <a:xfrm>
            <a:off x="1255629" y="4534557"/>
            <a:ext cx="1501716" cy="509103"/>
          </a:xfrm>
          <a:prstGeom prst="rect">
            <a:avLst/>
          </a:prstGeom>
        </p:spPr>
      </p:pic>
      <p:pic>
        <p:nvPicPr>
          <p:cNvPr id="8" name="Picture 7" descr="A person standing in front of a computer&#10;&#10;Description generated with high confidence">
            <a:extLst>
              <a:ext uri="{FF2B5EF4-FFF2-40B4-BE49-F238E27FC236}">
                <a16:creationId xmlns:a16="http://schemas.microsoft.com/office/drawing/2014/main" id="{6D3DA86A-23E1-4AAC-95AC-896EFE169DE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3" t="7615" r="-23" b="16050"/>
          <a:stretch/>
        </p:blipFill>
        <p:spPr>
          <a:xfrm>
            <a:off x="3290206" y="1781075"/>
            <a:ext cx="2565000" cy="1215000"/>
          </a:xfrm>
          <a:prstGeom prst="rect">
            <a:avLst/>
          </a:prstGeom>
        </p:spPr>
      </p:pic>
      <p:pic>
        <p:nvPicPr>
          <p:cNvPr id="25" name="Picture 24" descr="A picture containing indoor, person, table, working&#10;&#10;Description generated with very high confidence">
            <a:extLst>
              <a:ext uri="{FF2B5EF4-FFF2-40B4-BE49-F238E27FC236}">
                <a16:creationId xmlns:a16="http://schemas.microsoft.com/office/drawing/2014/main" id="{ABCC4A17-17DE-46A4-8343-752F259E431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66" t="8468" r="325" b="14614"/>
          <a:stretch/>
        </p:blipFill>
        <p:spPr>
          <a:xfrm>
            <a:off x="3290206" y="2993565"/>
            <a:ext cx="2565000" cy="1215000"/>
          </a:xfrm>
          <a:prstGeom prst="rect">
            <a:avLst/>
          </a:prstGeom>
        </p:spPr>
      </p:pic>
      <p:pic>
        <p:nvPicPr>
          <p:cNvPr id="15" name="Picture 14" descr="A close up of a sign&#10;&#10;Description automatically generated">
            <a:extLst>
              <a:ext uri="{FF2B5EF4-FFF2-40B4-BE49-F238E27FC236}">
                <a16:creationId xmlns:a16="http://schemas.microsoft.com/office/drawing/2014/main" id="{7C50A5CE-A4FE-4608-9EDF-D62A494C4C8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3988" y="4593092"/>
            <a:ext cx="452573" cy="452573"/>
          </a:xfrm>
          <a:prstGeom prst="rect">
            <a:avLst/>
          </a:prstGeom>
        </p:spPr>
      </p:pic>
      <p:pic>
        <p:nvPicPr>
          <p:cNvPr id="30" name="Picture 29" descr="A person standing in front of a store&#10;&#10;Description automatically generated">
            <a:extLst>
              <a:ext uri="{FF2B5EF4-FFF2-40B4-BE49-F238E27FC236}">
                <a16:creationId xmlns:a16="http://schemas.microsoft.com/office/drawing/2014/main" id="{B06ED006-8FDB-425B-8998-536449902ED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13281"/>
          <a:stretch/>
        </p:blipFill>
        <p:spPr>
          <a:xfrm>
            <a:off x="723987" y="1781075"/>
            <a:ext cx="2565000" cy="1215000"/>
          </a:xfrm>
          <a:prstGeom prst="rect">
            <a:avLst/>
          </a:prstGeom>
        </p:spPr>
      </p:pic>
      <p:pic>
        <p:nvPicPr>
          <p:cNvPr id="32" name="Picture 31" descr="A picture containing person, indoor, wall, kitchen&#10;&#10;Description automatically generated">
            <a:extLst>
              <a:ext uri="{FF2B5EF4-FFF2-40B4-BE49-F238E27FC236}">
                <a16:creationId xmlns:a16="http://schemas.microsoft.com/office/drawing/2014/main" id="{E8D21716-D0C2-441F-AD07-62F922B1189D}"/>
              </a:ext>
            </a:extLst>
          </p:cNvPr>
          <p:cNvPicPr>
            <a:picLocks noChangeAspect="1"/>
          </p:cNvPicPr>
          <p:nvPr/>
        </p:nvPicPr>
        <p:blipFill rotWithShape="1">
          <a:blip r:embed="rId12">
            <a:extLst>
              <a:ext uri="{28A0092B-C50C-407E-A947-70E740481C1C}">
                <a14:useLocalDpi xmlns:a14="http://schemas.microsoft.com/office/drawing/2010/main" val="0"/>
              </a:ext>
            </a:extLst>
          </a:blip>
          <a:srcRect l="224" t="4816" r="780" b="22533"/>
          <a:stretch/>
        </p:blipFill>
        <p:spPr>
          <a:xfrm>
            <a:off x="5853470" y="1781075"/>
            <a:ext cx="2539243" cy="1215000"/>
          </a:xfrm>
          <a:prstGeom prst="rect">
            <a:avLst/>
          </a:prstGeom>
        </p:spPr>
      </p:pic>
      <p:pic>
        <p:nvPicPr>
          <p:cNvPr id="10" name="Picture 9">
            <a:extLst>
              <a:ext uri="{FF2B5EF4-FFF2-40B4-BE49-F238E27FC236}">
                <a16:creationId xmlns:a16="http://schemas.microsoft.com/office/drawing/2014/main" id="{E2FDB7DD-0815-470C-82E1-B7084857860D}"/>
              </a:ext>
            </a:extLst>
          </p:cNvPr>
          <p:cNvPicPr>
            <a:picLocks noChangeAspect="1"/>
          </p:cNvPicPr>
          <p:nvPr/>
        </p:nvPicPr>
        <p:blipFill rotWithShape="1">
          <a:blip r:embed="rId13"/>
          <a:srcRect l="6087" t="6306" r="6390" b="7140"/>
          <a:stretch/>
        </p:blipFill>
        <p:spPr>
          <a:xfrm>
            <a:off x="7797004" y="88920"/>
            <a:ext cx="870710" cy="861078"/>
          </a:xfrm>
          <a:prstGeom prst="rect">
            <a:avLst/>
          </a:prstGeom>
        </p:spPr>
      </p:pic>
    </p:spTree>
    <p:extLst>
      <p:ext uri="{BB962C8B-B14F-4D97-AF65-F5344CB8AC3E}">
        <p14:creationId xmlns:p14="http://schemas.microsoft.com/office/powerpoint/2010/main" val="4177709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F25FFB9-26DF-4C43-8EFD-6490FB0C252C}"/>
              </a:ext>
            </a:extLst>
          </p:cNvPr>
          <p:cNvPicPr>
            <a:picLocks noGrp="1" noChangeAspect="1"/>
          </p:cNvPicPr>
          <p:nvPr>
            <p:ph idx="1"/>
          </p:nvPr>
        </p:nvPicPr>
        <p:blipFill>
          <a:blip r:embed="rId3"/>
          <a:stretch>
            <a:fillRect/>
          </a:stretch>
        </p:blipFill>
        <p:spPr>
          <a:xfrm>
            <a:off x="250165" y="1195683"/>
            <a:ext cx="8651875" cy="2980735"/>
          </a:xfrm>
          <a:prstGeom prst="rect">
            <a:avLst/>
          </a:prstGeom>
        </p:spPr>
      </p:pic>
      <p:sp>
        <p:nvSpPr>
          <p:cNvPr id="2" name="Title 1">
            <a:extLst>
              <a:ext uri="{FF2B5EF4-FFF2-40B4-BE49-F238E27FC236}">
                <a16:creationId xmlns:a16="http://schemas.microsoft.com/office/drawing/2014/main" id="{E5E91CE9-2B28-4948-8394-00F1BD91A929}"/>
              </a:ext>
            </a:extLst>
          </p:cNvPr>
          <p:cNvSpPr>
            <a:spLocks noGrp="1"/>
          </p:cNvSpPr>
          <p:nvPr>
            <p:ph type="title"/>
          </p:nvPr>
        </p:nvSpPr>
        <p:spPr/>
        <p:txBody>
          <a:bodyPr>
            <a:noAutofit/>
          </a:bodyPr>
          <a:lstStyle/>
          <a:p>
            <a:r>
              <a:rPr lang="en-GB" sz="2800" dirty="0">
                <a:solidFill>
                  <a:schemeClr val="accent5">
                    <a:lumMod val="75000"/>
                  </a:schemeClr>
                </a:solidFill>
                <a:latin typeface="+mj-lt"/>
              </a:rPr>
              <a:t>Delivery Model</a:t>
            </a:r>
          </a:p>
        </p:txBody>
      </p:sp>
      <p:sp>
        <p:nvSpPr>
          <p:cNvPr id="8" name="Oval 7">
            <a:extLst>
              <a:ext uri="{FF2B5EF4-FFF2-40B4-BE49-F238E27FC236}">
                <a16:creationId xmlns:a16="http://schemas.microsoft.com/office/drawing/2014/main" id="{AA806050-E783-45A0-BB99-93E34799CF89}"/>
              </a:ext>
            </a:extLst>
          </p:cNvPr>
          <p:cNvSpPr/>
          <p:nvPr/>
        </p:nvSpPr>
        <p:spPr>
          <a:xfrm>
            <a:off x="3563210" y="1195683"/>
            <a:ext cx="659219" cy="12285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EEF7ACB-6274-4431-ADF4-08ACCAFA35FF}"/>
              </a:ext>
            </a:extLst>
          </p:cNvPr>
          <p:cNvSpPr/>
          <p:nvPr/>
        </p:nvSpPr>
        <p:spPr>
          <a:xfrm>
            <a:off x="3563210" y="2424223"/>
            <a:ext cx="659219" cy="110578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id="{C40EB1DF-C557-4845-BC50-B0354ED42C2C}"/>
              </a:ext>
            </a:extLst>
          </p:cNvPr>
          <p:cNvSpPr/>
          <p:nvPr/>
        </p:nvSpPr>
        <p:spPr>
          <a:xfrm>
            <a:off x="5752214" y="1195683"/>
            <a:ext cx="659219" cy="12285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36677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6A773-CB81-4D66-8604-E0EB7075CA3C}"/>
              </a:ext>
            </a:extLst>
          </p:cNvPr>
          <p:cNvSpPr>
            <a:spLocks noGrp="1"/>
          </p:cNvSpPr>
          <p:nvPr>
            <p:ph type="title"/>
          </p:nvPr>
        </p:nvSpPr>
        <p:spPr>
          <a:xfrm>
            <a:off x="328613" y="187166"/>
            <a:ext cx="3884454" cy="733424"/>
          </a:xfrm>
        </p:spPr>
        <p:txBody>
          <a:bodyPr>
            <a:normAutofit/>
          </a:bodyPr>
          <a:lstStyle/>
          <a:p>
            <a:pPr>
              <a:lnSpc>
                <a:spcPct val="90000"/>
              </a:lnSpc>
            </a:pPr>
            <a:r>
              <a:rPr lang="en-GB" sz="2800" dirty="0">
                <a:solidFill>
                  <a:schemeClr val="accent5">
                    <a:lumMod val="75000"/>
                  </a:schemeClr>
                </a:solidFill>
                <a:latin typeface="+mj-lt"/>
              </a:rPr>
              <a:t>Technology and Systems</a:t>
            </a:r>
          </a:p>
        </p:txBody>
      </p:sp>
      <p:sp>
        <p:nvSpPr>
          <p:cNvPr id="3" name="Content Placeholder 2">
            <a:extLst>
              <a:ext uri="{FF2B5EF4-FFF2-40B4-BE49-F238E27FC236}">
                <a16:creationId xmlns:a16="http://schemas.microsoft.com/office/drawing/2014/main" id="{44A97C96-6519-43E4-8F7C-9107FA0D8572}"/>
              </a:ext>
            </a:extLst>
          </p:cNvPr>
          <p:cNvSpPr>
            <a:spLocks noGrp="1"/>
          </p:cNvSpPr>
          <p:nvPr>
            <p:ph idx="1"/>
          </p:nvPr>
        </p:nvSpPr>
        <p:spPr>
          <a:xfrm>
            <a:off x="328613" y="744326"/>
            <a:ext cx="5122068" cy="3389058"/>
          </a:xfrm>
        </p:spPr>
        <p:txBody>
          <a:bodyPr>
            <a:noAutofit/>
          </a:bodyPr>
          <a:lstStyle/>
          <a:p>
            <a:pPr marL="0" indent="0">
              <a:buNone/>
            </a:pPr>
            <a:r>
              <a:rPr lang="en-GB" sz="1800" b="1" dirty="0"/>
              <a:t>STUK utilise the following software solutions for all apprenticeship programmes:</a:t>
            </a:r>
          </a:p>
          <a:p>
            <a:pPr marL="0" indent="0">
              <a:buNone/>
            </a:pPr>
            <a:r>
              <a:rPr lang="en-GB" sz="1800" b="1" dirty="0"/>
              <a:t>OneFile</a:t>
            </a:r>
            <a:r>
              <a:rPr lang="en-GB" sz="1800" dirty="0"/>
              <a:t> – Market leading e-portfolio / virtual-learning environment; utilising live webinars, pre recorded presentations and learner resource libraries.</a:t>
            </a:r>
          </a:p>
          <a:p>
            <a:pPr marL="0" indent="0">
              <a:buNone/>
            </a:pPr>
            <a:endParaRPr lang="en-GB" sz="600" dirty="0"/>
          </a:p>
          <a:p>
            <a:pPr marL="0" indent="0">
              <a:buNone/>
            </a:pPr>
            <a:r>
              <a:rPr lang="en-GB" sz="1800" b="1" dirty="0"/>
              <a:t>BKSB</a:t>
            </a:r>
            <a:r>
              <a:rPr lang="en-GB" sz="1800" dirty="0"/>
              <a:t> – Used by 85% of FE Colleges and Schools; delivers English and Maths Training from Entry to GCSE level.</a:t>
            </a:r>
          </a:p>
          <a:p>
            <a:pPr marL="0" indent="0">
              <a:buNone/>
            </a:pPr>
            <a:endParaRPr lang="en-GB" sz="600" dirty="0"/>
          </a:p>
        </p:txBody>
      </p:sp>
      <p:pic>
        <p:nvPicPr>
          <p:cNvPr id="1026" name="Picture 2" descr="Image result for onefile *.png">
            <a:extLst>
              <a:ext uri="{FF2B5EF4-FFF2-40B4-BE49-F238E27FC236}">
                <a16:creationId xmlns:a16="http://schemas.microsoft.com/office/drawing/2014/main" id="{A5CEBE51-2AEA-43B1-9EC7-CE294BFA94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24488" y="1608877"/>
            <a:ext cx="2321084" cy="5338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ksb">
            <a:extLst>
              <a:ext uri="{FF2B5EF4-FFF2-40B4-BE49-F238E27FC236}">
                <a16:creationId xmlns:a16="http://schemas.microsoft.com/office/drawing/2014/main" id="{942C3D2A-CB50-4AFD-BB53-AC858F22E35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76612" y="2228851"/>
            <a:ext cx="1779659" cy="1258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833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500" fill="hold"/>
                                        <p:tgtEl>
                                          <p:spTgt spid="1026"/>
                                        </p:tgtEl>
                                        <p:attrNameLst>
                                          <p:attrName>ppt_w</p:attrName>
                                        </p:attrNameLst>
                                      </p:cBhvr>
                                      <p:tavLst>
                                        <p:tav tm="0">
                                          <p:val>
                                            <p:fltVal val="0"/>
                                          </p:val>
                                        </p:tav>
                                        <p:tav tm="100000">
                                          <p:val>
                                            <p:strVal val="#ppt_w"/>
                                          </p:val>
                                        </p:tav>
                                      </p:tavLst>
                                    </p:anim>
                                    <p:anim calcmode="lin" valueType="num">
                                      <p:cBhvr>
                                        <p:cTn id="11" dur="500" fill="hold"/>
                                        <p:tgtEl>
                                          <p:spTgt spid="1026"/>
                                        </p:tgtEl>
                                        <p:attrNameLst>
                                          <p:attrName>ppt_h</p:attrName>
                                        </p:attrNameLst>
                                      </p:cBhvr>
                                      <p:tavLst>
                                        <p:tav tm="0">
                                          <p:val>
                                            <p:fltVal val="0"/>
                                          </p:val>
                                        </p:tav>
                                        <p:tav tm="100000">
                                          <p:val>
                                            <p:strVal val="#ppt_h"/>
                                          </p:val>
                                        </p:tav>
                                      </p:tavLst>
                                    </p:anim>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1030"/>
                                        </p:tgtEl>
                                        <p:attrNameLst>
                                          <p:attrName>style.visibility</p:attrName>
                                        </p:attrNameLst>
                                      </p:cBhvr>
                                      <p:to>
                                        <p:strVal val="visible"/>
                                      </p:to>
                                    </p:set>
                                    <p:anim calcmode="lin" valueType="num">
                                      <p:cBhvr>
                                        <p:cTn id="20" dur="500" fill="hold"/>
                                        <p:tgtEl>
                                          <p:spTgt spid="1030"/>
                                        </p:tgtEl>
                                        <p:attrNameLst>
                                          <p:attrName>ppt_w</p:attrName>
                                        </p:attrNameLst>
                                      </p:cBhvr>
                                      <p:tavLst>
                                        <p:tav tm="0">
                                          <p:val>
                                            <p:fltVal val="0"/>
                                          </p:val>
                                        </p:tav>
                                        <p:tav tm="100000">
                                          <p:val>
                                            <p:strVal val="#ppt_w"/>
                                          </p:val>
                                        </p:tav>
                                      </p:tavLst>
                                    </p:anim>
                                    <p:anim calcmode="lin" valueType="num">
                                      <p:cBhvr>
                                        <p:cTn id="21" dur="500" fill="hold"/>
                                        <p:tgtEl>
                                          <p:spTgt spid="1030"/>
                                        </p:tgtEl>
                                        <p:attrNameLst>
                                          <p:attrName>ppt_h</p:attrName>
                                        </p:attrNameLst>
                                      </p:cBhvr>
                                      <p:tavLst>
                                        <p:tav tm="0">
                                          <p:val>
                                            <p:fltVal val="0"/>
                                          </p:val>
                                        </p:tav>
                                        <p:tav tm="100000">
                                          <p:val>
                                            <p:strVal val="#ppt_h"/>
                                          </p:val>
                                        </p:tav>
                                      </p:tavLst>
                                    </p:anim>
                                    <p:animEffect transition="in" filter="fade">
                                      <p:cBhvr>
                                        <p:cTn id="2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solidFill>
                  <a:schemeClr val="accent5">
                    <a:lumMod val="75000"/>
                  </a:schemeClr>
                </a:solidFill>
                <a:latin typeface="+mj-lt"/>
              </a:rPr>
              <a:t>Online portfolio - OneFile</a:t>
            </a:r>
          </a:p>
        </p:txBody>
      </p:sp>
      <p:sp>
        <p:nvSpPr>
          <p:cNvPr id="3" name="Content Placeholder 2"/>
          <p:cNvSpPr>
            <a:spLocks noGrp="1"/>
          </p:cNvSpPr>
          <p:nvPr>
            <p:ph idx="1"/>
          </p:nvPr>
        </p:nvSpPr>
        <p:spPr>
          <a:xfrm>
            <a:off x="250165" y="1144428"/>
            <a:ext cx="5996020" cy="3470200"/>
          </a:xfrm>
        </p:spPr>
        <p:txBody>
          <a:bodyPr/>
          <a:lstStyle/>
          <a:p>
            <a:r>
              <a:rPr lang="en-GB" sz="1950" dirty="0"/>
              <a:t>We use an online portfolio system called OneFile that will be used to store, document, track and record evidence of your learning</a:t>
            </a:r>
          </a:p>
          <a:p>
            <a:r>
              <a:rPr lang="en-GB" sz="1950" dirty="0"/>
              <a:t>It will record your progress and achievements all in one place</a:t>
            </a:r>
          </a:p>
          <a:p>
            <a:r>
              <a:rPr lang="en-GB" sz="1950" dirty="0"/>
              <a:t>You can also use this facility to upload your evidence and ask your Trainer any questions that you might have</a:t>
            </a:r>
          </a:p>
          <a:p>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572" y="2455059"/>
            <a:ext cx="2376264" cy="1782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814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A205CF-86C5-42AF-8885-F90518578F94}"/>
              </a:ext>
            </a:extLst>
          </p:cNvPr>
          <p:cNvPicPr>
            <a:picLocks noChangeAspect="1"/>
          </p:cNvPicPr>
          <p:nvPr/>
        </p:nvPicPr>
        <p:blipFill>
          <a:blip r:embed="rId2"/>
          <a:stretch>
            <a:fillRect/>
          </a:stretch>
        </p:blipFill>
        <p:spPr>
          <a:xfrm>
            <a:off x="196702" y="670601"/>
            <a:ext cx="8750595" cy="3179703"/>
          </a:xfrm>
          <a:prstGeom prst="rect">
            <a:avLst/>
          </a:prstGeom>
        </p:spPr>
      </p:pic>
      <p:sp>
        <p:nvSpPr>
          <p:cNvPr id="3" name="Oval 2">
            <a:extLst>
              <a:ext uri="{FF2B5EF4-FFF2-40B4-BE49-F238E27FC236}">
                <a16:creationId xmlns:a16="http://schemas.microsoft.com/office/drawing/2014/main" id="{7C1532CC-AF34-4EC6-9CD0-483EF45E1825}"/>
              </a:ext>
            </a:extLst>
          </p:cNvPr>
          <p:cNvSpPr/>
          <p:nvPr/>
        </p:nvSpPr>
        <p:spPr>
          <a:xfrm>
            <a:off x="5762846" y="670601"/>
            <a:ext cx="1265274" cy="3713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29AD3AD5-226C-48CD-8D2B-DCC9F4D73720}"/>
              </a:ext>
            </a:extLst>
          </p:cNvPr>
          <p:cNvSpPr/>
          <p:nvPr/>
        </p:nvSpPr>
        <p:spPr>
          <a:xfrm>
            <a:off x="106325" y="1573619"/>
            <a:ext cx="1552354" cy="3827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1FECF98E-A498-4285-B2DA-17091E926D79}"/>
              </a:ext>
            </a:extLst>
          </p:cNvPr>
          <p:cNvSpPr/>
          <p:nvPr/>
        </p:nvSpPr>
        <p:spPr>
          <a:xfrm>
            <a:off x="106325" y="3551274"/>
            <a:ext cx="1552354" cy="4784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4935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FC8A346E-5D61-4E0A-8575-F28076276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22" y="262761"/>
            <a:ext cx="8720356" cy="4005093"/>
          </a:xfrm>
          <a:prstGeom prst="rect">
            <a:avLst/>
          </a:prstGeom>
        </p:spPr>
      </p:pic>
      <p:sp>
        <p:nvSpPr>
          <p:cNvPr id="5" name="Oval 4">
            <a:extLst>
              <a:ext uri="{FF2B5EF4-FFF2-40B4-BE49-F238E27FC236}">
                <a16:creationId xmlns:a16="http://schemas.microsoft.com/office/drawing/2014/main" id="{1A514E87-091B-4983-A2F4-F27D2195D8D3}"/>
              </a:ext>
            </a:extLst>
          </p:cNvPr>
          <p:cNvSpPr/>
          <p:nvPr/>
        </p:nvSpPr>
        <p:spPr>
          <a:xfrm>
            <a:off x="6933257" y="3834156"/>
            <a:ext cx="1998921" cy="4336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05789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78539-8184-404E-895A-A9B93A5A7924}"/>
              </a:ext>
            </a:extLst>
          </p:cNvPr>
          <p:cNvSpPr>
            <a:spLocks noGrp="1"/>
          </p:cNvSpPr>
          <p:nvPr>
            <p:ph type="title"/>
          </p:nvPr>
        </p:nvSpPr>
        <p:spPr/>
        <p:txBody>
          <a:bodyPr>
            <a:noAutofit/>
          </a:bodyPr>
          <a:lstStyle/>
          <a:p>
            <a:r>
              <a:rPr lang="en-GB" sz="2800" dirty="0">
                <a:solidFill>
                  <a:schemeClr val="accent5">
                    <a:lumMod val="75000"/>
                  </a:schemeClr>
                </a:solidFill>
                <a:latin typeface="+mj-lt"/>
              </a:rPr>
              <a:t>Associate Project Manager Level 4 </a:t>
            </a:r>
          </a:p>
        </p:txBody>
      </p:sp>
      <p:sp>
        <p:nvSpPr>
          <p:cNvPr id="3" name="Content Placeholder 2">
            <a:extLst>
              <a:ext uri="{FF2B5EF4-FFF2-40B4-BE49-F238E27FC236}">
                <a16:creationId xmlns:a16="http://schemas.microsoft.com/office/drawing/2014/main" id="{58253C5B-C440-402A-9A41-98444D97642B}"/>
              </a:ext>
            </a:extLst>
          </p:cNvPr>
          <p:cNvSpPr>
            <a:spLocks noGrp="1"/>
          </p:cNvSpPr>
          <p:nvPr>
            <p:ph idx="1"/>
          </p:nvPr>
        </p:nvSpPr>
        <p:spPr/>
        <p:txBody>
          <a:bodyPr>
            <a:normAutofit/>
          </a:bodyPr>
          <a:lstStyle/>
          <a:p>
            <a:pPr marL="0" indent="0">
              <a:buNone/>
            </a:pPr>
            <a:r>
              <a:rPr lang="en-GB" sz="2400" dirty="0"/>
              <a:t>Applicable to anybody who manages projects</a:t>
            </a:r>
          </a:p>
          <a:p>
            <a:r>
              <a:rPr lang="en-GB" sz="2400" dirty="0"/>
              <a:t>You will need to be in a position to get involved with real work based projects through to completion</a:t>
            </a:r>
          </a:p>
          <a:p>
            <a:r>
              <a:rPr lang="en-GB" sz="2400" dirty="0"/>
              <a:t>Experience in the project management competence elements is not compulsory; but it is an advantage if you already have some project management knowledge or experience.</a:t>
            </a:r>
          </a:p>
          <a:p>
            <a:r>
              <a:rPr lang="en-GB" sz="2400" dirty="0"/>
              <a:t>This apprenticeship will typically take up to </a:t>
            </a:r>
            <a:r>
              <a:rPr lang="en-GB" sz="2400" b="1" dirty="0"/>
              <a:t>18 months</a:t>
            </a:r>
          </a:p>
        </p:txBody>
      </p:sp>
    </p:spTree>
    <p:extLst>
      <p:ext uri="{BB962C8B-B14F-4D97-AF65-F5344CB8AC3E}">
        <p14:creationId xmlns:p14="http://schemas.microsoft.com/office/powerpoint/2010/main" val="511821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oAutofit/>
          </a:bodyPr>
          <a:lstStyle/>
          <a:p>
            <a:pPr lvl="0"/>
            <a:r>
              <a:rPr lang="en-GB" sz="2800" dirty="0">
                <a:solidFill>
                  <a:schemeClr val="accent5">
                    <a:lumMod val="75000"/>
                  </a:schemeClr>
                </a:solidFill>
                <a:latin typeface="+mj-lt"/>
              </a:rPr>
              <a:t>APM Knowledge Self-study Guide</a:t>
            </a:r>
          </a:p>
        </p:txBody>
      </p:sp>
      <p:sp>
        <p:nvSpPr>
          <p:cNvPr id="3" name="Content Placeholder 2"/>
          <p:cNvSpPr txBox="1">
            <a:spLocks noGrp="1"/>
          </p:cNvSpPr>
          <p:nvPr>
            <p:ph idx="1"/>
          </p:nvPr>
        </p:nvSpPr>
        <p:spPr>
          <a:xfrm>
            <a:off x="507999" y="928915"/>
            <a:ext cx="8171543" cy="3265714"/>
          </a:xfrm>
        </p:spPr>
        <p:txBody>
          <a:bodyPr>
            <a:normAutofit fontScale="77500" lnSpcReduction="20000"/>
          </a:bodyPr>
          <a:lstStyle/>
          <a:p>
            <a:pPr marL="0" indent="0">
              <a:buNone/>
            </a:pPr>
            <a:r>
              <a:rPr lang="en-GB" dirty="0"/>
              <a:t>APM, the Chartered body for the project profession, has created the </a:t>
            </a:r>
            <a:r>
              <a:rPr lang="en-GB" b="1" dirty="0">
                <a:solidFill>
                  <a:srgbClr val="FF0000"/>
                </a:solidFill>
              </a:rPr>
              <a:t>APM</a:t>
            </a:r>
            <a:r>
              <a:rPr lang="en-GB" b="1" dirty="0">
                <a:solidFill>
                  <a:srgbClr val="C00000"/>
                </a:solidFill>
              </a:rPr>
              <a:t> </a:t>
            </a:r>
            <a:r>
              <a:rPr lang="en-GB" b="1" dirty="0">
                <a:solidFill>
                  <a:srgbClr val="FF0000"/>
                </a:solidFill>
              </a:rPr>
              <a:t>KNOWLEDGE</a:t>
            </a:r>
            <a:r>
              <a:rPr lang="en-GB" b="1" dirty="0"/>
              <a:t> </a:t>
            </a:r>
            <a:r>
              <a:rPr lang="en-GB" dirty="0"/>
              <a:t>self study guide to help you Pass the APMP</a:t>
            </a:r>
          </a:p>
          <a:p>
            <a:pPr marL="0" indent="0">
              <a:buNone/>
            </a:pPr>
            <a:r>
              <a:rPr lang="en-GB" dirty="0"/>
              <a:t>At its core are 12 sections that include:</a:t>
            </a:r>
          </a:p>
          <a:p>
            <a:pPr lvl="0">
              <a:lnSpc>
                <a:spcPct val="90000"/>
              </a:lnSpc>
              <a:buFont typeface="Wingdings" pitchFamily="2"/>
              <a:buChar char="Ø"/>
            </a:pPr>
            <a:r>
              <a:rPr lang="en-GB" dirty="0"/>
              <a:t>a clearly defined set of learning objectives;</a:t>
            </a:r>
          </a:p>
          <a:p>
            <a:pPr lvl="0">
              <a:lnSpc>
                <a:spcPct val="90000"/>
              </a:lnSpc>
              <a:buFont typeface="Wingdings" pitchFamily="2"/>
              <a:buChar char="Ø"/>
            </a:pPr>
            <a:r>
              <a:rPr lang="en-GB" dirty="0"/>
              <a:t>a developing work-based exercise, designed to bring the theory to life;</a:t>
            </a:r>
          </a:p>
          <a:p>
            <a:pPr lvl="0">
              <a:lnSpc>
                <a:spcPct val="90000"/>
              </a:lnSpc>
              <a:buFont typeface="Wingdings" pitchFamily="2"/>
              <a:buChar char="Ø"/>
            </a:pPr>
            <a:r>
              <a:rPr lang="en-GB" dirty="0"/>
              <a:t>a number of quick quizzes and sample exam questions.</a:t>
            </a:r>
          </a:p>
          <a:p>
            <a:pPr marL="0" indent="0">
              <a:buNone/>
            </a:pPr>
            <a:r>
              <a:rPr lang="en-GB" dirty="0"/>
              <a:t>The study guide also includes exam tips and a glossary of terms</a:t>
            </a:r>
            <a:br>
              <a:rPr lang="en-GB" dirty="0"/>
            </a:br>
            <a:endParaRPr lang="en-GB"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50165" y="273845"/>
            <a:ext cx="8161316" cy="582498"/>
          </a:xfrm>
        </p:spPr>
        <p:txBody>
          <a:bodyPr>
            <a:noAutofit/>
          </a:bodyPr>
          <a:lstStyle/>
          <a:p>
            <a:pPr lvl="0"/>
            <a:r>
              <a:rPr lang="en-GB" sz="2800" dirty="0">
                <a:solidFill>
                  <a:schemeClr val="accent5">
                    <a:lumMod val="75000"/>
                  </a:schemeClr>
                </a:solidFill>
                <a:latin typeface="+mj-lt"/>
              </a:rPr>
              <a:t>APM Project Management Qualification Project Planned Schedule Months 1-5</a:t>
            </a:r>
          </a:p>
        </p:txBody>
      </p:sp>
      <p:sp>
        <p:nvSpPr>
          <p:cNvPr id="3" name="Content Placeholder 2"/>
          <p:cNvSpPr txBox="1">
            <a:spLocks noGrp="1"/>
          </p:cNvSpPr>
          <p:nvPr>
            <p:ph idx="1"/>
          </p:nvPr>
        </p:nvSpPr>
        <p:spPr>
          <a:xfrm>
            <a:off x="508000" y="1359304"/>
            <a:ext cx="6447500" cy="3658235"/>
          </a:xfrm>
        </p:spPr>
        <p:txBody>
          <a:bodyPr/>
          <a:lstStyle/>
          <a:p>
            <a:pPr marL="0" indent="0">
              <a:buNone/>
            </a:pPr>
            <a:endParaRPr lang="en-GB" dirty="0"/>
          </a:p>
          <a:p>
            <a:pPr marL="0" indent="0">
              <a:buNone/>
            </a:pPr>
            <a:endParaRPr lang="en-GB" dirty="0"/>
          </a:p>
          <a:p>
            <a:pPr lvl="0"/>
            <a:endParaRPr lang="en-GB" dirty="0"/>
          </a:p>
        </p:txBody>
      </p:sp>
      <p:graphicFrame>
        <p:nvGraphicFramePr>
          <p:cNvPr id="5" name="Table 4">
            <a:extLst>
              <a:ext uri="{FF2B5EF4-FFF2-40B4-BE49-F238E27FC236}">
                <a16:creationId xmlns:a16="http://schemas.microsoft.com/office/drawing/2014/main" id="{9AE5C8C8-0629-4046-957F-FDDC4A12AF83}"/>
              </a:ext>
            </a:extLst>
          </p:cNvPr>
          <p:cNvGraphicFramePr>
            <a:graphicFrameLocks noGrp="1"/>
          </p:cNvGraphicFramePr>
          <p:nvPr>
            <p:extLst>
              <p:ext uri="{D42A27DB-BD31-4B8C-83A1-F6EECF244321}">
                <p14:modId xmlns:p14="http://schemas.microsoft.com/office/powerpoint/2010/main" val="1893218596"/>
              </p:ext>
            </p:extLst>
          </p:nvPr>
        </p:nvGraphicFramePr>
        <p:xfrm>
          <a:off x="250165" y="986972"/>
          <a:ext cx="8240693" cy="3309257"/>
        </p:xfrm>
        <a:graphic>
          <a:graphicData uri="http://schemas.openxmlformats.org/drawingml/2006/table">
            <a:tbl>
              <a:tblPr>
                <a:tableStyleId>{7DF18680-E054-41AD-8BC1-D1AEF772440D}</a:tableStyleId>
              </a:tblPr>
              <a:tblGrid>
                <a:gridCol w="1526677">
                  <a:extLst>
                    <a:ext uri="{9D8B030D-6E8A-4147-A177-3AD203B41FA5}">
                      <a16:colId xmlns:a16="http://schemas.microsoft.com/office/drawing/2014/main" val="2880316331"/>
                    </a:ext>
                  </a:extLst>
                </a:gridCol>
                <a:gridCol w="1680305">
                  <a:extLst>
                    <a:ext uri="{9D8B030D-6E8A-4147-A177-3AD203B41FA5}">
                      <a16:colId xmlns:a16="http://schemas.microsoft.com/office/drawing/2014/main" val="567008922"/>
                    </a:ext>
                  </a:extLst>
                </a:gridCol>
                <a:gridCol w="1577085">
                  <a:extLst>
                    <a:ext uri="{9D8B030D-6E8A-4147-A177-3AD203B41FA5}">
                      <a16:colId xmlns:a16="http://schemas.microsoft.com/office/drawing/2014/main" val="1910409323"/>
                    </a:ext>
                  </a:extLst>
                </a:gridCol>
                <a:gridCol w="1785923">
                  <a:extLst>
                    <a:ext uri="{9D8B030D-6E8A-4147-A177-3AD203B41FA5}">
                      <a16:colId xmlns:a16="http://schemas.microsoft.com/office/drawing/2014/main" val="1543519047"/>
                    </a:ext>
                  </a:extLst>
                </a:gridCol>
                <a:gridCol w="1670703">
                  <a:extLst>
                    <a:ext uri="{9D8B030D-6E8A-4147-A177-3AD203B41FA5}">
                      <a16:colId xmlns:a16="http://schemas.microsoft.com/office/drawing/2014/main" val="2709467840"/>
                    </a:ext>
                  </a:extLst>
                </a:gridCol>
              </a:tblGrid>
              <a:tr h="540556">
                <a:tc>
                  <a:txBody>
                    <a:bodyPr/>
                    <a:lstStyle/>
                    <a:p>
                      <a:pPr algn="l" fontAlgn="t"/>
                      <a:r>
                        <a:rPr lang="en-GB" sz="1100" b="1" u="none" strike="noStrike" dirty="0">
                          <a:effectLst/>
                        </a:rPr>
                        <a:t>Month 1</a:t>
                      </a:r>
                      <a:endParaRPr lang="en-GB" sz="1100" b="1" i="0" u="none" strike="noStrike" dirty="0">
                        <a:solidFill>
                          <a:srgbClr val="000000"/>
                        </a:solidFill>
                        <a:effectLst/>
                        <a:latin typeface="Arial" panose="020B0604020202020204" pitchFamily="34" charset="0"/>
                      </a:endParaRPr>
                    </a:p>
                  </a:txBody>
                  <a:tcPr marL="5636" marR="5636" marT="5636" marB="0"/>
                </a:tc>
                <a:tc>
                  <a:txBody>
                    <a:bodyPr/>
                    <a:lstStyle/>
                    <a:p>
                      <a:pPr algn="l" fontAlgn="t"/>
                      <a:r>
                        <a:rPr lang="en-GB" sz="1100" b="1" u="none" strike="noStrike" dirty="0">
                          <a:effectLst/>
                        </a:rPr>
                        <a:t>Month 2</a:t>
                      </a:r>
                      <a:endParaRPr lang="en-GB" sz="1100" b="1" i="0" u="none" strike="noStrike" dirty="0">
                        <a:solidFill>
                          <a:srgbClr val="000000"/>
                        </a:solidFill>
                        <a:effectLst/>
                        <a:latin typeface="Arial" panose="020B0604020202020204" pitchFamily="34" charset="0"/>
                      </a:endParaRPr>
                    </a:p>
                  </a:txBody>
                  <a:tcPr marL="5636" marR="5636" marT="5636" marB="0"/>
                </a:tc>
                <a:tc>
                  <a:txBody>
                    <a:bodyPr/>
                    <a:lstStyle/>
                    <a:p>
                      <a:pPr algn="l" fontAlgn="t"/>
                      <a:r>
                        <a:rPr lang="en-GB" sz="1100" b="1" u="none" strike="noStrike" dirty="0">
                          <a:effectLst/>
                        </a:rPr>
                        <a:t>Month 3</a:t>
                      </a:r>
                      <a:endParaRPr lang="en-GB" sz="1100" b="1" i="0" u="none" strike="noStrike" dirty="0">
                        <a:solidFill>
                          <a:srgbClr val="000000"/>
                        </a:solidFill>
                        <a:effectLst/>
                        <a:latin typeface="Arial" panose="020B0604020202020204" pitchFamily="34" charset="0"/>
                      </a:endParaRPr>
                    </a:p>
                  </a:txBody>
                  <a:tcPr marL="5636" marR="5636" marT="5636" marB="0"/>
                </a:tc>
                <a:tc>
                  <a:txBody>
                    <a:bodyPr/>
                    <a:lstStyle/>
                    <a:p>
                      <a:pPr algn="l" fontAlgn="t"/>
                      <a:r>
                        <a:rPr lang="en-GB" sz="1100" b="1" u="none" strike="noStrike" dirty="0">
                          <a:effectLst/>
                        </a:rPr>
                        <a:t>Month 4</a:t>
                      </a:r>
                      <a:endParaRPr lang="en-GB" sz="1100" b="1" i="0" u="none" strike="noStrike" dirty="0">
                        <a:solidFill>
                          <a:srgbClr val="000000"/>
                        </a:solidFill>
                        <a:effectLst/>
                        <a:latin typeface="Arial" panose="020B0604020202020204" pitchFamily="34" charset="0"/>
                      </a:endParaRPr>
                    </a:p>
                  </a:txBody>
                  <a:tcPr marL="5636" marR="5636" marT="5636" marB="0"/>
                </a:tc>
                <a:tc>
                  <a:txBody>
                    <a:bodyPr/>
                    <a:lstStyle/>
                    <a:p>
                      <a:pPr algn="l" fontAlgn="t"/>
                      <a:r>
                        <a:rPr lang="en-GB" sz="1100" b="1" u="none" strike="noStrike" dirty="0">
                          <a:effectLst/>
                        </a:rPr>
                        <a:t>Month 5</a:t>
                      </a:r>
                      <a:endParaRPr lang="en-GB" sz="1100" b="1" i="0" u="none" strike="noStrike" dirty="0">
                        <a:solidFill>
                          <a:srgbClr val="000000"/>
                        </a:solidFill>
                        <a:effectLst/>
                        <a:latin typeface="Arial" panose="020B0604020202020204" pitchFamily="34" charset="0"/>
                      </a:endParaRPr>
                    </a:p>
                  </a:txBody>
                  <a:tcPr marL="5636" marR="5636" marT="5636" marB="0"/>
                </a:tc>
                <a:extLst>
                  <a:ext uri="{0D108BD9-81ED-4DB2-BD59-A6C34878D82A}">
                    <a16:rowId xmlns:a16="http://schemas.microsoft.com/office/drawing/2014/main" val="2655918152"/>
                  </a:ext>
                </a:extLst>
              </a:tr>
              <a:tr h="2768701">
                <a:tc>
                  <a:txBody>
                    <a:bodyPr/>
                    <a:lstStyle/>
                    <a:p>
                      <a:pPr algn="l" fontAlgn="t"/>
                      <a:r>
                        <a:rPr lang="en-GB" sz="1000" u="none" strike="noStrike" dirty="0">
                          <a:effectLst/>
                        </a:rPr>
                        <a:t>OneFile Navigation, Journal records, TLAP definitions, Tasks, Assignments, Product evidence including evidence matrix</a:t>
                      </a:r>
                    </a:p>
                    <a:p>
                      <a:pPr algn="l" fontAlgn="t"/>
                      <a:endParaRPr lang="en-GB" sz="1000" u="none" strike="noStrike" dirty="0">
                        <a:effectLst/>
                      </a:endParaRPr>
                    </a:p>
                    <a:p>
                      <a:pPr algn="l" fontAlgn="t"/>
                      <a:r>
                        <a:rPr lang="en-GB" sz="1000" u="none" strike="noStrike" dirty="0">
                          <a:effectLst/>
                        </a:rPr>
                        <a:t>Review of self-study workbook and body of knowledge reference book overview detailing application to support program</a:t>
                      </a:r>
                    </a:p>
                    <a:p>
                      <a:pPr algn="l" fontAlgn="t"/>
                      <a:endParaRPr lang="en-GB" sz="1000" b="0" u="none" strike="noStrike" dirty="0">
                        <a:solidFill>
                          <a:srgbClr val="000000"/>
                        </a:solidFill>
                        <a:effectLst/>
                      </a:endParaRPr>
                    </a:p>
                    <a:p>
                      <a:pPr algn="l" fontAlgn="t"/>
                      <a:endParaRPr lang="en-GB" sz="1000" b="0" i="0" u="none" strike="noStrike" dirty="0">
                        <a:solidFill>
                          <a:srgbClr val="000000"/>
                        </a:solidFill>
                        <a:effectLst/>
                        <a:latin typeface="Arial" panose="020B0604020202020204" pitchFamily="34" charset="0"/>
                      </a:endParaRPr>
                    </a:p>
                  </a:txBody>
                  <a:tcPr marL="5636" marR="5636" marT="5636" marB="0"/>
                </a:tc>
                <a:tc>
                  <a:txBody>
                    <a:bodyPr/>
                    <a:lstStyle/>
                    <a:p>
                      <a:pPr algn="l" fontAlgn="t"/>
                      <a:r>
                        <a:rPr lang="en-GB" sz="1000" u="none" strike="noStrike" dirty="0">
                          <a:effectLst/>
                        </a:rPr>
                        <a:t>2.1.1 Project environment                                                                                                                   2.1.2 Project, programme and portfolio management</a:t>
                      </a:r>
                    </a:p>
                    <a:p>
                      <a:pPr algn="l" fontAlgn="t"/>
                      <a:endParaRPr lang="en-GB" sz="1000" b="0" u="none" strike="noStrike" dirty="0">
                        <a:solidFill>
                          <a:srgbClr val="000000"/>
                        </a:solidFill>
                        <a:effectLst/>
                      </a:endParaRPr>
                    </a:p>
                    <a:p>
                      <a:pPr algn="l" fontAlgn="t"/>
                      <a:endParaRPr lang="en-GB" sz="1000" b="0" u="none" strike="noStrike" dirty="0">
                        <a:solidFill>
                          <a:srgbClr val="000000"/>
                        </a:solidFill>
                        <a:effectLst/>
                      </a:endParaRPr>
                    </a:p>
                    <a:p>
                      <a:pPr algn="l" fontAlgn="t"/>
                      <a:endParaRPr lang="en-GB" sz="1000" b="0" u="none" strike="noStrike" dirty="0">
                        <a:solidFill>
                          <a:srgbClr val="000000"/>
                        </a:solidFill>
                        <a:effectLst/>
                      </a:endParaRPr>
                    </a:p>
                    <a:p>
                      <a:pPr algn="l" fontAlgn="t"/>
                      <a:r>
                        <a:rPr lang="en-GB" sz="1000" b="0" u="none" strike="noStrike" dirty="0">
                          <a:solidFill>
                            <a:srgbClr val="000000"/>
                          </a:solidFill>
                          <a:effectLst/>
                        </a:rPr>
                        <a:t>Session to determine  self study options on session 2 Project environment/Programmes/Portfolio including how to log and record evidence </a:t>
                      </a:r>
                      <a:endParaRPr lang="en-GB" sz="1000" b="0" i="0" u="none" strike="noStrike" dirty="0">
                        <a:solidFill>
                          <a:srgbClr val="000000"/>
                        </a:solidFill>
                        <a:effectLst/>
                        <a:latin typeface="+mn-lt"/>
                      </a:endParaRPr>
                    </a:p>
                  </a:txBody>
                  <a:tcPr marL="5636" marR="5636" marT="5636" marB="0"/>
                </a:tc>
                <a:tc>
                  <a:txBody>
                    <a:bodyPr/>
                    <a:lstStyle/>
                    <a:p>
                      <a:pPr algn="l" fontAlgn="t"/>
                      <a:r>
                        <a:rPr lang="fr-FR" sz="1000" u="none" strike="noStrike" dirty="0">
                          <a:effectLst/>
                        </a:rPr>
                        <a:t>2.1.3 </a:t>
                      </a:r>
                      <a:r>
                        <a:rPr lang="fr-FR" sz="1000" u="none" strike="noStrike" dirty="0" err="1">
                          <a:effectLst/>
                        </a:rPr>
                        <a:t>Organisational</a:t>
                      </a:r>
                      <a:r>
                        <a:rPr lang="fr-FR" sz="1000" u="none" strike="noStrike" dirty="0">
                          <a:effectLst/>
                        </a:rPr>
                        <a:t> structures                                                                     2.1.4 Project </a:t>
                      </a:r>
                      <a:r>
                        <a:rPr lang="fr-FR" sz="1000" u="none" strike="noStrike" dirty="0" err="1">
                          <a:effectLst/>
                        </a:rPr>
                        <a:t>roles</a:t>
                      </a:r>
                      <a:endParaRPr lang="fr-FR" sz="1000" u="none" strike="noStrike" dirty="0">
                        <a:effectLst/>
                      </a:endParaRPr>
                    </a:p>
                    <a:p>
                      <a:pPr algn="l" fontAlgn="t"/>
                      <a:endParaRPr lang="fr-FR" sz="1000" b="0" i="0" u="none" strike="noStrike" dirty="0">
                        <a:solidFill>
                          <a:srgbClr val="000000"/>
                        </a:solidFill>
                        <a:effectLst/>
                        <a:latin typeface="Arial" panose="020B0604020202020204" pitchFamily="34" charset="0"/>
                      </a:endParaRPr>
                    </a:p>
                    <a:p>
                      <a:pPr algn="l" fontAlgn="t"/>
                      <a:endParaRPr lang="fr-FR" sz="1000" b="0" i="0" u="none" strike="noStrike" dirty="0">
                        <a:solidFill>
                          <a:srgbClr val="000000"/>
                        </a:solidFill>
                        <a:effectLst/>
                        <a:latin typeface="Arial" panose="020B0604020202020204" pitchFamily="34" charset="0"/>
                      </a:endParaRPr>
                    </a:p>
                    <a:p>
                      <a:pPr algn="l" fontAlgn="t"/>
                      <a:endParaRPr lang="fr-FR" sz="1000" b="0" i="0" u="none" strike="noStrike" dirty="0">
                        <a:solidFill>
                          <a:srgbClr val="000000"/>
                        </a:solidFill>
                        <a:effectLst/>
                        <a:latin typeface="Arial" panose="020B0604020202020204" pitchFamily="34" charset="0"/>
                      </a:endParaRPr>
                    </a:p>
                    <a:p>
                      <a:pPr algn="l" fontAlgn="t"/>
                      <a:endParaRPr lang="fr-FR" sz="1000" b="0" i="0" u="none" strike="noStrike" dirty="0">
                        <a:solidFill>
                          <a:srgbClr val="000000"/>
                        </a:solidFill>
                        <a:effectLst/>
                        <a:latin typeface="Arial" panose="020B0604020202020204" pitchFamily="34" charset="0"/>
                      </a:endParaRPr>
                    </a:p>
                    <a:p>
                      <a:pPr algn="l" fontAlgn="t"/>
                      <a:r>
                        <a:rPr lang="en-GB" sz="1000" b="0" i="0" u="none" strike="noStrike" dirty="0">
                          <a:solidFill>
                            <a:srgbClr val="000000"/>
                          </a:solidFill>
                          <a:effectLst/>
                          <a:latin typeface="+mn-lt"/>
                        </a:rPr>
                        <a:t>Session to confirm self study session 3 Organisational structures and project roles . Examination format questioning and development</a:t>
                      </a:r>
                    </a:p>
                    <a:p>
                      <a:pPr algn="l" fontAlgn="t"/>
                      <a:r>
                        <a:rPr lang="en-GB" sz="1000" b="1" i="0" u="none" strike="noStrike" dirty="0">
                          <a:solidFill>
                            <a:srgbClr val="000000"/>
                          </a:solidFill>
                          <a:effectLst/>
                          <a:latin typeface="+mn-lt"/>
                        </a:rPr>
                        <a:t>PROGRESS REVIEW</a:t>
                      </a:r>
                      <a:endParaRPr lang="fr-FR" sz="1000" b="1" i="0" u="none" strike="noStrike" dirty="0">
                        <a:solidFill>
                          <a:srgbClr val="000000"/>
                        </a:solidFill>
                        <a:effectLst/>
                        <a:latin typeface="+mn-lt"/>
                      </a:endParaRPr>
                    </a:p>
                  </a:txBody>
                  <a:tcPr marL="5636" marR="5636" marT="5636" marB="0"/>
                </a:tc>
                <a:tc>
                  <a:txBody>
                    <a:bodyPr/>
                    <a:lstStyle/>
                    <a:p>
                      <a:pPr algn="l" fontAlgn="t"/>
                      <a:r>
                        <a:rPr lang="en-GB" sz="1000" u="none" strike="noStrike" dirty="0">
                          <a:effectLst/>
                        </a:rPr>
                        <a:t>2.1.5 Business case   </a:t>
                      </a:r>
                    </a:p>
                    <a:p>
                      <a:pPr algn="l" fontAlgn="t"/>
                      <a:r>
                        <a:rPr lang="en-GB" sz="1000" u="none" strike="noStrike" dirty="0">
                          <a:effectLst/>
                        </a:rPr>
                        <a:t>2.1.6 Project life cycles</a:t>
                      </a:r>
                    </a:p>
                    <a:p>
                      <a:pPr algn="l" fontAlgn="t"/>
                      <a:endParaRPr lang="en-GB" sz="1000" b="0" i="0" u="none" strike="noStrike" dirty="0">
                        <a:solidFill>
                          <a:srgbClr val="000000"/>
                        </a:solidFill>
                        <a:effectLst/>
                        <a:latin typeface="Arial" panose="020B0604020202020204" pitchFamily="34" charset="0"/>
                      </a:endParaRPr>
                    </a:p>
                    <a:p>
                      <a:pPr algn="l" fontAlgn="t"/>
                      <a:endParaRPr lang="en-GB" sz="1000" b="0" i="0" u="none" strike="noStrike" dirty="0">
                        <a:solidFill>
                          <a:srgbClr val="000000"/>
                        </a:solidFill>
                        <a:effectLst/>
                        <a:latin typeface="Arial" panose="020B0604020202020204" pitchFamily="34" charset="0"/>
                      </a:endParaRPr>
                    </a:p>
                    <a:p>
                      <a:pPr algn="l" fontAlgn="t"/>
                      <a:endParaRPr lang="en-GB" sz="1000" b="0" i="0" u="none" strike="noStrike" dirty="0">
                        <a:solidFill>
                          <a:srgbClr val="000000"/>
                        </a:solidFill>
                        <a:effectLst/>
                        <a:latin typeface="Arial" panose="020B0604020202020204" pitchFamily="34" charset="0"/>
                      </a:endParaRPr>
                    </a:p>
                    <a:p>
                      <a:pPr algn="l" fontAlgn="t"/>
                      <a:endParaRPr lang="en-GB" sz="1000" b="0" i="0" u="none" strike="noStrike" dirty="0">
                        <a:solidFill>
                          <a:srgbClr val="000000"/>
                        </a:solidFill>
                        <a:effectLst/>
                        <a:latin typeface="Arial" panose="020B0604020202020204" pitchFamily="34" charset="0"/>
                      </a:endParaRPr>
                    </a:p>
                    <a:p>
                      <a:pPr algn="l" fontAlgn="t"/>
                      <a:endParaRPr lang="en-GB" sz="1000" b="0" i="0" u="none" strike="noStrike" dirty="0">
                        <a:solidFill>
                          <a:srgbClr val="000000"/>
                        </a:solidFill>
                        <a:effectLst/>
                        <a:latin typeface="Arial" panose="020B0604020202020204" pitchFamily="34" charset="0"/>
                      </a:endParaRPr>
                    </a:p>
                    <a:p>
                      <a:pPr algn="l" fontAlgn="t"/>
                      <a:r>
                        <a:rPr lang="en-GB" sz="1000" b="0" i="0" u="none" strike="noStrike" dirty="0">
                          <a:solidFill>
                            <a:srgbClr val="000000"/>
                          </a:solidFill>
                          <a:effectLst/>
                          <a:latin typeface="+mn-lt"/>
                        </a:rPr>
                        <a:t>Session to embed self study session 4 Project Life cycles, Organisations and governance. Examination format questioning and development</a:t>
                      </a:r>
                    </a:p>
                  </a:txBody>
                  <a:tcPr marL="5636" marR="5636" marT="5636" marB="0"/>
                </a:tc>
                <a:tc>
                  <a:txBody>
                    <a:bodyPr/>
                    <a:lstStyle/>
                    <a:p>
                      <a:pPr algn="l" fontAlgn="t"/>
                      <a:r>
                        <a:rPr lang="en-GB" sz="1000" u="none" strike="noStrike" dirty="0">
                          <a:effectLst/>
                        </a:rPr>
                        <a:t>2.1.7 Stakeholder engagement                                              2.2.1 Project management plan</a:t>
                      </a:r>
                    </a:p>
                    <a:p>
                      <a:pPr algn="l" fontAlgn="t"/>
                      <a:endParaRPr lang="en-GB" sz="1000" b="0" i="0" u="none" strike="noStrike" dirty="0">
                        <a:solidFill>
                          <a:srgbClr val="000000"/>
                        </a:solidFill>
                        <a:effectLst/>
                        <a:latin typeface="Arial" panose="020B0604020202020204" pitchFamily="34" charset="0"/>
                      </a:endParaRPr>
                    </a:p>
                    <a:p>
                      <a:pPr algn="l" fontAlgn="t"/>
                      <a:endParaRPr lang="en-GB" sz="1000" b="0" i="0" u="none" strike="noStrike" dirty="0">
                        <a:solidFill>
                          <a:srgbClr val="000000"/>
                        </a:solidFill>
                        <a:effectLst/>
                        <a:latin typeface="Arial" panose="020B0604020202020204" pitchFamily="34" charset="0"/>
                      </a:endParaRPr>
                    </a:p>
                    <a:p>
                      <a:pPr algn="l" fontAlgn="t"/>
                      <a:endParaRPr lang="en-GB" sz="1000" b="0" i="0" u="none" strike="noStrike" dirty="0">
                        <a:solidFill>
                          <a:srgbClr val="000000"/>
                        </a:solidFill>
                        <a:effectLst/>
                        <a:latin typeface="Arial" panose="020B0604020202020204" pitchFamily="34" charset="0"/>
                      </a:endParaRPr>
                    </a:p>
                    <a:p>
                      <a:pPr algn="l" fontAlgn="t"/>
                      <a:r>
                        <a:rPr lang="en-GB" sz="1000" b="0" i="0" u="none" strike="noStrike" dirty="0">
                          <a:solidFill>
                            <a:srgbClr val="000000"/>
                          </a:solidFill>
                          <a:effectLst/>
                          <a:latin typeface="+mn-lt"/>
                        </a:rPr>
                        <a:t>Session to introduce self study section 5  Stakeholder engagement and Project management planning Examination format questioning and development</a:t>
                      </a:r>
                    </a:p>
                  </a:txBody>
                  <a:tcPr marL="5636" marR="5636" marT="5636" marB="0"/>
                </a:tc>
                <a:extLst>
                  <a:ext uri="{0D108BD9-81ED-4DB2-BD59-A6C34878D82A}">
                    <a16:rowId xmlns:a16="http://schemas.microsoft.com/office/drawing/2014/main" val="150829109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oAutofit/>
          </a:bodyPr>
          <a:lstStyle/>
          <a:p>
            <a:pPr lvl="0"/>
            <a:r>
              <a:rPr lang="en-GB" sz="2800" dirty="0">
                <a:solidFill>
                  <a:schemeClr val="accent5">
                    <a:lumMod val="75000"/>
                  </a:schemeClr>
                </a:solidFill>
                <a:latin typeface="+mj-lt"/>
              </a:rPr>
              <a:t>Knowledge, Skills and Behaviour</a:t>
            </a:r>
          </a:p>
        </p:txBody>
      </p:sp>
      <p:sp>
        <p:nvSpPr>
          <p:cNvPr id="3" name="Content Placeholder 2"/>
          <p:cNvSpPr txBox="1">
            <a:spLocks noGrp="1"/>
          </p:cNvSpPr>
          <p:nvPr>
            <p:ph idx="1"/>
          </p:nvPr>
        </p:nvSpPr>
        <p:spPr>
          <a:xfrm>
            <a:off x="391887" y="856343"/>
            <a:ext cx="8418284" cy="3526971"/>
          </a:xfrm>
        </p:spPr>
        <p:txBody>
          <a:bodyPr>
            <a:normAutofit fontScale="77500" lnSpcReduction="20000"/>
          </a:bodyPr>
          <a:lstStyle/>
          <a:p>
            <a:pPr lvl="0">
              <a:lnSpc>
                <a:spcPct val="83000"/>
              </a:lnSpc>
              <a:buFont typeface="Wingdings" pitchFamily="2"/>
              <a:buChar char="Ø"/>
            </a:pPr>
            <a:r>
              <a:rPr lang="en-GB" b="1" dirty="0"/>
              <a:t>Project governance </a:t>
            </a:r>
            <a:r>
              <a:rPr lang="en-GB" dirty="0"/>
              <a:t>-Different types of organisational structures and responsibilities and functions. Project monitoring and reporting cycle to track, assess and interpret performance. MoSCoW evaluation tool</a:t>
            </a:r>
          </a:p>
          <a:p>
            <a:pPr lvl="0">
              <a:lnSpc>
                <a:spcPct val="83000"/>
              </a:lnSpc>
              <a:buFont typeface="Wingdings" pitchFamily="2"/>
              <a:buChar char="Ø"/>
            </a:pPr>
            <a:endParaRPr lang="en-GB" dirty="0"/>
          </a:p>
          <a:p>
            <a:pPr lvl="0">
              <a:lnSpc>
                <a:spcPct val="83000"/>
              </a:lnSpc>
              <a:buFont typeface="Wingdings" pitchFamily="2"/>
              <a:buChar char="Ø"/>
            </a:pPr>
            <a:r>
              <a:rPr lang="en-GB" b="1" dirty="0"/>
              <a:t>Project stakeholder management </a:t>
            </a:r>
            <a:r>
              <a:rPr lang="en-GB" dirty="0"/>
              <a:t>- Stakeholders: their perspectives, different interests and levels of influence upon project outcomes. RACI matrix used for clarifying and defining roles and lines of communication in a project</a:t>
            </a:r>
          </a:p>
          <a:p>
            <a:pPr lvl="0">
              <a:lnSpc>
                <a:spcPct val="83000"/>
              </a:lnSpc>
              <a:buFont typeface="Wingdings" pitchFamily="2"/>
              <a:buChar char="Ø"/>
            </a:pPr>
            <a:endParaRPr lang="en-GB" dirty="0"/>
          </a:p>
          <a:p>
            <a:pPr lvl="0">
              <a:lnSpc>
                <a:spcPct val="83000"/>
              </a:lnSpc>
              <a:buFont typeface="Wingdings" pitchFamily="2"/>
              <a:buChar char="Ø"/>
            </a:pPr>
            <a:r>
              <a:rPr lang="en-GB" b="1" dirty="0"/>
              <a:t>Consolidated planning </a:t>
            </a:r>
            <a:r>
              <a:rPr lang="en-GB" dirty="0"/>
              <a:t>- Purpose and formats for consolidated plans to support overall management, taking account of lessons learnt and how the plans balance fundamental components of scope, schedule, resources, budgets, risks and quality requirements.  </a:t>
            </a:r>
          </a:p>
          <a:p>
            <a:pPr lvl="0">
              <a:lnSpc>
                <a:spcPct val="80000"/>
              </a:lnSpc>
            </a:pPr>
            <a:endParaRPr lang="en-GB" sz="750"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ormAutofit fontScale="90000"/>
          </a:bodyPr>
          <a:lstStyle/>
          <a:p>
            <a:pPr lvl="0"/>
            <a:r>
              <a:rPr lang="en-GB" sz="3200" dirty="0">
                <a:solidFill>
                  <a:schemeClr val="accent5">
                    <a:lumMod val="75000"/>
                  </a:schemeClr>
                </a:solidFill>
                <a:latin typeface="+mj-lt"/>
              </a:rPr>
              <a:t>Knowledge, Skills and Behaviour</a:t>
            </a:r>
            <a:endParaRPr lang="en-GB" dirty="0"/>
          </a:p>
        </p:txBody>
      </p:sp>
      <p:sp>
        <p:nvSpPr>
          <p:cNvPr id="3" name="Content Placeholder 2"/>
          <p:cNvSpPr txBox="1">
            <a:spLocks noGrp="1"/>
          </p:cNvSpPr>
          <p:nvPr>
            <p:ph idx="1"/>
          </p:nvPr>
        </p:nvSpPr>
        <p:spPr>
          <a:xfrm>
            <a:off x="486229" y="931407"/>
            <a:ext cx="8171541" cy="3280685"/>
          </a:xfrm>
        </p:spPr>
        <p:txBody>
          <a:bodyPr>
            <a:normAutofit fontScale="70000" lnSpcReduction="20000"/>
          </a:bodyPr>
          <a:lstStyle/>
          <a:p>
            <a:pPr lvl="0">
              <a:lnSpc>
                <a:spcPct val="80000"/>
              </a:lnSpc>
              <a:buFont typeface="Wingdings" pitchFamily="2"/>
              <a:buChar char="Ø"/>
            </a:pPr>
            <a:r>
              <a:rPr lang="en-GB" b="1" dirty="0"/>
              <a:t>Project scope </a:t>
            </a:r>
            <a:r>
              <a:rPr lang="en-GB" dirty="0"/>
              <a:t>- Requirements management, and evaluation of alternative methods to learn from the past to improve delivery. Project scope change control, baseline change management, configuration management.  </a:t>
            </a:r>
          </a:p>
          <a:p>
            <a:pPr marL="0" lvl="0" indent="0">
              <a:lnSpc>
                <a:spcPct val="80000"/>
              </a:lnSpc>
              <a:buNone/>
            </a:pPr>
            <a:endParaRPr lang="en-GB" dirty="0"/>
          </a:p>
          <a:p>
            <a:pPr lvl="0">
              <a:lnSpc>
                <a:spcPct val="80000"/>
              </a:lnSpc>
              <a:buFont typeface="Wingdings" pitchFamily="2"/>
              <a:buChar char="Ø"/>
            </a:pPr>
            <a:r>
              <a:rPr lang="en-GB" b="1" dirty="0"/>
              <a:t>Project schedule </a:t>
            </a:r>
            <a:r>
              <a:rPr lang="en-GB" sz="2800" dirty="0"/>
              <a:t>- Scheduling and estimating for project activities including how they can be quality assessed.</a:t>
            </a:r>
          </a:p>
          <a:p>
            <a:pPr lvl="0">
              <a:lnSpc>
                <a:spcPct val="80000"/>
              </a:lnSpc>
              <a:buFont typeface="Wingdings" pitchFamily="2"/>
              <a:buChar char="Ø"/>
            </a:pPr>
            <a:endParaRPr lang="en-GB" sz="2800" dirty="0"/>
          </a:p>
          <a:p>
            <a:pPr lvl="0">
              <a:lnSpc>
                <a:spcPct val="73000"/>
              </a:lnSpc>
              <a:buFont typeface="Wingdings" pitchFamily="2"/>
              <a:buChar char="Ø"/>
            </a:pPr>
            <a:r>
              <a:rPr lang="en-GB" b="1" dirty="0"/>
              <a:t>Resource management </a:t>
            </a:r>
            <a:r>
              <a:rPr lang="en-GB" sz="2800" dirty="0"/>
              <a:t>- Resource analysis, resource allocation and resource acceptance. </a:t>
            </a:r>
          </a:p>
          <a:p>
            <a:pPr lvl="0">
              <a:lnSpc>
                <a:spcPct val="73000"/>
              </a:lnSpc>
              <a:buFont typeface="Wingdings" pitchFamily="2"/>
              <a:buChar char="Ø"/>
            </a:pPr>
            <a:endParaRPr lang="en-GB" sz="2800" dirty="0"/>
          </a:p>
          <a:p>
            <a:pPr lvl="0">
              <a:lnSpc>
                <a:spcPct val="73000"/>
              </a:lnSpc>
              <a:buFont typeface="Wingdings" pitchFamily="2"/>
              <a:buChar char="Ø"/>
            </a:pPr>
            <a:r>
              <a:rPr lang="en-GB" b="1" dirty="0"/>
              <a:t>Project risk and issue management </a:t>
            </a:r>
            <a:r>
              <a:rPr lang="en-GB" sz="2800" dirty="0"/>
              <a:t>- The need for and implementation of a risk management plan.  Risk management methods and techniques to identify and prioritise threats or opportunities.</a:t>
            </a:r>
            <a:endParaRPr lang="en-GB" dirty="0"/>
          </a:p>
          <a:p>
            <a:pPr lvl="0">
              <a:lnSpc>
                <a:spcPct val="80000"/>
              </a:lnSpc>
            </a:pPr>
            <a:endParaRPr lang="en-GB" sz="750"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AB9A-41B0-4A7B-8BF6-A5367278B17F}"/>
              </a:ext>
            </a:extLst>
          </p:cNvPr>
          <p:cNvSpPr>
            <a:spLocks noGrp="1"/>
          </p:cNvSpPr>
          <p:nvPr>
            <p:ph type="title"/>
          </p:nvPr>
        </p:nvSpPr>
        <p:spPr/>
        <p:txBody>
          <a:bodyPr>
            <a:noAutofit/>
          </a:bodyPr>
          <a:lstStyle/>
          <a:p>
            <a:r>
              <a:rPr lang="en-GB" sz="2800" dirty="0">
                <a:solidFill>
                  <a:schemeClr val="accent5">
                    <a:lumMod val="75000"/>
                  </a:schemeClr>
                </a:solidFill>
                <a:latin typeface="+mj-lt"/>
              </a:rPr>
              <a:t>Agenda</a:t>
            </a:r>
          </a:p>
        </p:txBody>
      </p:sp>
      <p:sp>
        <p:nvSpPr>
          <p:cNvPr id="3" name="Content Placeholder 2">
            <a:extLst>
              <a:ext uri="{FF2B5EF4-FFF2-40B4-BE49-F238E27FC236}">
                <a16:creationId xmlns:a16="http://schemas.microsoft.com/office/drawing/2014/main" id="{98E81D7F-31A6-4EB3-832B-5CB4FEF4EB65}"/>
              </a:ext>
            </a:extLst>
          </p:cNvPr>
          <p:cNvSpPr>
            <a:spLocks noGrp="1"/>
          </p:cNvSpPr>
          <p:nvPr>
            <p:ph idx="1"/>
          </p:nvPr>
        </p:nvSpPr>
        <p:spPr/>
        <p:txBody>
          <a:bodyPr>
            <a:normAutofit/>
          </a:bodyPr>
          <a:lstStyle/>
          <a:p>
            <a:pPr>
              <a:buFont typeface="Wingdings" panose="05000000000000000000" pitchFamily="2" charset="2"/>
              <a:buChar char="Ø"/>
            </a:pPr>
            <a:r>
              <a:rPr lang="en-GB" dirty="0"/>
              <a:t>About us</a:t>
            </a:r>
          </a:p>
          <a:p>
            <a:pPr>
              <a:buFont typeface="Wingdings" panose="05000000000000000000" pitchFamily="2" charset="2"/>
              <a:buChar char="Ø"/>
            </a:pPr>
            <a:r>
              <a:rPr lang="en-GB" dirty="0"/>
              <a:t>Your resources</a:t>
            </a:r>
          </a:p>
          <a:p>
            <a:pPr>
              <a:buFont typeface="Wingdings" panose="05000000000000000000" pitchFamily="2" charset="2"/>
              <a:buChar char="Ø"/>
            </a:pPr>
            <a:r>
              <a:rPr lang="en-GB" dirty="0"/>
              <a:t>How you will be supported</a:t>
            </a:r>
          </a:p>
          <a:p>
            <a:pPr>
              <a:buFont typeface="Wingdings" panose="05000000000000000000" pitchFamily="2" charset="2"/>
              <a:buChar char="Ø"/>
            </a:pPr>
            <a:r>
              <a:rPr lang="en-GB" dirty="0"/>
              <a:t>End Point Assessment (EPA)</a:t>
            </a:r>
          </a:p>
          <a:p>
            <a:pPr>
              <a:buFont typeface="Wingdings" panose="05000000000000000000" pitchFamily="2" charset="2"/>
              <a:buChar char="Ø"/>
            </a:pPr>
            <a:r>
              <a:rPr lang="en-GB" dirty="0"/>
              <a:t>Q&amp;A</a:t>
            </a:r>
          </a:p>
          <a:p>
            <a:endParaRPr lang="en-GB" dirty="0"/>
          </a:p>
        </p:txBody>
      </p:sp>
    </p:spTree>
    <p:extLst>
      <p:ext uri="{BB962C8B-B14F-4D97-AF65-F5344CB8AC3E}">
        <p14:creationId xmlns:p14="http://schemas.microsoft.com/office/powerpoint/2010/main" val="1341298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oAutofit/>
          </a:bodyPr>
          <a:lstStyle/>
          <a:p>
            <a:pPr lvl="0"/>
            <a:r>
              <a:rPr lang="en-GB" sz="2800" dirty="0">
                <a:solidFill>
                  <a:schemeClr val="accent5">
                    <a:lumMod val="75000"/>
                  </a:schemeClr>
                </a:solidFill>
                <a:latin typeface="+mj-lt"/>
              </a:rPr>
              <a:t>Knowledge, Skills and Behaviour</a:t>
            </a:r>
            <a:endParaRPr lang="en-GB" sz="2900" dirty="0">
              <a:solidFill>
                <a:schemeClr val="accent5">
                  <a:lumMod val="75000"/>
                </a:schemeClr>
              </a:solidFill>
              <a:latin typeface="+mj-lt"/>
            </a:endParaRPr>
          </a:p>
        </p:txBody>
      </p:sp>
      <p:sp>
        <p:nvSpPr>
          <p:cNvPr id="3" name="Content Placeholder 2"/>
          <p:cNvSpPr txBox="1">
            <a:spLocks noGrp="1"/>
          </p:cNvSpPr>
          <p:nvPr>
            <p:ph idx="1"/>
          </p:nvPr>
        </p:nvSpPr>
        <p:spPr>
          <a:xfrm>
            <a:off x="508000" y="1012165"/>
            <a:ext cx="7924800" cy="3313092"/>
          </a:xfrm>
        </p:spPr>
        <p:txBody>
          <a:bodyPr>
            <a:normAutofit lnSpcReduction="10000"/>
          </a:bodyPr>
          <a:lstStyle/>
          <a:p>
            <a:pPr lvl="0">
              <a:lnSpc>
                <a:spcPct val="90000"/>
              </a:lnSpc>
              <a:buFont typeface="Wingdings" pitchFamily="2"/>
              <a:buChar char="Ø"/>
            </a:pPr>
            <a:r>
              <a:rPr lang="en-GB" sz="2000" b="1" dirty="0"/>
              <a:t>Budgeting and cost control </a:t>
            </a:r>
            <a:r>
              <a:rPr lang="en-GB" sz="2000" dirty="0"/>
              <a:t>- Develop and agree project budgets, monitor forecast and actual costs against them and control changes. </a:t>
            </a:r>
          </a:p>
          <a:p>
            <a:pPr lvl="0">
              <a:lnSpc>
                <a:spcPct val="90000"/>
              </a:lnSpc>
              <a:buFont typeface="Wingdings" pitchFamily="2"/>
              <a:buChar char="Ø"/>
            </a:pPr>
            <a:r>
              <a:rPr lang="en-GB" sz="2000" b="1" dirty="0"/>
              <a:t>Collaboration and team work </a:t>
            </a:r>
            <a:r>
              <a:rPr lang="en-GB" sz="2000" dirty="0"/>
              <a:t>- Understand and be effective as part of an integrated team. </a:t>
            </a:r>
          </a:p>
          <a:p>
            <a:pPr lvl="0">
              <a:lnSpc>
                <a:spcPct val="90000"/>
              </a:lnSpc>
              <a:buFont typeface="Wingdings" pitchFamily="2"/>
              <a:buChar char="Ø"/>
            </a:pPr>
            <a:r>
              <a:rPr lang="en-GB" sz="2000" b="1" dirty="0"/>
              <a:t>Leadership </a:t>
            </a:r>
            <a:r>
              <a:rPr lang="en-GB" sz="2000" dirty="0"/>
              <a:t>- Communicates direction, support the vision for project delivery. </a:t>
            </a:r>
          </a:p>
          <a:p>
            <a:pPr lvl="0">
              <a:lnSpc>
                <a:spcPct val="90000"/>
              </a:lnSpc>
              <a:buFont typeface="Wingdings" pitchFamily="2"/>
              <a:buChar char="Ø"/>
            </a:pPr>
            <a:r>
              <a:rPr lang="en-GB" sz="2000" b="1" dirty="0"/>
              <a:t>Effective and appropriate communication </a:t>
            </a:r>
            <a:r>
              <a:rPr lang="en-GB" sz="2000" dirty="0"/>
              <a:t>- Working effectively with and influencing others, taking into account diversity and equality. Influence and facilitate effective team performance. </a:t>
            </a:r>
          </a:p>
          <a:p>
            <a:pPr lvl="0">
              <a:lnSpc>
                <a:spcPct val="90000"/>
              </a:lnSpc>
              <a:buFont typeface="Wingdings" pitchFamily="2"/>
              <a:buChar char="Ø"/>
            </a:pPr>
            <a:r>
              <a:rPr lang="en-GB" sz="2000" b="1" dirty="0"/>
              <a:t>Drive for results </a:t>
            </a:r>
            <a:r>
              <a:rPr lang="en-GB" sz="2000" dirty="0"/>
              <a:t>- Demonstrate clear commitment to achieving results, and improving performance. </a:t>
            </a:r>
          </a:p>
          <a:p>
            <a:pPr marL="0" lvl="0" indent="0">
              <a:lnSpc>
                <a:spcPct val="90000"/>
              </a:lnSpc>
              <a:buNone/>
            </a:pPr>
            <a:endParaRPr lang="en-GB" sz="2000" dirty="0"/>
          </a:p>
          <a:p>
            <a:pPr marL="0" lvl="0" indent="0">
              <a:lnSpc>
                <a:spcPct val="90000"/>
              </a:lnSpc>
              <a:buNone/>
            </a:pPr>
            <a:endParaRPr lang="en-GB" sz="2000" dirty="0"/>
          </a:p>
          <a:p>
            <a:pPr marL="0" indent="0" algn="just">
              <a:lnSpc>
                <a:spcPct val="83000"/>
              </a:lnSpc>
              <a:spcAft>
                <a:spcPts val="45"/>
              </a:spcAft>
              <a:buNone/>
            </a:pPr>
            <a:endParaRPr lang="en-GB" sz="1050" b="1"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F3CF8-3E6F-4B45-8F05-0FDED7FF727C}"/>
              </a:ext>
            </a:extLst>
          </p:cNvPr>
          <p:cNvSpPr>
            <a:spLocks noGrp="1"/>
          </p:cNvSpPr>
          <p:nvPr>
            <p:ph type="title"/>
          </p:nvPr>
        </p:nvSpPr>
        <p:spPr>
          <a:xfrm>
            <a:off x="250167" y="345014"/>
            <a:ext cx="8284233" cy="660562"/>
          </a:xfrm>
        </p:spPr>
        <p:txBody>
          <a:bodyPr>
            <a:noAutofit/>
          </a:bodyPr>
          <a:lstStyle/>
          <a:p>
            <a:r>
              <a:rPr lang="en-GB" sz="2800" dirty="0">
                <a:solidFill>
                  <a:schemeClr val="accent5">
                    <a:lumMod val="75000"/>
                  </a:schemeClr>
                </a:solidFill>
                <a:latin typeface="+mj-lt"/>
              </a:rPr>
              <a:t>APM End Point Assessment</a:t>
            </a:r>
          </a:p>
        </p:txBody>
      </p:sp>
      <p:sp>
        <p:nvSpPr>
          <p:cNvPr id="3" name="Content Placeholder 2">
            <a:extLst>
              <a:ext uri="{FF2B5EF4-FFF2-40B4-BE49-F238E27FC236}">
                <a16:creationId xmlns:a16="http://schemas.microsoft.com/office/drawing/2014/main" id="{2C82047B-9437-43F8-8083-EE142C0E0BFA}"/>
              </a:ext>
            </a:extLst>
          </p:cNvPr>
          <p:cNvSpPr>
            <a:spLocks noGrp="1"/>
          </p:cNvSpPr>
          <p:nvPr>
            <p:ph idx="1"/>
          </p:nvPr>
        </p:nvSpPr>
        <p:spPr/>
        <p:txBody>
          <a:bodyPr>
            <a:normAutofit/>
          </a:bodyPr>
          <a:lstStyle/>
          <a:p>
            <a:pPr>
              <a:buFont typeface="Wingdings" panose="05000000000000000000" pitchFamily="2" charset="2"/>
              <a:buChar char="Ø"/>
            </a:pPr>
            <a:r>
              <a:rPr lang="en-GB" sz="2200" dirty="0"/>
              <a:t>Around 15 months, you approach the Gateway </a:t>
            </a:r>
          </a:p>
          <a:p>
            <a:pPr>
              <a:buFont typeface="Wingdings" panose="05000000000000000000" pitchFamily="2" charset="2"/>
              <a:buChar char="Ø"/>
            </a:pPr>
            <a:r>
              <a:rPr lang="en-GB" sz="2200" dirty="0"/>
              <a:t>Pass at the PMQ Exam</a:t>
            </a:r>
          </a:p>
          <a:p>
            <a:pPr>
              <a:buFont typeface="Wingdings" panose="05000000000000000000" pitchFamily="2" charset="2"/>
              <a:buChar char="Ø"/>
            </a:pPr>
            <a:r>
              <a:rPr lang="en-GB" sz="2200" dirty="0"/>
              <a:t>Submission of Portfolio of evidence</a:t>
            </a:r>
          </a:p>
          <a:p>
            <a:pPr>
              <a:buFont typeface="Wingdings" panose="05000000000000000000" pitchFamily="2" charset="2"/>
              <a:buChar char="Ø"/>
            </a:pPr>
            <a:r>
              <a:rPr lang="en-GB" sz="2200" dirty="0"/>
              <a:t>Your Trainer will support you in preparing for your EPA by running mocks and helping you prepare your </a:t>
            </a:r>
            <a:r>
              <a:rPr lang="en-GB" sz="2200" b="1" i="1" dirty="0"/>
              <a:t>Presentation</a:t>
            </a:r>
            <a:r>
              <a:rPr lang="en-GB" sz="2200" i="1" dirty="0"/>
              <a:t> </a:t>
            </a:r>
            <a:r>
              <a:rPr lang="en-GB" sz="2200" dirty="0"/>
              <a:t>supported by portfolio of evidence and </a:t>
            </a:r>
            <a:r>
              <a:rPr lang="en-GB" sz="2200" b="1" i="1" dirty="0"/>
              <a:t>Professional Discussion </a:t>
            </a:r>
            <a:r>
              <a:rPr lang="en-GB" sz="2200" dirty="0"/>
              <a:t>supported by your portfolio of evidence.</a:t>
            </a:r>
          </a:p>
          <a:p>
            <a:pPr>
              <a:buFont typeface="Wingdings" panose="05000000000000000000" pitchFamily="2" charset="2"/>
              <a:buChar char="Ø"/>
            </a:pPr>
            <a:r>
              <a:rPr lang="en-GB" sz="2200" dirty="0"/>
              <a:t>You can achieve a Pass, Merit or Distinction</a:t>
            </a:r>
          </a:p>
        </p:txBody>
      </p:sp>
    </p:spTree>
    <p:extLst>
      <p:ext uri="{BB962C8B-B14F-4D97-AF65-F5344CB8AC3E}">
        <p14:creationId xmlns:p14="http://schemas.microsoft.com/office/powerpoint/2010/main" val="3579271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033E2-35D5-4D48-9102-86C6D637FAD8}"/>
              </a:ext>
            </a:extLst>
          </p:cNvPr>
          <p:cNvSpPr>
            <a:spLocks noGrp="1"/>
          </p:cNvSpPr>
          <p:nvPr>
            <p:ph type="title"/>
          </p:nvPr>
        </p:nvSpPr>
        <p:spPr/>
        <p:txBody>
          <a:bodyPr>
            <a:noAutofit/>
          </a:bodyPr>
          <a:lstStyle/>
          <a:p>
            <a:r>
              <a:rPr lang="en-GB" sz="2800" dirty="0">
                <a:solidFill>
                  <a:schemeClr val="accent5">
                    <a:lumMod val="75000"/>
                  </a:schemeClr>
                </a:solidFill>
                <a:latin typeface="+mj-lt"/>
              </a:rPr>
              <a:t>Improvement Technician L3 </a:t>
            </a:r>
          </a:p>
        </p:txBody>
      </p:sp>
      <p:sp>
        <p:nvSpPr>
          <p:cNvPr id="3" name="Content Placeholder 2">
            <a:extLst>
              <a:ext uri="{FF2B5EF4-FFF2-40B4-BE49-F238E27FC236}">
                <a16:creationId xmlns:a16="http://schemas.microsoft.com/office/drawing/2014/main" id="{1125F8A4-61B9-4A2C-B0FD-FBE92B72972C}"/>
              </a:ext>
            </a:extLst>
          </p:cNvPr>
          <p:cNvSpPr>
            <a:spLocks noGrp="1"/>
          </p:cNvSpPr>
          <p:nvPr>
            <p:ph idx="1"/>
          </p:nvPr>
        </p:nvSpPr>
        <p:spPr>
          <a:xfrm>
            <a:off x="250165" y="705209"/>
            <a:ext cx="8652295" cy="3656661"/>
          </a:xfrm>
        </p:spPr>
        <p:txBody>
          <a:bodyPr>
            <a:normAutofit fontScale="92500" lnSpcReduction="20000"/>
          </a:bodyPr>
          <a:lstStyle/>
          <a:p>
            <a:pPr marL="0" indent="0">
              <a:buNone/>
            </a:pPr>
            <a:endParaRPr lang="en-GB" sz="2400" dirty="0"/>
          </a:p>
          <a:p>
            <a:pPr>
              <a:buFont typeface="Wingdings" panose="05000000000000000000" pitchFamily="2" charset="2"/>
              <a:buChar char="Ø"/>
            </a:pPr>
            <a:r>
              <a:rPr lang="en-GB" sz="2400" b="1" dirty="0"/>
              <a:t>Improvement Technicians </a:t>
            </a:r>
            <a:r>
              <a:rPr lang="en-GB" sz="2400" dirty="0"/>
              <a:t>are responsible for </a:t>
            </a:r>
            <a:r>
              <a:rPr lang="en-GB" sz="2400" u="sng" dirty="0"/>
              <a:t>delivery and coaching of improvement activity</a:t>
            </a:r>
            <a:r>
              <a:rPr lang="en-GB" sz="2400" dirty="0"/>
              <a:t> within an area of responsibility</a:t>
            </a:r>
          </a:p>
          <a:p>
            <a:pPr>
              <a:buFont typeface="Wingdings" panose="05000000000000000000" pitchFamily="2" charset="2"/>
              <a:buChar char="Ø"/>
            </a:pPr>
            <a:r>
              <a:rPr lang="en-GB" sz="2400" b="1" dirty="0"/>
              <a:t>Improvement Practitioners </a:t>
            </a:r>
            <a:r>
              <a:rPr lang="en-GB" sz="2400" dirty="0"/>
              <a:t>use a blend of Lean Six Sigma, project and change management tools and principles to </a:t>
            </a:r>
            <a:r>
              <a:rPr lang="en-GB" sz="2400" u="sng" dirty="0"/>
              <a:t>identify and lead the delivery of change </a:t>
            </a:r>
            <a:r>
              <a:rPr lang="en-GB" sz="2400" dirty="0"/>
              <a:t>across organisational functions and processes</a:t>
            </a:r>
          </a:p>
          <a:p>
            <a:pPr>
              <a:buFont typeface="Wingdings" panose="05000000000000000000" pitchFamily="2" charset="2"/>
              <a:buChar char="Ø"/>
            </a:pPr>
            <a:r>
              <a:rPr lang="en-GB" sz="2400" dirty="0"/>
              <a:t>If you strive to deliver operational excellence and maximise performance</a:t>
            </a:r>
          </a:p>
          <a:p>
            <a:pPr>
              <a:buFont typeface="Wingdings" panose="05000000000000000000" pitchFamily="2" charset="2"/>
              <a:buChar char="Ø"/>
            </a:pPr>
            <a:r>
              <a:rPr lang="en-GB" sz="2400" dirty="0"/>
              <a:t>All Improvement apprenticeship programmes come with the opportunity to achieve </a:t>
            </a:r>
            <a:r>
              <a:rPr lang="en-GB" sz="2400" b="1" dirty="0"/>
              <a:t>Lean Six Sigma belted accreditation </a:t>
            </a:r>
            <a:r>
              <a:rPr lang="en-GB" sz="2400" dirty="0"/>
              <a:t>after successful completion of the End Point Assessment process.</a:t>
            </a:r>
          </a:p>
          <a:p>
            <a:pPr>
              <a:buFont typeface="Wingdings" panose="05000000000000000000" pitchFamily="2" charset="2"/>
              <a:buChar char="Ø"/>
            </a:pPr>
            <a:r>
              <a:rPr lang="en-GB" sz="2400" dirty="0"/>
              <a:t>This apprenticeship will typically take around 14 months to complete</a:t>
            </a:r>
          </a:p>
        </p:txBody>
      </p:sp>
    </p:spTree>
    <p:extLst>
      <p:ext uri="{BB962C8B-B14F-4D97-AF65-F5344CB8AC3E}">
        <p14:creationId xmlns:p14="http://schemas.microsoft.com/office/powerpoint/2010/main" val="1061360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CA4BB-E3C7-4FB4-A33D-4B753882204D}"/>
              </a:ext>
            </a:extLst>
          </p:cNvPr>
          <p:cNvSpPr>
            <a:spLocks noGrp="1"/>
          </p:cNvSpPr>
          <p:nvPr>
            <p:ph type="title"/>
          </p:nvPr>
        </p:nvSpPr>
        <p:spPr>
          <a:xfrm>
            <a:off x="328612" y="278607"/>
            <a:ext cx="7865269" cy="492919"/>
          </a:xfrm>
        </p:spPr>
        <p:txBody>
          <a:bodyPr>
            <a:normAutofit/>
          </a:bodyPr>
          <a:lstStyle/>
          <a:p>
            <a:r>
              <a:rPr lang="en-GB" sz="2800" dirty="0">
                <a:solidFill>
                  <a:schemeClr val="accent5">
                    <a:lumMod val="75000"/>
                  </a:schemeClr>
                </a:solidFill>
                <a:latin typeface="+mj-lt"/>
              </a:rPr>
              <a:t>Why Organisations Need Continuous Improvement</a:t>
            </a:r>
          </a:p>
        </p:txBody>
      </p:sp>
      <p:sp>
        <p:nvSpPr>
          <p:cNvPr id="3" name="Content Placeholder 2">
            <a:extLst>
              <a:ext uri="{FF2B5EF4-FFF2-40B4-BE49-F238E27FC236}">
                <a16:creationId xmlns:a16="http://schemas.microsoft.com/office/drawing/2014/main" id="{EDC93764-0311-471F-B809-680F9595AC62}"/>
              </a:ext>
            </a:extLst>
          </p:cNvPr>
          <p:cNvSpPr>
            <a:spLocks noGrp="1"/>
          </p:cNvSpPr>
          <p:nvPr>
            <p:ph idx="1"/>
          </p:nvPr>
        </p:nvSpPr>
        <p:spPr>
          <a:xfrm>
            <a:off x="409080" y="771525"/>
            <a:ext cx="7970539" cy="3661913"/>
          </a:xfrm>
        </p:spPr>
        <p:txBody>
          <a:bodyPr>
            <a:normAutofit fontScale="92500" lnSpcReduction="20000"/>
          </a:bodyPr>
          <a:lstStyle/>
          <a:p>
            <a:pPr>
              <a:buFont typeface="Wingdings" panose="05000000000000000000" pitchFamily="2" charset="2"/>
              <a:buChar char="Ø"/>
            </a:pPr>
            <a:r>
              <a:rPr lang="en-GB" sz="2325" dirty="0"/>
              <a:t>Increased consistency of service provision</a:t>
            </a:r>
          </a:p>
          <a:p>
            <a:pPr>
              <a:buFont typeface="Wingdings" panose="05000000000000000000" pitchFamily="2" charset="2"/>
              <a:buChar char="Ø"/>
            </a:pPr>
            <a:r>
              <a:rPr lang="en-GB" sz="2325" dirty="0"/>
              <a:t>Solving problems quickly, efficiently and with minimal customer impact</a:t>
            </a:r>
          </a:p>
          <a:p>
            <a:pPr>
              <a:buFont typeface="Wingdings" panose="05000000000000000000" pitchFamily="2" charset="2"/>
              <a:buChar char="Ø"/>
            </a:pPr>
            <a:r>
              <a:rPr lang="en-GB" sz="2325" dirty="0"/>
              <a:t>Increasing Profit by minimising and removing waste caused by error</a:t>
            </a:r>
          </a:p>
          <a:p>
            <a:pPr>
              <a:buFont typeface="Wingdings" panose="05000000000000000000" pitchFamily="2" charset="2"/>
              <a:buChar char="Ø"/>
            </a:pPr>
            <a:r>
              <a:rPr lang="en-GB" sz="2325" dirty="0"/>
              <a:t>Plus more hidden benefits;</a:t>
            </a:r>
          </a:p>
          <a:p>
            <a:pPr marL="0" indent="0">
              <a:buNone/>
            </a:pPr>
            <a:r>
              <a:rPr lang="en-GB" dirty="0"/>
              <a:t>	</a:t>
            </a:r>
            <a:r>
              <a:rPr lang="en-GB" sz="1950" dirty="0"/>
              <a:t>Improved Customer Loyalty</a:t>
            </a:r>
          </a:p>
          <a:p>
            <a:pPr marL="0" indent="0">
              <a:buNone/>
            </a:pPr>
            <a:r>
              <a:rPr lang="en-GB" sz="1950" dirty="0"/>
              <a:t>	Time Management / Man Hour Costs</a:t>
            </a:r>
          </a:p>
          <a:p>
            <a:pPr marL="0" indent="0">
              <a:buNone/>
            </a:pPr>
            <a:r>
              <a:rPr lang="en-GB" sz="1950" dirty="0"/>
              <a:t>	Reduced Cycle &amp; Service Delivery Times</a:t>
            </a:r>
          </a:p>
          <a:p>
            <a:pPr marL="0" indent="0">
              <a:buNone/>
            </a:pPr>
            <a:r>
              <a:rPr lang="en-GB" sz="1950" dirty="0"/>
              <a:t>	Strategic Planning</a:t>
            </a:r>
          </a:p>
          <a:p>
            <a:pPr marL="0" indent="0">
              <a:buNone/>
            </a:pPr>
            <a:r>
              <a:rPr lang="en-GB" sz="1950" dirty="0"/>
              <a:t>	Consistency of Supply Chain / Service Delivery Management</a:t>
            </a:r>
          </a:p>
          <a:p>
            <a:pPr lvl="1"/>
            <a:endParaRPr lang="en-GB" dirty="0"/>
          </a:p>
        </p:txBody>
      </p:sp>
      <p:pic>
        <p:nvPicPr>
          <p:cNvPr id="5" name="Picture 4">
            <a:extLst>
              <a:ext uri="{FF2B5EF4-FFF2-40B4-BE49-F238E27FC236}">
                <a16:creationId xmlns:a16="http://schemas.microsoft.com/office/drawing/2014/main" id="{2F8C0C58-5B0B-4EE1-81BB-89E47BED011D}"/>
              </a:ext>
            </a:extLst>
          </p:cNvPr>
          <p:cNvPicPr/>
          <p:nvPr/>
        </p:nvPicPr>
        <p:blipFill>
          <a:blip r:embed="rId2"/>
          <a:stretch>
            <a:fillRect/>
          </a:stretch>
        </p:blipFill>
        <p:spPr>
          <a:xfrm>
            <a:off x="5872163" y="2234565"/>
            <a:ext cx="2507456" cy="1558767"/>
          </a:xfrm>
          <a:prstGeom prst="rect">
            <a:avLst/>
          </a:prstGeom>
        </p:spPr>
      </p:pic>
    </p:spTree>
    <p:extLst>
      <p:ext uri="{BB962C8B-B14F-4D97-AF65-F5344CB8AC3E}">
        <p14:creationId xmlns:p14="http://schemas.microsoft.com/office/powerpoint/2010/main" val="2040750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D529383-F80F-41A0-86A9-FE1E0F03AC80}"/>
              </a:ext>
            </a:extLst>
          </p:cNvPr>
          <p:cNvSpPr>
            <a:spLocks noGrp="1"/>
          </p:cNvSpPr>
          <p:nvPr>
            <p:ph type="title"/>
          </p:nvPr>
        </p:nvSpPr>
        <p:spPr>
          <a:xfrm>
            <a:off x="285750" y="300038"/>
            <a:ext cx="8558212" cy="500062"/>
          </a:xfrm>
        </p:spPr>
        <p:txBody>
          <a:bodyPr>
            <a:normAutofit fontScale="90000"/>
          </a:bodyPr>
          <a:lstStyle/>
          <a:p>
            <a:r>
              <a:rPr lang="en-US" sz="2800" dirty="0">
                <a:solidFill>
                  <a:schemeClr val="accent5">
                    <a:lumMod val="75000"/>
                  </a:schemeClr>
                </a:solidFill>
                <a:latin typeface="+mj-lt"/>
              </a:rPr>
              <a:t>Improvement Technician L3 &amp; Practitioner L4 Course Contents</a:t>
            </a:r>
            <a:endParaRPr lang="en-GB" sz="2800" dirty="0">
              <a:solidFill>
                <a:schemeClr val="accent5">
                  <a:lumMod val="75000"/>
                </a:schemeClr>
              </a:solidFill>
              <a:latin typeface="+mj-lt"/>
            </a:endParaRPr>
          </a:p>
        </p:txBody>
      </p:sp>
      <p:pic>
        <p:nvPicPr>
          <p:cNvPr id="7" name="Content Placeholder 6">
            <a:extLst>
              <a:ext uri="{FF2B5EF4-FFF2-40B4-BE49-F238E27FC236}">
                <a16:creationId xmlns:a16="http://schemas.microsoft.com/office/drawing/2014/main" id="{C502EFA7-315E-4122-85EA-AD930A84B7B4}"/>
              </a:ext>
            </a:extLst>
          </p:cNvPr>
          <p:cNvPicPr>
            <a:picLocks noGrp="1"/>
          </p:cNvPicPr>
          <p:nvPr>
            <p:ph idx="1"/>
          </p:nvPr>
        </p:nvPicPr>
        <p:blipFill>
          <a:blip r:embed="rId2"/>
          <a:stretch>
            <a:fillRect/>
          </a:stretch>
        </p:blipFill>
        <p:spPr>
          <a:xfrm>
            <a:off x="406329" y="864394"/>
            <a:ext cx="1050996" cy="807244"/>
          </a:xfrm>
          <a:prstGeom prst="rect">
            <a:avLst/>
          </a:prstGeom>
        </p:spPr>
      </p:pic>
      <p:sp>
        <p:nvSpPr>
          <p:cNvPr id="8" name="Text Box 2">
            <a:extLst>
              <a:ext uri="{FF2B5EF4-FFF2-40B4-BE49-F238E27FC236}">
                <a16:creationId xmlns:a16="http://schemas.microsoft.com/office/drawing/2014/main" id="{4EC202BB-F564-4082-ABEF-60AD53DFE7E8}"/>
              </a:ext>
            </a:extLst>
          </p:cNvPr>
          <p:cNvSpPr txBox="1">
            <a:spLocks noChangeArrowheads="1"/>
          </p:cNvSpPr>
          <p:nvPr/>
        </p:nvSpPr>
        <p:spPr bwMode="auto">
          <a:xfrm>
            <a:off x="465102" y="1735932"/>
            <a:ext cx="933450" cy="238125"/>
          </a:xfrm>
          <a:prstGeom prst="rect">
            <a:avLst/>
          </a:prstGeom>
          <a:solidFill>
            <a:srgbClr val="FFFFFF"/>
          </a:solidFill>
          <a:ln w="9525">
            <a:solidFill>
              <a:schemeClr val="bg1"/>
            </a:solidFill>
            <a:miter lim="800000"/>
            <a:headEnd/>
            <a:tailEnd/>
          </a:ln>
        </p:spPr>
        <p:txBody>
          <a:bodyPr rot="0" vert="horz" wrap="square" lIns="68580" tIns="34290" rIns="68580" bIns="34290" anchor="t" anchorCtr="0">
            <a:noAutofit/>
          </a:bodyPr>
          <a:lstStyle/>
          <a:p>
            <a:pPr algn="ctr">
              <a:lnSpc>
                <a:spcPct val="107000"/>
              </a:lnSpc>
              <a:spcAft>
                <a:spcPts val="600"/>
              </a:spcAft>
            </a:pPr>
            <a:r>
              <a:rPr lang="en-GB" sz="825" b="1" dirty="0">
                <a:latin typeface="Calibri" panose="020F0502020204030204" pitchFamily="34" charset="0"/>
                <a:ea typeface="Calibri" panose="020F0502020204030204" pitchFamily="34" charset="0"/>
                <a:cs typeface="Times New Roman" panose="02020603050405020304" pitchFamily="18" charset="0"/>
              </a:rPr>
              <a:t>Compliance</a:t>
            </a:r>
            <a:endParaRPr lang="en-GB" sz="825"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FF8DF5CA-BE16-4146-A47E-211EB4F80C01}"/>
              </a:ext>
            </a:extLst>
          </p:cNvPr>
          <p:cNvPicPr/>
          <p:nvPr/>
        </p:nvPicPr>
        <p:blipFill>
          <a:blip r:embed="rId3"/>
          <a:stretch>
            <a:fillRect/>
          </a:stretch>
        </p:blipFill>
        <p:spPr>
          <a:xfrm>
            <a:off x="1713117" y="952500"/>
            <a:ext cx="1071563" cy="631031"/>
          </a:xfrm>
          <a:prstGeom prst="rect">
            <a:avLst/>
          </a:prstGeom>
        </p:spPr>
      </p:pic>
      <p:sp>
        <p:nvSpPr>
          <p:cNvPr id="10" name="Text Box 2">
            <a:extLst>
              <a:ext uri="{FF2B5EF4-FFF2-40B4-BE49-F238E27FC236}">
                <a16:creationId xmlns:a16="http://schemas.microsoft.com/office/drawing/2014/main" id="{0F68CBFB-ED5A-483C-8618-43CE1B543C6A}"/>
              </a:ext>
            </a:extLst>
          </p:cNvPr>
          <p:cNvSpPr txBox="1">
            <a:spLocks noChangeArrowheads="1"/>
          </p:cNvSpPr>
          <p:nvPr/>
        </p:nvSpPr>
        <p:spPr bwMode="auto">
          <a:xfrm>
            <a:off x="1782173" y="1735931"/>
            <a:ext cx="933450" cy="333375"/>
          </a:xfrm>
          <a:prstGeom prst="rect">
            <a:avLst/>
          </a:prstGeom>
          <a:solidFill>
            <a:srgbClr val="FFFFFF"/>
          </a:solidFill>
          <a:ln w="9525">
            <a:solidFill>
              <a:sysClr val="window" lastClr="FFFFFF"/>
            </a:solidFill>
            <a:miter lim="800000"/>
            <a:headEnd/>
            <a:tailEnd/>
          </a:ln>
        </p:spPr>
        <p:txBody>
          <a:bodyPr rot="0" vert="horz" wrap="square" lIns="68580" tIns="34290" rIns="68580" bIns="34290" anchor="t" anchorCtr="0">
            <a:noAutofit/>
          </a:bodyPr>
          <a:lstStyle/>
          <a:p>
            <a:pPr algn="ctr">
              <a:lnSpc>
                <a:spcPct val="107000"/>
              </a:lnSpc>
              <a:spcAft>
                <a:spcPts val="600"/>
              </a:spcAft>
            </a:pPr>
            <a:r>
              <a:rPr lang="en-GB" sz="825" b="1">
                <a:latin typeface="Calibri" panose="020F0502020204030204" pitchFamily="34" charset="0"/>
                <a:ea typeface="Calibri" panose="020F0502020204030204" pitchFamily="34" charset="0"/>
                <a:cs typeface="Times New Roman" panose="02020603050405020304" pitchFamily="18" charset="0"/>
              </a:rPr>
              <a:t>Team Formation &amp; Leadership</a:t>
            </a:r>
            <a:endParaRPr lang="en-GB" sz="825">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B7100444-5B0D-4E7B-AC94-C32C1D4DC938}"/>
              </a:ext>
            </a:extLst>
          </p:cNvPr>
          <p:cNvPicPr/>
          <p:nvPr/>
        </p:nvPicPr>
        <p:blipFill>
          <a:blip r:embed="rId4"/>
          <a:stretch>
            <a:fillRect/>
          </a:stretch>
        </p:blipFill>
        <p:spPr>
          <a:xfrm>
            <a:off x="3040472" y="980122"/>
            <a:ext cx="1143000" cy="603409"/>
          </a:xfrm>
          <a:prstGeom prst="rect">
            <a:avLst/>
          </a:prstGeom>
        </p:spPr>
      </p:pic>
      <p:sp>
        <p:nvSpPr>
          <p:cNvPr id="12" name="Text Box 2">
            <a:extLst>
              <a:ext uri="{FF2B5EF4-FFF2-40B4-BE49-F238E27FC236}">
                <a16:creationId xmlns:a16="http://schemas.microsoft.com/office/drawing/2014/main" id="{D3313E04-5D8E-426E-B7D7-323D815ABB9E}"/>
              </a:ext>
            </a:extLst>
          </p:cNvPr>
          <p:cNvSpPr txBox="1">
            <a:spLocks noChangeArrowheads="1"/>
          </p:cNvSpPr>
          <p:nvPr/>
        </p:nvSpPr>
        <p:spPr bwMode="auto">
          <a:xfrm>
            <a:off x="3145247" y="1671638"/>
            <a:ext cx="933450" cy="333375"/>
          </a:xfrm>
          <a:prstGeom prst="rect">
            <a:avLst/>
          </a:prstGeom>
          <a:solidFill>
            <a:srgbClr val="FFFFFF"/>
          </a:solidFill>
          <a:ln w="9525">
            <a:solidFill>
              <a:sysClr val="window" lastClr="FFFFFF"/>
            </a:solidFill>
            <a:miter lim="800000"/>
            <a:headEnd/>
            <a:tailEnd/>
          </a:ln>
        </p:spPr>
        <p:txBody>
          <a:bodyPr rot="0" vert="horz" wrap="square" lIns="68580" tIns="34290" rIns="68580" bIns="34290" anchor="t" anchorCtr="0">
            <a:noAutofit/>
          </a:bodyPr>
          <a:lstStyle/>
          <a:p>
            <a:pPr algn="ctr">
              <a:lnSpc>
                <a:spcPct val="107000"/>
              </a:lnSpc>
              <a:spcAft>
                <a:spcPts val="600"/>
              </a:spcAft>
            </a:pPr>
            <a:r>
              <a:rPr lang="en-GB" sz="825" b="1">
                <a:latin typeface="Calibri" panose="020F0502020204030204" pitchFamily="34" charset="0"/>
                <a:ea typeface="Calibri" panose="020F0502020204030204" pitchFamily="34" charset="0"/>
                <a:cs typeface="Times New Roman" panose="02020603050405020304" pitchFamily="18" charset="0"/>
              </a:rPr>
              <a:t>Project Management</a:t>
            </a:r>
            <a:endParaRPr lang="en-GB" sz="825">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81C2065D-48A4-4E55-84AB-9AB194B2B675}"/>
              </a:ext>
            </a:extLst>
          </p:cNvPr>
          <p:cNvPicPr/>
          <p:nvPr/>
        </p:nvPicPr>
        <p:blipFill>
          <a:blip r:embed="rId5"/>
          <a:stretch>
            <a:fillRect/>
          </a:stretch>
        </p:blipFill>
        <p:spPr>
          <a:xfrm>
            <a:off x="4439263" y="835581"/>
            <a:ext cx="881063" cy="836057"/>
          </a:xfrm>
          <a:prstGeom prst="rect">
            <a:avLst/>
          </a:prstGeom>
        </p:spPr>
      </p:pic>
      <p:sp>
        <p:nvSpPr>
          <p:cNvPr id="14" name="Text Box 2">
            <a:extLst>
              <a:ext uri="{FF2B5EF4-FFF2-40B4-BE49-F238E27FC236}">
                <a16:creationId xmlns:a16="http://schemas.microsoft.com/office/drawing/2014/main" id="{0D42632F-84AB-4530-9ECB-957DFE078937}"/>
              </a:ext>
            </a:extLst>
          </p:cNvPr>
          <p:cNvSpPr txBox="1">
            <a:spLocks noChangeArrowheads="1"/>
          </p:cNvSpPr>
          <p:nvPr/>
        </p:nvSpPr>
        <p:spPr bwMode="auto">
          <a:xfrm>
            <a:off x="4413070" y="1688307"/>
            <a:ext cx="933450" cy="333375"/>
          </a:xfrm>
          <a:prstGeom prst="rect">
            <a:avLst/>
          </a:prstGeom>
          <a:solidFill>
            <a:srgbClr val="FFFFFF"/>
          </a:solidFill>
          <a:ln w="9525">
            <a:solidFill>
              <a:sysClr val="window" lastClr="FFFFFF"/>
            </a:solidFill>
            <a:miter lim="800000"/>
            <a:headEnd/>
            <a:tailEnd/>
          </a:ln>
        </p:spPr>
        <p:txBody>
          <a:bodyPr rot="0" vert="horz" wrap="square" lIns="68580" tIns="34290" rIns="68580" bIns="34290" anchor="t" anchorCtr="0">
            <a:noAutofit/>
          </a:bodyPr>
          <a:lstStyle/>
          <a:p>
            <a:pPr algn="ctr">
              <a:lnSpc>
                <a:spcPct val="107000"/>
              </a:lnSpc>
              <a:spcAft>
                <a:spcPts val="600"/>
              </a:spcAft>
            </a:pPr>
            <a:r>
              <a:rPr lang="en-GB" sz="825" b="1" dirty="0">
                <a:latin typeface="Calibri" panose="020F0502020204030204" pitchFamily="34" charset="0"/>
                <a:ea typeface="Calibri" panose="020F0502020204030204" pitchFamily="34" charset="0"/>
                <a:cs typeface="Times New Roman" panose="02020603050405020304" pitchFamily="18" charset="0"/>
              </a:rPr>
              <a:t>Presentation &amp; Reporting</a:t>
            </a:r>
            <a:endParaRPr lang="en-GB" sz="825"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3236A646-8DA6-4A33-9E73-C1B32900A133}"/>
              </a:ext>
            </a:extLst>
          </p:cNvPr>
          <p:cNvPicPr/>
          <p:nvPr/>
        </p:nvPicPr>
        <p:blipFill>
          <a:blip r:embed="rId6"/>
          <a:stretch>
            <a:fillRect/>
          </a:stretch>
        </p:blipFill>
        <p:spPr>
          <a:xfrm>
            <a:off x="5576118" y="971549"/>
            <a:ext cx="890588" cy="592931"/>
          </a:xfrm>
          <a:prstGeom prst="rect">
            <a:avLst/>
          </a:prstGeom>
        </p:spPr>
      </p:pic>
      <p:sp>
        <p:nvSpPr>
          <p:cNvPr id="16" name="Text Box 2">
            <a:extLst>
              <a:ext uri="{FF2B5EF4-FFF2-40B4-BE49-F238E27FC236}">
                <a16:creationId xmlns:a16="http://schemas.microsoft.com/office/drawing/2014/main" id="{9EE234DE-1637-4F49-A293-F95B510ADBFE}"/>
              </a:ext>
            </a:extLst>
          </p:cNvPr>
          <p:cNvSpPr txBox="1">
            <a:spLocks noChangeArrowheads="1"/>
          </p:cNvSpPr>
          <p:nvPr/>
        </p:nvSpPr>
        <p:spPr bwMode="auto">
          <a:xfrm>
            <a:off x="5554687" y="1640682"/>
            <a:ext cx="933450" cy="333375"/>
          </a:xfrm>
          <a:prstGeom prst="rect">
            <a:avLst/>
          </a:prstGeom>
          <a:solidFill>
            <a:srgbClr val="FFFFFF"/>
          </a:solidFill>
          <a:ln w="9525">
            <a:solidFill>
              <a:sysClr val="window" lastClr="FFFFFF"/>
            </a:solidFill>
            <a:miter lim="800000"/>
            <a:headEnd/>
            <a:tailEnd/>
          </a:ln>
        </p:spPr>
        <p:txBody>
          <a:bodyPr rot="0" vert="horz" wrap="square" lIns="68580" tIns="34290" rIns="68580" bIns="34290" anchor="t" anchorCtr="0">
            <a:noAutofit/>
          </a:bodyPr>
          <a:lstStyle/>
          <a:p>
            <a:pPr algn="ctr">
              <a:lnSpc>
                <a:spcPct val="107000"/>
              </a:lnSpc>
              <a:spcAft>
                <a:spcPts val="600"/>
              </a:spcAft>
            </a:pPr>
            <a:r>
              <a:rPr lang="en-GB" sz="825" b="1">
                <a:latin typeface="Calibri" panose="020F0502020204030204" pitchFamily="34" charset="0"/>
                <a:ea typeface="Calibri" panose="020F0502020204030204" pitchFamily="34" charset="0"/>
                <a:cs typeface="Times New Roman" panose="02020603050405020304" pitchFamily="18" charset="0"/>
              </a:rPr>
              <a:t>Change Management</a:t>
            </a:r>
            <a:endParaRPr lang="en-GB" sz="825">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A0B7C477-6E1F-4BD9-BF19-E7F362956A18}"/>
              </a:ext>
            </a:extLst>
          </p:cNvPr>
          <p:cNvPicPr/>
          <p:nvPr/>
        </p:nvPicPr>
        <p:blipFill>
          <a:blip r:embed="rId7"/>
          <a:stretch>
            <a:fillRect/>
          </a:stretch>
        </p:blipFill>
        <p:spPr>
          <a:xfrm>
            <a:off x="6722498" y="804625"/>
            <a:ext cx="933450" cy="836057"/>
          </a:xfrm>
          <a:prstGeom prst="rect">
            <a:avLst/>
          </a:prstGeom>
        </p:spPr>
      </p:pic>
      <p:sp>
        <p:nvSpPr>
          <p:cNvPr id="18" name="Text Box 2">
            <a:extLst>
              <a:ext uri="{FF2B5EF4-FFF2-40B4-BE49-F238E27FC236}">
                <a16:creationId xmlns:a16="http://schemas.microsoft.com/office/drawing/2014/main" id="{941FD091-9182-4F1D-A232-C50BD834C31F}"/>
              </a:ext>
            </a:extLst>
          </p:cNvPr>
          <p:cNvSpPr txBox="1">
            <a:spLocks noChangeArrowheads="1"/>
          </p:cNvSpPr>
          <p:nvPr/>
        </p:nvSpPr>
        <p:spPr bwMode="auto">
          <a:xfrm>
            <a:off x="6722498" y="1640682"/>
            <a:ext cx="933450" cy="333375"/>
          </a:xfrm>
          <a:prstGeom prst="rect">
            <a:avLst/>
          </a:prstGeom>
          <a:solidFill>
            <a:srgbClr val="FFFFFF"/>
          </a:solidFill>
          <a:ln w="9525">
            <a:solidFill>
              <a:sysClr val="window" lastClr="FFFFFF"/>
            </a:solidFill>
            <a:miter lim="800000"/>
            <a:headEnd/>
            <a:tailEnd/>
          </a:ln>
        </p:spPr>
        <p:txBody>
          <a:bodyPr rot="0" vert="horz" wrap="square" lIns="68580" tIns="34290" rIns="68580" bIns="34290" anchor="t" anchorCtr="0">
            <a:noAutofit/>
          </a:bodyPr>
          <a:lstStyle/>
          <a:p>
            <a:pPr algn="ctr">
              <a:lnSpc>
                <a:spcPct val="107000"/>
              </a:lnSpc>
              <a:spcAft>
                <a:spcPts val="600"/>
              </a:spcAft>
            </a:pPr>
            <a:r>
              <a:rPr lang="en-GB" sz="825" b="1">
                <a:latin typeface="Calibri" panose="020F0502020204030204" pitchFamily="34" charset="0"/>
                <a:ea typeface="Calibri" panose="020F0502020204030204" pitchFamily="34" charset="0"/>
                <a:cs typeface="Times New Roman" panose="02020603050405020304" pitchFamily="18" charset="0"/>
              </a:rPr>
              <a:t>Principles &amp; Methods</a:t>
            </a:r>
            <a:endParaRPr lang="en-GB" sz="825">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46FA13FA-FCE1-49D1-8F85-AB2839F1D914}"/>
              </a:ext>
            </a:extLst>
          </p:cNvPr>
          <p:cNvPicPr/>
          <p:nvPr/>
        </p:nvPicPr>
        <p:blipFill>
          <a:blip r:embed="rId8"/>
          <a:stretch>
            <a:fillRect/>
          </a:stretch>
        </p:blipFill>
        <p:spPr>
          <a:xfrm>
            <a:off x="7911739" y="943449"/>
            <a:ext cx="766763" cy="649129"/>
          </a:xfrm>
          <a:prstGeom prst="rect">
            <a:avLst/>
          </a:prstGeom>
        </p:spPr>
      </p:pic>
      <p:sp>
        <p:nvSpPr>
          <p:cNvPr id="20" name="Text Box 2">
            <a:extLst>
              <a:ext uri="{FF2B5EF4-FFF2-40B4-BE49-F238E27FC236}">
                <a16:creationId xmlns:a16="http://schemas.microsoft.com/office/drawing/2014/main" id="{28AD6435-E7DA-4DDF-98EA-3837D20B3A38}"/>
              </a:ext>
            </a:extLst>
          </p:cNvPr>
          <p:cNvSpPr txBox="1">
            <a:spLocks noChangeArrowheads="1"/>
          </p:cNvSpPr>
          <p:nvPr/>
        </p:nvSpPr>
        <p:spPr bwMode="auto">
          <a:xfrm>
            <a:off x="7828396" y="1640682"/>
            <a:ext cx="933450" cy="333375"/>
          </a:xfrm>
          <a:prstGeom prst="rect">
            <a:avLst/>
          </a:prstGeom>
          <a:solidFill>
            <a:srgbClr val="FFFFFF"/>
          </a:solidFill>
          <a:ln w="9525">
            <a:solidFill>
              <a:sysClr val="window" lastClr="FFFFFF"/>
            </a:solidFill>
            <a:miter lim="800000"/>
            <a:headEnd/>
            <a:tailEnd/>
          </a:ln>
        </p:spPr>
        <p:txBody>
          <a:bodyPr rot="0" vert="horz" wrap="square" lIns="68580" tIns="34290" rIns="68580" bIns="34290" anchor="t" anchorCtr="0">
            <a:noAutofit/>
          </a:bodyPr>
          <a:lstStyle/>
          <a:p>
            <a:pPr algn="ctr">
              <a:lnSpc>
                <a:spcPct val="107000"/>
              </a:lnSpc>
              <a:spcAft>
                <a:spcPts val="600"/>
              </a:spcAft>
            </a:pPr>
            <a:r>
              <a:rPr lang="en-GB" sz="825" b="1">
                <a:latin typeface="Calibri" panose="020F0502020204030204" pitchFamily="34" charset="0"/>
                <a:ea typeface="Calibri" panose="020F0502020204030204" pitchFamily="34" charset="0"/>
                <a:cs typeface="Times New Roman" panose="02020603050405020304" pitchFamily="18" charset="0"/>
              </a:rPr>
              <a:t>Project Selection &amp; Scope</a:t>
            </a:r>
            <a:endParaRPr lang="en-GB" sz="825">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20">
            <a:extLst>
              <a:ext uri="{FF2B5EF4-FFF2-40B4-BE49-F238E27FC236}">
                <a16:creationId xmlns:a16="http://schemas.microsoft.com/office/drawing/2014/main" id="{F5CEE02B-6F57-48BE-BA4E-9DD1D6737E4D}"/>
              </a:ext>
            </a:extLst>
          </p:cNvPr>
          <p:cNvPicPr/>
          <p:nvPr/>
        </p:nvPicPr>
        <p:blipFill>
          <a:blip r:embed="rId9"/>
          <a:stretch>
            <a:fillRect/>
          </a:stretch>
        </p:blipFill>
        <p:spPr>
          <a:xfrm>
            <a:off x="774664" y="2255752"/>
            <a:ext cx="700088" cy="667226"/>
          </a:xfrm>
          <a:prstGeom prst="rect">
            <a:avLst/>
          </a:prstGeom>
        </p:spPr>
      </p:pic>
      <p:sp>
        <p:nvSpPr>
          <p:cNvPr id="22" name="Text Box 2">
            <a:extLst>
              <a:ext uri="{FF2B5EF4-FFF2-40B4-BE49-F238E27FC236}">
                <a16:creationId xmlns:a16="http://schemas.microsoft.com/office/drawing/2014/main" id="{5E3610D1-A681-4D1F-AE0B-06744874A629}"/>
              </a:ext>
            </a:extLst>
          </p:cNvPr>
          <p:cNvSpPr txBox="1">
            <a:spLocks noChangeArrowheads="1"/>
          </p:cNvSpPr>
          <p:nvPr/>
        </p:nvSpPr>
        <p:spPr bwMode="auto">
          <a:xfrm>
            <a:off x="657983" y="2922978"/>
            <a:ext cx="933450" cy="333375"/>
          </a:xfrm>
          <a:prstGeom prst="rect">
            <a:avLst/>
          </a:prstGeom>
          <a:solidFill>
            <a:srgbClr val="FFFFFF"/>
          </a:solidFill>
          <a:ln w="9525">
            <a:solidFill>
              <a:sysClr val="window" lastClr="FFFFFF"/>
            </a:solidFill>
            <a:miter lim="800000"/>
            <a:headEnd/>
            <a:tailEnd/>
          </a:ln>
        </p:spPr>
        <p:txBody>
          <a:bodyPr rot="0" vert="horz" wrap="square" lIns="68580" tIns="34290" rIns="68580" bIns="34290" anchor="t" anchorCtr="0">
            <a:noAutofit/>
          </a:bodyPr>
          <a:lstStyle/>
          <a:p>
            <a:pPr algn="ctr">
              <a:lnSpc>
                <a:spcPct val="107000"/>
              </a:lnSpc>
              <a:spcAft>
                <a:spcPts val="600"/>
              </a:spcAft>
            </a:pPr>
            <a:r>
              <a:rPr lang="en-GB" sz="825" b="1">
                <a:latin typeface="Calibri" panose="020F0502020204030204" pitchFamily="34" charset="0"/>
                <a:ea typeface="Calibri" panose="020F0502020204030204" pitchFamily="34" charset="0"/>
                <a:cs typeface="Times New Roman" panose="02020603050405020304" pitchFamily="18" charset="0"/>
              </a:rPr>
              <a:t>Problem Definition</a:t>
            </a:r>
            <a:endParaRPr lang="en-GB" sz="825">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22">
            <a:extLst>
              <a:ext uri="{FF2B5EF4-FFF2-40B4-BE49-F238E27FC236}">
                <a16:creationId xmlns:a16="http://schemas.microsoft.com/office/drawing/2014/main" id="{3F511163-9518-4D6D-B200-2F5B5FC5551E}"/>
              </a:ext>
            </a:extLst>
          </p:cNvPr>
          <p:cNvPicPr/>
          <p:nvPr/>
        </p:nvPicPr>
        <p:blipFill>
          <a:blip r:embed="rId10"/>
          <a:stretch>
            <a:fillRect/>
          </a:stretch>
        </p:blipFill>
        <p:spPr>
          <a:xfrm>
            <a:off x="1975055" y="2336952"/>
            <a:ext cx="867251" cy="504825"/>
          </a:xfrm>
          <a:prstGeom prst="rect">
            <a:avLst/>
          </a:prstGeom>
        </p:spPr>
      </p:pic>
      <p:sp>
        <p:nvSpPr>
          <p:cNvPr id="24" name="Text Box 2">
            <a:extLst>
              <a:ext uri="{FF2B5EF4-FFF2-40B4-BE49-F238E27FC236}">
                <a16:creationId xmlns:a16="http://schemas.microsoft.com/office/drawing/2014/main" id="{17F85D16-15D3-4B70-A5C4-7F5240936E9F}"/>
              </a:ext>
            </a:extLst>
          </p:cNvPr>
          <p:cNvSpPr txBox="1">
            <a:spLocks noChangeArrowheads="1"/>
          </p:cNvSpPr>
          <p:nvPr/>
        </p:nvSpPr>
        <p:spPr bwMode="auto">
          <a:xfrm>
            <a:off x="1905998" y="2920358"/>
            <a:ext cx="933450" cy="333375"/>
          </a:xfrm>
          <a:prstGeom prst="rect">
            <a:avLst/>
          </a:prstGeom>
          <a:solidFill>
            <a:srgbClr val="FFFFFF"/>
          </a:solidFill>
          <a:ln w="9525">
            <a:solidFill>
              <a:sysClr val="window" lastClr="FFFFFF"/>
            </a:solidFill>
            <a:miter lim="800000"/>
            <a:headEnd/>
            <a:tailEnd/>
          </a:ln>
        </p:spPr>
        <p:txBody>
          <a:bodyPr rot="0" vert="horz" wrap="square" lIns="68580" tIns="34290" rIns="68580" bIns="34290" anchor="t" anchorCtr="0">
            <a:noAutofit/>
          </a:bodyPr>
          <a:lstStyle/>
          <a:p>
            <a:pPr algn="ctr">
              <a:lnSpc>
                <a:spcPct val="107000"/>
              </a:lnSpc>
              <a:spcAft>
                <a:spcPts val="600"/>
              </a:spcAft>
            </a:pPr>
            <a:r>
              <a:rPr lang="en-GB" sz="825" b="1">
                <a:latin typeface="Calibri" panose="020F0502020204030204" pitchFamily="34" charset="0"/>
                <a:ea typeface="Calibri" panose="020F0502020204030204" pitchFamily="34" charset="0"/>
                <a:cs typeface="Times New Roman" panose="02020603050405020304" pitchFamily="18" charset="0"/>
              </a:rPr>
              <a:t>Process Mapping &amp; Analysis</a:t>
            </a:r>
            <a:endParaRPr lang="en-GB" sz="825">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F05A6AF7-17AA-4752-A3A4-BFFE49B25966}"/>
              </a:ext>
            </a:extLst>
          </p:cNvPr>
          <p:cNvPicPr/>
          <p:nvPr/>
        </p:nvPicPr>
        <p:blipFill>
          <a:blip r:embed="rId11"/>
          <a:stretch>
            <a:fillRect/>
          </a:stretch>
        </p:blipFill>
        <p:spPr>
          <a:xfrm>
            <a:off x="3464334" y="2289327"/>
            <a:ext cx="681038" cy="600075"/>
          </a:xfrm>
          <a:prstGeom prst="rect">
            <a:avLst/>
          </a:prstGeom>
        </p:spPr>
      </p:pic>
      <p:sp>
        <p:nvSpPr>
          <p:cNvPr id="26" name="Text Box 2">
            <a:extLst>
              <a:ext uri="{FF2B5EF4-FFF2-40B4-BE49-F238E27FC236}">
                <a16:creationId xmlns:a16="http://schemas.microsoft.com/office/drawing/2014/main" id="{0244D0CE-59C9-4104-A8A7-23C6AFE5139F}"/>
              </a:ext>
            </a:extLst>
          </p:cNvPr>
          <p:cNvSpPr txBox="1">
            <a:spLocks noChangeArrowheads="1"/>
          </p:cNvSpPr>
          <p:nvPr/>
        </p:nvSpPr>
        <p:spPr bwMode="auto">
          <a:xfrm>
            <a:off x="3338128" y="2922500"/>
            <a:ext cx="933450" cy="333375"/>
          </a:xfrm>
          <a:prstGeom prst="rect">
            <a:avLst/>
          </a:prstGeom>
          <a:solidFill>
            <a:srgbClr val="FFFFFF"/>
          </a:solidFill>
          <a:ln w="9525">
            <a:solidFill>
              <a:sysClr val="window" lastClr="FFFFFF"/>
            </a:solidFill>
            <a:miter lim="800000"/>
            <a:headEnd/>
            <a:tailEnd/>
          </a:ln>
        </p:spPr>
        <p:txBody>
          <a:bodyPr rot="0" vert="horz" wrap="square" lIns="68580" tIns="34290" rIns="68580" bIns="34290" anchor="t" anchorCtr="0">
            <a:noAutofit/>
          </a:bodyPr>
          <a:lstStyle/>
          <a:p>
            <a:pPr algn="ctr">
              <a:lnSpc>
                <a:spcPct val="107000"/>
              </a:lnSpc>
              <a:spcAft>
                <a:spcPts val="600"/>
              </a:spcAft>
            </a:pPr>
            <a:r>
              <a:rPr lang="en-GB" sz="825" b="1">
                <a:latin typeface="Calibri" panose="020F0502020204030204" pitchFamily="34" charset="0"/>
                <a:ea typeface="Calibri" panose="020F0502020204030204" pitchFamily="34" charset="0"/>
                <a:cs typeface="Times New Roman" panose="02020603050405020304" pitchFamily="18" charset="0"/>
              </a:rPr>
              <a:t>Data Analysis</a:t>
            </a:r>
            <a:endParaRPr lang="en-GB" sz="825">
              <a:latin typeface="Calibri" panose="020F0502020204030204" pitchFamily="34" charset="0"/>
              <a:ea typeface="Calibri" panose="020F0502020204030204" pitchFamily="34" charset="0"/>
              <a:cs typeface="Times New Roman" panose="02020603050405020304" pitchFamily="18" charset="0"/>
            </a:endParaRPr>
          </a:p>
        </p:txBody>
      </p:sp>
      <p:pic>
        <p:nvPicPr>
          <p:cNvPr id="27" name="Picture 26">
            <a:extLst>
              <a:ext uri="{FF2B5EF4-FFF2-40B4-BE49-F238E27FC236}">
                <a16:creationId xmlns:a16="http://schemas.microsoft.com/office/drawing/2014/main" id="{0268AE3E-B267-4845-B34D-A214D7DCED5C}"/>
              </a:ext>
            </a:extLst>
          </p:cNvPr>
          <p:cNvPicPr/>
          <p:nvPr/>
        </p:nvPicPr>
        <p:blipFill>
          <a:blip r:embed="rId12"/>
          <a:stretch>
            <a:fillRect/>
          </a:stretch>
        </p:blipFill>
        <p:spPr>
          <a:xfrm>
            <a:off x="4413070" y="2290521"/>
            <a:ext cx="1319213" cy="503396"/>
          </a:xfrm>
          <a:prstGeom prst="rect">
            <a:avLst/>
          </a:prstGeom>
        </p:spPr>
      </p:pic>
      <p:sp>
        <p:nvSpPr>
          <p:cNvPr id="28" name="Text Box 2">
            <a:extLst>
              <a:ext uri="{FF2B5EF4-FFF2-40B4-BE49-F238E27FC236}">
                <a16:creationId xmlns:a16="http://schemas.microsoft.com/office/drawing/2014/main" id="{595F99DE-DC1E-4F7B-8755-E589B6E7CD28}"/>
              </a:ext>
            </a:extLst>
          </p:cNvPr>
          <p:cNvSpPr txBox="1">
            <a:spLocks noChangeArrowheads="1"/>
          </p:cNvSpPr>
          <p:nvPr/>
        </p:nvSpPr>
        <p:spPr bwMode="auto">
          <a:xfrm>
            <a:off x="4632145" y="2920358"/>
            <a:ext cx="933450" cy="333375"/>
          </a:xfrm>
          <a:prstGeom prst="rect">
            <a:avLst/>
          </a:prstGeom>
          <a:solidFill>
            <a:srgbClr val="FFFFFF"/>
          </a:solidFill>
          <a:ln w="9525">
            <a:solidFill>
              <a:sysClr val="window" lastClr="FFFFFF"/>
            </a:solidFill>
            <a:miter lim="800000"/>
            <a:headEnd/>
            <a:tailEnd/>
          </a:ln>
        </p:spPr>
        <p:txBody>
          <a:bodyPr rot="0" vert="horz" wrap="square" lIns="68580" tIns="34290" rIns="68580" bIns="34290" anchor="t" anchorCtr="0">
            <a:noAutofit/>
          </a:bodyPr>
          <a:lstStyle/>
          <a:p>
            <a:pPr algn="ctr">
              <a:lnSpc>
                <a:spcPct val="107000"/>
              </a:lnSpc>
              <a:spcAft>
                <a:spcPts val="600"/>
              </a:spcAft>
            </a:pPr>
            <a:r>
              <a:rPr lang="en-GB" sz="825" b="1">
                <a:latin typeface="Calibri" panose="020F0502020204030204" pitchFamily="34" charset="0"/>
                <a:ea typeface="Calibri" panose="020F0502020204030204" pitchFamily="34" charset="0"/>
                <a:cs typeface="Times New Roman" panose="02020603050405020304" pitchFamily="18" charset="0"/>
              </a:rPr>
              <a:t>Measurement Systems</a:t>
            </a:r>
            <a:endParaRPr lang="en-GB" sz="825">
              <a:latin typeface="Calibri" panose="020F0502020204030204" pitchFamily="34" charset="0"/>
              <a:ea typeface="Calibri" panose="020F0502020204030204" pitchFamily="34" charset="0"/>
              <a:cs typeface="Times New Roman" panose="02020603050405020304" pitchFamily="18" charset="0"/>
            </a:endParaRPr>
          </a:p>
        </p:txBody>
      </p:sp>
      <p:pic>
        <p:nvPicPr>
          <p:cNvPr id="29" name="Picture 28">
            <a:extLst>
              <a:ext uri="{FF2B5EF4-FFF2-40B4-BE49-F238E27FC236}">
                <a16:creationId xmlns:a16="http://schemas.microsoft.com/office/drawing/2014/main" id="{2DFDBABB-7007-4999-9DBD-966E2E87C338}"/>
              </a:ext>
            </a:extLst>
          </p:cNvPr>
          <p:cNvPicPr/>
          <p:nvPr/>
        </p:nvPicPr>
        <p:blipFill>
          <a:blip r:embed="rId13"/>
          <a:stretch>
            <a:fillRect/>
          </a:stretch>
        </p:blipFill>
        <p:spPr>
          <a:xfrm>
            <a:off x="5938068" y="2217414"/>
            <a:ext cx="919163" cy="671989"/>
          </a:xfrm>
          <a:prstGeom prst="rect">
            <a:avLst/>
          </a:prstGeom>
        </p:spPr>
      </p:pic>
      <p:sp>
        <p:nvSpPr>
          <p:cNvPr id="30" name="Text Box 2">
            <a:extLst>
              <a:ext uri="{FF2B5EF4-FFF2-40B4-BE49-F238E27FC236}">
                <a16:creationId xmlns:a16="http://schemas.microsoft.com/office/drawing/2014/main" id="{47CBD766-4C8A-4F05-A580-61A5F85A17C6}"/>
              </a:ext>
            </a:extLst>
          </p:cNvPr>
          <p:cNvSpPr txBox="1">
            <a:spLocks noChangeArrowheads="1"/>
          </p:cNvSpPr>
          <p:nvPr/>
        </p:nvSpPr>
        <p:spPr bwMode="auto">
          <a:xfrm>
            <a:off x="5938068" y="2920358"/>
            <a:ext cx="933450" cy="333375"/>
          </a:xfrm>
          <a:prstGeom prst="rect">
            <a:avLst/>
          </a:prstGeom>
          <a:solidFill>
            <a:srgbClr val="FFFFFF"/>
          </a:solidFill>
          <a:ln w="9525">
            <a:solidFill>
              <a:sysClr val="window" lastClr="FFFFFF"/>
            </a:solidFill>
            <a:miter lim="800000"/>
            <a:headEnd/>
            <a:tailEnd/>
          </a:ln>
        </p:spPr>
        <p:txBody>
          <a:bodyPr rot="0" vert="horz" wrap="square" lIns="68580" tIns="34290" rIns="68580" bIns="34290" anchor="t" anchorCtr="0">
            <a:noAutofit/>
          </a:bodyPr>
          <a:lstStyle/>
          <a:p>
            <a:pPr algn="ctr">
              <a:lnSpc>
                <a:spcPct val="107000"/>
              </a:lnSpc>
              <a:spcAft>
                <a:spcPts val="600"/>
              </a:spcAft>
            </a:pPr>
            <a:r>
              <a:rPr lang="en-GB" sz="825" b="1">
                <a:latin typeface="Calibri" panose="020F0502020204030204" pitchFamily="34" charset="0"/>
                <a:ea typeface="Calibri" panose="020F0502020204030204" pitchFamily="34" charset="0"/>
                <a:cs typeface="Times New Roman" panose="02020603050405020304" pitchFamily="18" charset="0"/>
              </a:rPr>
              <a:t>Basic Statistics &amp; Measures</a:t>
            </a:r>
            <a:endParaRPr lang="en-GB" sz="825">
              <a:latin typeface="Calibri" panose="020F0502020204030204" pitchFamily="34" charset="0"/>
              <a:ea typeface="Calibri" panose="020F0502020204030204" pitchFamily="34" charset="0"/>
              <a:cs typeface="Times New Roman" panose="02020603050405020304" pitchFamily="18" charset="0"/>
            </a:endParaRPr>
          </a:p>
        </p:txBody>
      </p:sp>
      <p:pic>
        <p:nvPicPr>
          <p:cNvPr id="31" name="Picture 30">
            <a:extLst>
              <a:ext uri="{FF2B5EF4-FFF2-40B4-BE49-F238E27FC236}">
                <a16:creationId xmlns:a16="http://schemas.microsoft.com/office/drawing/2014/main" id="{2F30DA48-3417-41A5-A877-1A389EF2F59D}"/>
              </a:ext>
            </a:extLst>
          </p:cNvPr>
          <p:cNvPicPr/>
          <p:nvPr/>
        </p:nvPicPr>
        <p:blipFill>
          <a:blip r:embed="rId14"/>
          <a:stretch>
            <a:fillRect/>
          </a:stretch>
        </p:blipFill>
        <p:spPr>
          <a:xfrm>
            <a:off x="7223760" y="2224795"/>
            <a:ext cx="1025843" cy="657225"/>
          </a:xfrm>
          <a:prstGeom prst="rect">
            <a:avLst/>
          </a:prstGeom>
        </p:spPr>
      </p:pic>
      <p:sp>
        <p:nvSpPr>
          <p:cNvPr id="32" name="Text Box 2">
            <a:extLst>
              <a:ext uri="{FF2B5EF4-FFF2-40B4-BE49-F238E27FC236}">
                <a16:creationId xmlns:a16="http://schemas.microsoft.com/office/drawing/2014/main" id="{B55D09D5-4EB4-427B-8E0E-044B4B2C427C}"/>
              </a:ext>
            </a:extLst>
          </p:cNvPr>
          <p:cNvSpPr txBox="1">
            <a:spLocks noChangeArrowheads="1"/>
          </p:cNvSpPr>
          <p:nvPr/>
        </p:nvSpPr>
        <p:spPr bwMode="auto">
          <a:xfrm>
            <a:off x="7244715" y="2926312"/>
            <a:ext cx="1004888" cy="333375"/>
          </a:xfrm>
          <a:prstGeom prst="rect">
            <a:avLst/>
          </a:prstGeom>
          <a:solidFill>
            <a:srgbClr val="FFFFFF"/>
          </a:solidFill>
          <a:ln w="9525">
            <a:solidFill>
              <a:sysClr val="window" lastClr="FFFFFF"/>
            </a:solidFill>
            <a:miter lim="800000"/>
            <a:headEnd/>
            <a:tailEnd/>
          </a:ln>
        </p:spPr>
        <p:txBody>
          <a:bodyPr rot="0" vert="horz" wrap="square" lIns="68580" tIns="34290" rIns="68580" bIns="34290" anchor="t" anchorCtr="0">
            <a:noAutofit/>
          </a:bodyPr>
          <a:lstStyle/>
          <a:p>
            <a:pPr algn="ctr">
              <a:lnSpc>
                <a:spcPct val="107000"/>
              </a:lnSpc>
              <a:spcAft>
                <a:spcPts val="600"/>
              </a:spcAft>
            </a:pPr>
            <a:r>
              <a:rPr lang="en-GB" sz="825" b="1">
                <a:latin typeface="Calibri" panose="020F0502020204030204" pitchFamily="34" charset="0"/>
                <a:ea typeface="Calibri" panose="020F0502020204030204" pitchFamily="34" charset="0"/>
                <a:cs typeface="Times New Roman" panose="02020603050405020304" pitchFamily="18" charset="0"/>
              </a:rPr>
              <a:t>Data Analysis, Statistical Methods</a:t>
            </a:r>
            <a:endParaRPr lang="en-GB" sz="825">
              <a:latin typeface="Calibri" panose="020F0502020204030204" pitchFamily="34" charset="0"/>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9150D449-D04D-403E-98A6-4887FC8AABC2}"/>
              </a:ext>
            </a:extLst>
          </p:cNvPr>
          <p:cNvPicPr/>
          <p:nvPr/>
        </p:nvPicPr>
        <p:blipFill>
          <a:blip r:embed="rId15"/>
          <a:stretch>
            <a:fillRect/>
          </a:stretch>
        </p:blipFill>
        <p:spPr>
          <a:xfrm>
            <a:off x="406329" y="3420906"/>
            <a:ext cx="1020604" cy="614363"/>
          </a:xfrm>
          <a:prstGeom prst="rect">
            <a:avLst/>
          </a:prstGeom>
        </p:spPr>
      </p:pic>
      <p:sp>
        <p:nvSpPr>
          <p:cNvPr id="34" name="Text Box 2">
            <a:extLst>
              <a:ext uri="{FF2B5EF4-FFF2-40B4-BE49-F238E27FC236}">
                <a16:creationId xmlns:a16="http://schemas.microsoft.com/office/drawing/2014/main" id="{A260B3D2-1609-4925-9B53-7DE9FC5EFD05}"/>
              </a:ext>
            </a:extLst>
          </p:cNvPr>
          <p:cNvSpPr txBox="1">
            <a:spLocks noChangeArrowheads="1"/>
          </p:cNvSpPr>
          <p:nvPr/>
        </p:nvSpPr>
        <p:spPr bwMode="auto">
          <a:xfrm>
            <a:off x="414187" y="4039310"/>
            <a:ext cx="1004888" cy="333375"/>
          </a:xfrm>
          <a:prstGeom prst="rect">
            <a:avLst/>
          </a:prstGeom>
          <a:solidFill>
            <a:srgbClr val="FFFFFF"/>
          </a:solidFill>
          <a:ln w="9525">
            <a:solidFill>
              <a:sysClr val="window" lastClr="FFFFFF"/>
            </a:solidFill>
            <a:miter lim="800000"/>
            <a:headEnd/>
            <a:tailEnd/>
          </a:ln>
        </p:spPr>
        <p:txBody>
          <a:bodyPr rot="0" vert="horz" wrap="square" lIns="68580" tIns="34290" rIns="68580" bIns="34290" anchor="t" anchorCtr="0">
            <a:noAutofit/>
          </a:bodyPr>
          <a:lstStyle/>
          <a:p>
            <a:pPr algn="ctr">
              <a:lnSpc>
                <a:spcPct val="107000"/>
              </a:lnSpc>
              <a:spcAft>
                <a:spcPts val="600"/>
              </a:spcAft>
            </a:pPr>
            <a:r>
              <a:rPr lang="en-GB" sz="825" b="1">
                <a:latin typeface="Calibri" panose="020F0502020204030204" pitchFamily="34" charset="0"/>
                <a:ea typeface="Calibri" panose="020F0502020204030204" pitchFamily="34" charset="0"/>
                <a:cs typeface="Times New Roman" panose="02020603050405020304" pitchFamily="18" charset="0"/>
              </a:rPr>
              <a:t>Process Capability &amp; Performance</a:t>
            </a:r>
            <a:endParaRPr lang="en-GB" sz="825">
              <a:latin typeface="Calibri" panose="020F0502020204030204" pitchFamily="34" charset="0"/>
              <a:ea typeface="Calibri" panose="020F0502020204030204" pitchFamily="34" charset="0"/>
              <a:cs typeface="Times New Roman" panose="02020603050405020304" pitchFamily="18" charset="0"/>
            </a:endParaRPr>
          </a:p>
        </p:txBody>
      </p:sp>
      <p:pic>
        <p:nvPicPr>
          <p:cNvPr id="35" name="Picture 34">
            <a:extLst>
              <a:ext uri="{FF2B5EF4-FFF2-40B4-BE49-F238E27FC236}">
                <a16:creationId xmlns:a16="http://schemas.microsoft.com/office/drawing/2014/main" id="{60DFD0F7-2D4B-4C1C-8F95-45133843F1B3}"/>
              </a:ext>
            </a:extLst>
          </p:cNvPr>
          <p:cNvPicPr/>
          <p:nvPr/>
        </p:nvPicPr>
        <p:blipFill>
          <a:blip r:embed="rId16"/>
          <a:stretch>
            <a:fillRect/>
          </a:stretch>
        </p:blipFill>
        <p:spPr>
          <a:xfrm>
            <a:off x="1782174" y="3409468"/>
            <a:ext cx="761524" cy="624364"/>
          </a:xfrm>
          <a:prstGeom prst="rect">
            <a:avLst/>
          </a:prstGeom>
        </p:spPr>
      </p:pic>
      <p:sp>
        <p:nvSpPr>
          <p:cNvPr id="36" name="Text Box 2">
            <a:extLst>
              <a:ext uri="{FF2B5EF4-FFF2-40B4-BE49-F238E27FC236}">
                <a16:creationId xmlns:a16="http://schemas.microsoft.com/office/drawing/2014/main" id="{5D67EA73-6B3F-4C8B-9099-0A5EC2DA8B22}"/>
              </a:ext>
            </a:extLst>
          </p:cNvPr>
          <p:cNvSpPr txBox="1">
            <a:spLocks noChangeArrowheads="1"/>
          </p:cNvSpPr>
          <p:nvPr/>
        </p:nvSpPr>
        <p:spPr bwMode="auto">
          <a:xfrm>
            <a:off x="1696210" y="4053831"/>
            <a:ext cx="933450" cy="333375"/>
          </a:xfrm>
          <a:prstGeom prst="rect">
            <a:avLst/>
          </a:prstGeom>
          <a:solidFill>
            <a:srgbClr val="FFFFFF"/>
          </a:solidFill>
          <a:ln w="9525">
            <a:solidFill>
              <a:sysClr val="window" lastClr="FFFFFF"/>
            </a:solidFill>
            <a:miter lim="800000"/>
            <a:headEnd/>
            <a:tailEnd/>
          </a:ln>
        </p:spPr>
        <p:txBody>
          <a:bodyPr rot="0" vert="horz" wrap="square" lIns="68580" tIns="34290" rIns="68580" bIns="34290" anchor="t" anchorCtr="0">
            <a:noAutofit/>
          </a:bodyPr>
          <a:lstStyle/>
          <a:p>
            <a:pPr algn="ctr">
              <a:lnSpc>
                <a:spcPct val="107000"/>
              </a:lnSpc>
              <a:spcAft>
                <a:spcPts val="600"/>
              </a:spcAft>
            </a:pPr>
            <a:r>
              <a:rPr lang="en-GB" sz="825" b="1">
                <a:latin typeface="Calibri" panose="020F0502020204030204" pitchFamily="34" charset="0"/>
                <a:ea typeface="Calibri" panose="020F0502020204030204" pitchFamily="34" charset="0"/>
                <a:cs typeface="Times New Roman" panose="02020603050405020304" pitchFamily="18" charset="0"/>
              </a:rPr>
              <a:t>Root Cause Analysis</a:t>
            </a:r>
            <a:endParaRPr lang="en-GB" sz="825">
              <a:latin typeface="Calibri" panose="020F0502020204030204" pitchFamily="34" charset="0"/>
              <a:ea typeface="Calibri" panose="020F0502020204030204" pitchFamily="34" charset="0"/>
              <a:cs typeface="Times New Roman" panose="02020603050405020304" pitchFamily="18" charset="0"/>
            </a:endParaRPr>
          </a:p>
        </p:txBody>
      </p:sp>
      <p:pic>
        <p:nvPicPr>
          <p:cNvPr id="37" name="Picture 36">
            <a:extLst>
              <a:ext uri="{FF2B5EF4-FFF2-40B4-BE49-F238E27FC236}">
                <a16:creationId xmlns:a16="http://schemas.microsoft.com/office/drawing/2014/main" id="{77C751A8-EB3A-4A4B-82FC-50F77AD773DF}"/>
              </a:ext>
            </a:extLst>
          </p:cNvPr>
          <p:cNvPicPr/>
          <p:nvPr/>
        </p:nvPicPr>
        <p:blipFill>
          <a:blip r:embed="rId17"/>
          <a:stretch>
            <a:fillRect/>
          </a:stretch>
        </p:blipFill>
        <p:spPr>
          <a:xfrm>
            <a:off x="2898938" y="3419947"/>
            <a:ext cx="971074" cy="585311"/>
          </a:xfrm>
          <a:prstGeom prst="rect">
            <a:avLst/>
          </a:prstGeom>
        </p:spPr>
      </p:pic>
      <p:sp>
        <p:nvSpPr>
          <p:cNvPr id="38" name="Text Box 2">
            <a:extLst>
              <a:ext uri="{FF2B5EF4-FFF2-40B4-BE49-F238E27FC236}">
                <a16:creationId xmlns:a16="http://schemas.microsoft.com/office/drawing/2014/main" id="{ED1A47FD-EDEB-490C-8193-D7A01963FCF2}"/>
              </a:ext>
            </a:extLst>
          </p:cNvPr>
          <p:cNvSpPr txBox="1">
            <a:spLocks noChangeArrowheads="1"/>
          </p:cNvSpPr>
          <p:nvPr/>
        </p:nvSpPr>
        <p:spPr bwMode="auto">
          <a:xfrm>
            <a:off x="2917749" y="4053831"/>
            <a:ext cx="933450" cy="333375"/>
          </a:xfrm>
          <a:prstGeom prst="rect">
            <a:avLst/>
          </a:prstGeom>
          <a:solidFill>
            <a:srgbClr val="FFFFFF"/>
          </a:solidFill>
          <a:ln w="9525">
            <a:solidFill>
              <a:sysClr val="window" lastClr="FFFFFF"/>
            </a:solidFill>
            <a:miter lim="800000"/>
            <a:headEnd/>
            <a:tailEnd/>
          </a:ln>
        </p:spPr>
        <p:txBody>
          <a:bodyPr rot="0" vert="horz" wrap="square" lIns="68580" tIns="34290" rIns="68580" bIns="34290" anchor="t" anchorCtr="0">
            <a:noAutofit/>
          </a:bodyPr>
          <a:lstStyle/>
          <a:p>
            <a:pPr algn="ctr">
              <a:lnSpc>
                <a:spcPct val="107000"/>
              </a:lnSpc>
              <a:spcAft>
                <a:spcPts val="600"/>
              </a:spcAft>
            </a:pPr>
            <a:r>
              <a:rPr lang="en-GB" sz="825" b="1">
                <a:latin typeface="Calibri" panose="020F0502020204030204" pitchFamily="34" charset="0"/>
                <a:ea typeface="Calibri" panose="020F0502020204030204" pitchFamily="34" charset="0"/>
                <a:cs typeface="Times New Roman" panose="02020603050405020304" pitchFamily="18" charset="0"/>
              </a:rPr>
              <a:t>Experimentation</a:t>
            </a:r>
            <a:endParaRPr lang="en-GB" sz="825">
              <a:latin typeface="Calibri" panose="020F0502020204030204" pitchFamily="34" charset="0"/>
              <a:ea typeface="Calibri" panose="020F0502020204030204" pitchFamily="34" charset="0"/>
              <a:cs typeface="Times New Roman" panose="02020603050405020304" pitchFamily="18" charset="0"/>
            </a:endParaRPr>
          </a:p>
        </p:txBody>
      </p:sp>
      <p:pic>
        <p:nvPicPr>
          <p:cNvPr id="39" name="Picture 38">
            <a:extLst>
              <a:ext uri="{FF2B5EF4-FFF2-40B4-BE49-F238E27FC236}">
                <a16:creationId xmlns:a16="http://schemas.microsoft.com/office/drawing/2014/main" id="{DEB6CF8B-8EE5-431B-B173-9F701E0D773E}"/>
              </a:ext>
            </a:extLst>
          </p:cNvPr>
          <p:cNvPicPr/>
          <p:nvPr/>
        </p:nvPicPr>
        <p:blipFill>
          <a:blip r:embed="rId18"/>
          <a:stretch>
            <a:fillRect/>
          </a:stretch>
        </p:blipFill>
        <p:spPr>
          <a:xfrm>
            <a:off x="4158101" y="3390655"/>
            <a:ext cx="971550" cy="661988"/>
          </a:xfrm>
          <a:prstGeom prst="rect">
            <a:avLst/>
          </a:prstGeom>
        </p:spPr>
      </p:pic>
      <p:sp>
        <p:nvSpPr>
          <p:cNvPr id="40" name="Text Box 2">
            <a:extLst>
              <a:ext uri="{FF2B5EF4-FFF2-40B4-BE49-F238E27FC236}">
                <a16:creationId xmlns:a16="http://schemas.microsoft.com/office/drawing/2014/main" id="{07F6BAF3-4749-49BC-94A2-01E62A643001}"/>
              </a:ext>
            </a:extLst>
          </p:cNvPr>
          <p:cNvSpPr txBox="1">
            <a:spLocks noChangeArrowheads="1"/>
          </p:cNvSpPr>
          <p:nvPr/>
        </p:nvSpPr>
        <p:spPr bwMode="auto">
          <a:xfrm>
            <a:off x="4124763" y="4052643"/>
            <a:ext cx="1004888" cy="333375"/>
          </a:xfrm>
          <a:prstGeom prst="rect">
            <a:avLst/>
          </a:prstGeom>
          <a:solidFill>
            <a:srgbClr val="FFFFFF"/>
          </a:solidFill>
          <a:ln w="9525">
            <a:solidFill>
              <a:sysClr val="window" lastClr="FFFFFF"/>
            </a:solidFill>
            <a:miter lim="800000"/>
            <a:headEnd/>
            <a:tailEnd/>
          </a:ln>
        </p:spPr>
        <p:txBody>
          <a:bodyPr rot="0" vert="horz" wrap="square" lIns="68580" tIns="34290" rIns="68580" bIns="34290" anchor="t" anchorCtr="0">
            <a:noAutofit/>
          </a:bodyPr>
          <a:lstStyle/>
          <a:p>
            <a:pPr algn="ctr">
              <a:lnSpc>
                <a:spcPct val="107000"/>
              </a:lnSpc>
              <a:spcAft>
                <a:spcPts val="600"/>
              </a:spcAft>
            </a:pPr>
            <a:r>
              <a:rPr lang="en-GB" sz="825" b="1">
                <a:latin typeface="Calibri" panose="020F0502020204030204" pitchFamily="34" charset="0"/>
                <a:ea typeface="Calibri" panose="020F0502020204030204" pitchFamily="34" charset="0"/>
                <a:cs typeface="Times New Roman" panose="02020603050405020304" pitchFamily="18" charset="0"/>
              </a:rPr>
              <a:t>Identification &amp; Prioritisation</a:t>
            </a:r>
            <a:endParaRPr lang="en-GB" sz="825">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866BAFE7-5EBA-4A6F-8222-D23441C2A7A0}"/>
              </a:ext>
            </a:extLst>
          </p:cNvPr>
          <p:cNvSpPr txBox="1"/>
          <p:nvPr/>
        </p:nvSpPr>
        <p:spPr>
          <a:xfrm>
            <a:off x="5542063" y="3303979"/>
            <a:ext cx="3363394" cy="1131079"/>
          </a:xfrm>
          <a:prstGeom prst="rect">
            <a:avLst/>
          </a:prstGeom>
          <a:noFill/>
        </p:spPr>
        <p:txBody>
          <a:bodyPr wrap="square" rtlCol="0">
            <a:spAutoFit/>
          </a:bodyPr>
          <a:lstStyle/>
          <a:p>
            <a:pPr algn="ctr"/>
            <a:r>
              <a:rPr lang="en-GB" sz="1350" b="1" i="1" dirty="0">
                <a:solidFill>
                  <a:srgbClr val="00B0F0"/>
                </a:solidFill>
              </a:rPr>
              <a:t>Level 4 includes the same topics as Level 3, but builds in extra content &amp; management tools such as Statistical Process Control, Managing Project Teams, and Control Planning.</a:t>
            </a:r>
          </a:p>
        </p:txBody>
      </p:sp>
    </p:spTree>
    <p:extLst>
      <p:ext uri="{BB962C8B-B14F-4D97-AF65-F5344CB8AC3E}">
        <p14:creationId xmlns:p14="http://schemas.microsoft.com/office/powerpoint/2010/main" val="10198202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p:cTn id="102" dur="500" fill="hold"/>
                                        <p:tgtEl>
                                          <p:spTgt spid="26"/>
                                        </p:tgtEl>
                                        <p:attrNameLst>
                                          <p:attrName>ppt_w</p:attrName>
                                        </p:attrNameLst>
                                      </p:cBhvr>
                                      <p:tavLst>
                                        <p:tav tm="0">
                                          <p:val>
                                            <p:fltVal val="0"/>
                                          </p:val>
                                        </p:tav>
                                        <p:tav tm="100000">
                                          <p:val>
                                            <p:strVal val="#ppt_w"/>
                                          </p:val>
                                        </p:tav>
                                      </p:tavLst>
                                    </p:anim>
                                    <p:anim calcmode="lin" valueType="num">
                                      <p:cBhvr>
                                        <p:cTn id="103" dur="500" fill="hold"/>
                                        <p:tgtEl>
                                          <p:spTgt spid="26"/>
                                        </p:tgtEl>
                                        <p:attrNameLst>
                                          <p:attrName>ppt_h</p:attrName>
                                        </p:attrNameLst>
                                      </p:cBhvr>
                                      <p:tavLst>
                                        <p:tav tm="0">
                                          <p:val>
                                            <p:fltVal val="0"/>
                                          </p:val>
                                        </p:tav>
                                        <p:tav tm="100000">
                                          <p:val>
                                            <p:strVal val="#ppt_h"/>
                                          </p:val>
                                        </p:tav>
                                      </p:tavLst>
                                    </p:anim>
                                    <p:animEffect transition="in" filter="fade">
                                      <p:cBhvr>
                                        <p:cTn id="104" dur="500"/>
                                        <p:tgtEl>
                                          <p:spTgt spid="26"/>
                                        </p:tgtEl>
                                      </p:cBhvr>
                                    </p:animEffect>
                                  </p:childTnLst>
                                </p:cTn>
                              </p:par>
                              <p:par>
                                <p:cTn id="105" presetID="53" presetClass="entr" presetSubtype="16" fill="hold" nodeType="with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8"/>
                                        </p:tgtEl>
                                        <p:attrNameLst>
                                          <p:attrName>style.visibility</p:attrName>
                                        </p:attrNameLst>
                                      </p:cBhvr>
                                      <p:to>
                                        <p:strVal val="visible"/>
                                      </p:to>
                                    </p:set>
                                    <p:anim calcmode="lin" valueType="num">
                                      <p:cBhvr>
                                        <p:cTn id="112" dur="500" fill="hold"/>
                                        <p:tgtEl>
                                          <p:spTgt spid="28"/>
                                        </p:tgtEl>
                                        <p:attrNameLst>
                                          <p:attrName>ppt_w</p:attrName>
                                        </p:attrNameLst>
                                      </p:cBhvr>
                                      <p:tavLst>
                                        <p:tav tm="0">
                                          <p:val>
                                            <p:fltVal val="0"/>
                                          </p:val>
                                        </p:tav>
                                        <p:tav tm="100000">
                                          <p:val>
                                            <p:strVal val="#ppt_w"/>
                                          </p:val>
                                        </p:tav>
                                      </p:tavLst>
                                    </p:anim>
                                    <p:anim calcmode="lin" valueType="num">
                                      <p:cBhvr>
                                        <p:cTn id="113" dur="500" fill="hold"/>
                                        <p:tgtEl>
                                          <p:spTgt spid="28"/>
                                        </p:tgtEl>
                                        <p:attrNameLst>
                                          <p:attrName>ppt_h</p:attrName>
                                        </p:attrNameLst>
                                      </p:cBhvr>
                                      <p:tavLst>
                                        <p:tav tm="0">
                                          <p:val>
                                            <p:fltVal val="0"/>
                                          </p:val>
                                        </p:tav>
                                        <p:tav tm="100000">
                                          <p:val>
                                            <p:strVal val="#ppt_h"/>
                                          </p:val>
                                        </p:tav>
                                      </p:tavLst>
                                    </p:anim>
                                    <p:animEffect transition="in" filter="fade">
                                      <p:cBhvr>
                                        <p:cTn id="114" dur="500"/>
                                        <p:tgtEl>
                                          <p:spTgt spid="28"/>
                                        </p:tgtEl>
                                      </p:cBhvr>
                                    </p:animEffect>
                                  </p:childTnLst>
                                </p:cTn>
                              </p:par>
                              <p:par>
                                <p:cTn id="115" presetID="53" presetClass="entr" presetSubtype="16"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 calcmode="lin" valueType="num">
                                      <p:cBhvr>
                                        <p:cTn id="117" dur="500" fill="hold"/>
                                        <p:tgtEl>
                                          <p:spTgt spid="29"/>
                                        </p:tgtEl>
                                        <p:attrNameLst>
                                          <p:attrName>ppt_w</p:attrName>
                                        </p:attrNameLst>
                                      </p:cBhvr>
                                      <p:tavLst>
                                        <p:tav tm="0">
                                          <p:val>
                                            <p:fltVal val="0"/>
                                          </p:val>
                                        </p:tav>
                                        <p:tav tm="100000">
                                          <p:val>
                                            <p:strVal val="#ppt_w"/>
                                          </p:val>
                                        </p:tav>
                                      </p:tavLst>
                                    </p:anim>
                                    <p:anim calcmode="lin" valueType="num">
                                      <p:cBhvr>
                                        <p:cTn id="118" dur="500" fill="hold"/>
                                        <p:tgtEl>
                                          <p:spTgt spid="29"/>
                                        </p:tgtEl>
                                        <p:attrNameLst>
                                          <p:attrName>ppt_h</p:attrName>
                                        </p:attrNameLst>
                                      </p:cBhvr>
                                      <p:tavLst>
                                        <p:tav tm="0">
                                          <p:val>
                                            <p:fltVal val="0"/>
                                          </p:val>
                                        </p:tav>
                                        <p:tav tm="100000">
                                          <p:val>
                                            <p:strVal val="#ppt_h"/>
                                          </p:val>
                                        </p:tav>
                                      </p:tavLst>
                                    </p:anim>
                                    <p:animEffect transition="in" filter="fade">
                                      <p:cBhvr>
                                        <p:cTn id="119" dur="500"/>
                                        <p:tgtEl>
                                          <p:spTgt spid="29"/>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30"/>
                                        </p:tgtEl>
                                        <p:attrNameLst>
                                          <p:attrName>style.visibility</p:attrName>
                                        </p:attrNameLst>
                                      </p:cBhvr>
                                      <p:to>
                                        <p:strVal val="visible"/>
                                      </p:to>
                                    </p:set>
                                    <p:anim calcmode="lin" valueType="num">
                                      <p:cBhvr>
                                        <p:cTn id="122" dur="500" fill="hold"/>
                                        <p:tgtEl>
                                          <p:spTgt spid="30"/>
                                        </p:tgtEl>
                                        <p:attrNameLst>
                                          <p:attrName>ppt_w</p:attrName>
                                        </p:attrNameLst>
                                      </p:cBhvr>
                                      <p:tavLst>
                                        <p:tav tm="0">
                                          <p:val>
                                            <p:fltVal val="0"/>
                                          </p:val>
                                        </p:tav>
                                        <p:tav tm="100000">
                                          <p:val>
                                            <p:strVal val="#ppt_w"/>
                                          </p:val>
                                        </p:tav>
                                      </p:tavLst>
                                    </p:anim>
                                    <p:anim calcmode="lin" valueType="num">
                                      <p:cBhvr>
                                        <p:cTn id="123" dur="500" fill="hold"/>
                                        <p:tgtEl>
                                          <p:spTgt spid="30"/>
                                        </p:tgtEl>
                                        <p:attrNameLst>
                                          <p:attrName>ppt_h</p:attrName>
                                        </p:attrNameLst>
                                      </p:cBhvr>
                                      <p:tavLst>
                                        <p:tav tm="0">
                                          <p:val>
                                            <p:fltVal val="0"/>
                                          </p:val>
                                        </p:tav>
                                        <p:tav tm="100000">
                                          <p:val>
                                            <p:strVal val="#ppt_h"/>
                                          </p:val>
                                        </p:tav>
                                      </p:tavLst>
                                    </p:anim>
                                    <p:animEffect transition="in" filter="fade">
                                      <p:cBhvr>
                                        <p:cTn id="124" dur="500"/>
                                        <p:tgtEl>
                                          <p:spTgt spid="30"/>
                                        </p:tgtEl>
                                      </p:cBhvr>
                                    </p:animEffect>
                                  </p:childTnLst>
                                </p:cTn>
                              </p:par>
                              <p:par>
                                <p:cTn id="125" presetID="53" presetClass="entr" presetSubtype="16" fill="hold" nodeType="withEffect">
                                  <p:stCondLst>
                                    <p:cond delay="0"/>
                                  </p:stCondLst>
                                  <p:childTnLst>
                                    <p:set>
                                      <p:cBhvr>
                                        <p:cTn id="126" dur="1" fill="hold">
                                          <p:stCondLst>
                                            <p:cond delay="0"/>
                                          </p:stCondLst>
                                        </p:cTn>
                                        <p:tgtEl>
                                          <p:spTgt spid="31"/>
                                        </p:tgtEl>
                                        <p:attrNameLst>
                                          <p:attrName>style.visibility</p:attrName>
                                        </p:attrNameLst>
                                      </p:cBhvr>
                                      <p:to>
                                        <p:strVal val="visible"/>
                                      </p:to>
                                    </p:set>
                                    <p:anim calcmode="lin" valueType="num">
                                      <p:cBhvr>
                                        <p:cTn id="127" dur="500" fill="hold"/>
                                        <p:tgtEl>
                                          <p:spTgt spid="31"/>
                                        </p:tgtEl>
                                        <p:attrNameLst>
                                          <p:attrName>ppt_w</p:attrName>
                                        </p:attrNameLst>
                                      </p:cBhvr>
                                      <p:tavLst>
                                        <p:tav tm="0">
                                          <p:val>
                                            <p:fltVal val="0"/>
                                          </p:val>
                                        </p:tav>
                                        <p:tav tm="100000">
                                          <p:val>
                                            <p:strVal val="#ppt_w"/>
                                          </p:val>
                                        </p:tav>
                                      </p:tavLst>
                                    </p:anim>
                                    <p:anim calcmode="lin" valueType="num">
                                      <p:cBhvr>
                                        <p:cTn id="128" dur="500" fill="hold"/>
                                        <p:tgtEl>
                                          <p:spTgt spid="31"/>
                                        </p:tgtEl>
                                        <p:attrNameLst>
                                          <p:attrName>ppt_h</p:attrName>
                                        </p:attrNameLst>
                                      </p:cBhvr>
                                      <p:tavLst>
                                        <p:tav tm="0">
                                          <p:val>
                                            <p:fltVal val="0"/>
                                          </p:val>
                                        </p:tav>
                                        <p:tav tm="100000">
                                          <p:val>
                                            <p:strVal val="#ppt_h"/>
                                          </p:val>
                                        </p:tav>
                                      </p:tavLst>
                                    </p:anim>
                                    <p:animEffect transition="in" filter="fade">
                                      <p:cBhvr>
                                        <p:cTn id="129" dur="500"/>
                                        <p:tgtEl>
                                          <p:spTgt spid="3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32"/>
                                        </p:tgtEl>
                                        <p:attrNameLst>
                                          <p:attrName>style.visibility</p:attrName>
                                        </p:attrNameLst>
                                      </p:cBhvr>
                                      <p:to>
                                        <p:strVal val="visible"/>
                                      </p:to>
                                    </p:set>
                                    <p:anim calcmode="lin" valueType="num">
                                      <p:cBhvr>
                                        <p:cTn id="132" dur="500" fill="hold"/>
                                        <p:tgtEl>
                                          <p:spTgt spid="32"/>
                                        </p:tgtEl>
                                        <p:attrNameLst>
                                          <p:attrName>ppt_w</p:attrName>
                                        </p:attrNameLst>
                                      </p:cBhvr>
                                      <p:tavLst>
                                        <p:tav tm="0">
                                          <p:val>
                                            <p:fltVal val="0"/>
                                          </p:val>
                                        </p:tav>
                                        <p:tav tm="100000">
                                          <p:val>
                                            <p:strVal val="#ppt_w"/>
                                          </p:val>
                                        </p:tav>
                                      </p:tavLst>
                                    </p:anim>
                                    <p:anim calcmode="lin" valueType="num">
                                      <p:cBhvr>
                                        <p:cTn id="133" dur="500" fill="hold"/>
                                        <p:tgtEl>
                                          <p:spTgt spid="32"/>
                                        </p:tgtEl>
                                        <p:attrNameLst>
                                          <p:attrName>ppt_h</p:attrName>
                                        </p:attrNameLst>
                                      </p:cBhvr>
                                      <p:tavLst>
                                        <p:tav tm="0">
                                          <p:val>
                                            <p:fltVal val="0"/>
                                          </p:val>
                                        </p:tav>
                                        <p:tav tm="100000">
                                          <p:val>
                                            <p:strVal val="#ppt_h"/>
                                          </p:val>
                                        </p:tav>
                                      </p:tavLst>
                                    </p:anim>
                                    <p:animEffect transition="in" filter="fade">
                                      <p:cBhvr>
                                        <p:cTn id="134" dur="500"/>
                                        <p:tgtEl>
                                          <p:spTgt spid="32"/>
                                        </p:tgtEl>
                                      </p:cBhvr>
                                    </p:animEffect>
                                  </p:childTnLst>
                                </p:cTn>
                              </p:par>
                              <p:par>
                                <p:cTn id="135" presetID="53" presetClass="entr" presetSubtype="16" fill="hold" nodeType="withEffect">
                                  <p:stCondLst>
                                    <p:cond delay="0"/>
                                  </p:stCondLst>
                                  <p:childTnLst>
                                    <p:set>
                                      <p:cBhvr>
                                        <p:cTn id="136" dur="1" fill="hold">
                                          <p:stCondLst>
                                            <p:cond delay="0"/>
                                          </p:stCondLst>
                                        </p:cTn>
                                        <p:tgtEl>
                                          <p:spTgt spid="33"/>
                                        </p:tgtEl>
                                        <p:attrNameLst>
                                          <p:attrName>style.visibility</p:attrName>
                                        </p:attrNameLst>
                                      </p:cBhvr>
                                      <p:to>
                                        <p:strVal val="visible"/>
                                      </p:to>
                                    </p:set>
                                    <p:anim calcmode="lin" valueType="num">
                                      <p:cBhvr>
                                        <p:cTn id="137" dur="500" fill="hold"/>
                                        <p:tgtEl>
                                          <p:spTgt spid="33"/>
                                        </p:tgtEl>
                                        <p:attrNameLst>
                                          <p:attrName>ppt_w</p:attrName>
                                        </p:attrNameLst>
                                      </p:cBhvr>
                                      <p:tavLst>
                                        <p:tav tm="0">
                                          <p:val>
                                            <p:fltVal val="0"/>
                                          </p:val>
                                        </p:tav>
                                        <p:tav tm="100000">
                                          <p:val>
                                            <p:strVal val="#ppt_w"/>
                                          </p:val>
                                        </p:tav>
                                      </p:tavLst>
                                    </p:anim>
                                    <p:anim calcmode="lin" valueType="num">
                                      <p:cBhvr>
                                        <p:cTn id="138" dur="500" fill="hold"/>
                                        <p:tgtEl>
                                          <p:spTgt spid="33"/>
                                        </p:tgtEl>
                                        <p:attrNameLst>
                                          <p:attrName>ppt_h</p:attrName>
                                        </p:attrNameLst>
                                      </p:cBhvr>
                                      <p:tavLst>
                                        <p:tav tm="0">
                                          <p:val>
                                            <p:fltVal val="0"/>
                                          </p:val>
                                        </p:tav>
                                        <p:tav tm="100000">
                                          <p:val>
                                            <p:strVal val="#ppt_h"/>
                                          </p:val>
                                        </p:tav>
                                      </p:tavLst>
                                    </p:anim>
                                    <p:animEffect transition="in" filter="fade">
                                      <p:cBhvr>
                                        <p:cTn id="139" dur="500"/>
                                        <p:tgtEl>
                                          <p:spTgt spid="33"/>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500" fill="hold"/>
                                        <p:tgtEl>
                                          <p:spTgt spid="34"/>
                                        </p:tgtEl>
                                        <p:attrNameLst>
                                          <p:attrName>ppt_w</p:attrName>
                                        </p:attrNameLst>
                                      </p:cBhvr>
                                      <p:tavLst>
                                        <p:tav tm="0">
                                          <p:val>
                                            <p:fltVal val="0"/>
                                          </p:val>
                                        </p:tav>
                                        <p:tav tm="100000">
                                          <p:val>
                                            <p:strVal val="#ppt_w"/>
                                          </p:val>
                                        </p:tav>
                                      </p:tavLst>
                                    </p:anim>
                                    <p:anim calcmode="lin" valueType="num">
                                      <p:cBhvr>
                                        <p:cTn id="143" dur="500" fill="hold"/>
                                        <p:tgtEl>
                                          <p:spTgt spid="34"/>
                                        </p:tgtEl>
                                        <p:attrNameLst>
                                          <p:attrName>ppt_h</p:attrName>
                                        </p:attrNameLst>
                                      </p:cBhvr>
                                      <p:tavLst>
                                        <p:tav tm="0">
                                          <p:val>
                                            <p:fltVal val="0"/>
                                          </p:val>
                                        </p:tav>
                                        <p:tav tm="100000">
                                          <p:val>
                                            <p:strVal val="#ppt_h"/>
                                          </p:val>
                                        </p:tav>
                                      </p:tavLst>
                                    </p:anim>
                                    <p:animEffect transition="in" filter="fade">
                                      <p:cBhvr>
                                        <p:cTn id="144" dur="500"/>
                                        <p:tgtEl>
                                          <p:spTgt spid="34"/>
                                        </p:tgtEl>
                                      </p:cBhvr>
                                    </p:animEffect>
                                  </p:childTnLst>
                                </p:cTn>
                              </p:par>
                              <p:par>
                                <p:cTn id="145" presetID="53" presetClass="entr" presetSubtype="16" fill="hold" nodeType="withEffect">
                                  <p:stCondLst>
                                    <p:cond delay="0"/>
                                  </p:stCondLst>
                                  <p:childTnLst>
                                    <p:set>
                                      <p:cBhvr>
                                        <p:cTn id="146" dur="1" fill="hold">
                                          <p:stCondLst>
                                            <p:cond delay="0"/>
                                          </p:stCondLst>
                                        </p:cTn>
                                        <p:tgtEl>
                                          <p:spTgt spid="35"/>
                                        </p:tgtEl>
                                        <p:attrNameLst>
                                          <p:attrName>style.visibility</p:attrName>
                                        </p:attrNameLst>
                                      </p:cBhvr>
                                      <p:to>
                                        <p:strVal val="visible"/>
                                      </p:to>
                                    </p:set>
                                    <p:anim calcmode="lin" valueType="num">
                                      <p:cBhvr>
                                        <p:cTn id="147" dur="500" fill="hold"/>
                                        <p:tgtEl>
                                          <p:spTgt spid="35"/>
                                        </p:tgtEl>
                                        <p:attrNameLst>
                                          <p:attrName>ppt_w</p:attrName>
                                        </p:attrNameLst>
                                      </p:cBhvr>
                                      <p:tavLst>
                                        <p:tav tm="0">
                                          <p:val>
                                            <p:fltVal val="0"/>
                                          </p:val>
                                        </p:tav>
                                        <p:tav tm="100000">
                                          <p:val>
                                            <p:strVal val="#ppt_w"/>
                                          </p:val>
                                        </p:tav>
                                      </p:tavLst>
                                    </p:anim>
                                    <p:anim calcmode="lin" valueType="num">
                                      <p:cBhvr>
                                        <p:cTn id="148" dur="500" fill="hold"/>
                                        <p:tgtEl>
                                          <p:spTgt spid="35"/>
                                        </p:tgtEl>
                                        <p:attrNameLst>
                                          <p:attrName>ppt_h</p:attrName>
                                        </p:attrNameLst>
                                      </p:cBhvr>
                                      <p:tavLst>
                                        <p:tav tm="0">
                                          <p:val>
                                            <p:fltVal val="0"/>
                                          </p:val>
                                        </p:tav>
                                        <p:tav tm="100000">
                                          <p:val>
                                            <p:strVal val="#ppt_h"/>
                                          </p:val>
                                        </p:tav>
                                      </p:tavLst>
                                    </p:anim>
                                    <p:animEffect transition="in" filter="fade">
                                      <p:cBhvr>
                                        <p:cTn id="149" dur="500"/>
                                        <p:tgtEl>
                                          <p:spTgt spid="35"/>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36"/>
                                        </p:tgtEl>
                                        <p:attrNameLst>
                                          <p:attrName>style.visibility</p:attrName>
                                        </p:attrNameLst>
                                      </p:cBhvr>
                                      <p:to>
                                        <p:strVal val="visible"/>
                                      </p:to>
                                    </p:set>
                                    <p:anim calcmode="lin" valueType="num">
                                      <p:cBhvr>
                                        <p:cTn id="152" dur="500" fill="hold"/>
                                        <p:tgtEl>
                                          <p:spTgt spid="36"/>
                                        </p:tgtEl>
                                        <p:attrNameLst>
                                          <p:attrName>ppt_w</p:attrName>
                                        </p:attrNameLst>
                                      </p:cBhvr>
                                      <p:tavLst>
                                        <p:tav tm="0">
                                          <p:val>
                                            <p:fltVal val="0"/>
                                          </p:val>
                                        </p:tav>
                                        <p:tav tm="100000">
                                          <p:val>
                                            <p:strVal val="#ppt_w"/>
                                          </p:val>
                                        </p:tav>
                                      </p:tavLst>
                                    </p:anim>
                                    <p:anim calcmode="lin" valueType="num">
                                      <p:cBhvr>
                                        <p:cTn id="153" dur="500" fill="hold"/>
                                        <p:tgtEl>
                                          <p:spTgt spid="36"/>
                                        </p:tgtEl>
                                        <p:attrNameLst>
                                          <p:attrName>ppt_h</p:attrName>
                                        </p:attrNameLst>
                                      </p:cBhvr>
                                      <p:tavLst>
                                        <p:tav tm="0">
                                          <p:val>
                                            <p:fltVal val="0"/>
                                          </p:val>
                                        </p:tav>
                                        <p:tav tm="100000">
                                          <p:val>
                                            <p:strVal val="#ppt_h"/>
                                          </p:val>
                                        </p:tav>
                                      </p:tavLst>
                                    </p:anim>
                                    <p:animEffect transition="in" filter="fade">
                                      <p:cBhvr>
                                        <p:cTn id="154" dur="500"/>
                                        <p:tgtEl>
                                          <p:spTgt spid="36"/>
                                        </p:tgtEl>
                                      </p:cBhvr>
                                    </p:animEffect>
                                  </p:childTnLst>
                                </p:cTn>
                              </p:par>
                              <p:par>
                                <p:cTn id="155" presetID="53" presetClass="entr" presetSubtype="16" fill="hold" nodeType="withEffect">
                                  <p:stCondLst>
                                    <p:cond delay="0"/>
                                  </p:stCondLst>
                                  <p:childTnLst>
                                    <p:set>
                                      <p:cBhvr>
                                        <p:cTn id="156" dur="1" fill="hold">
                                          <p:stCondLst>
                                            <p:cond delay="0"/>
                                          </p:stCondLst>
                                        </p:cTn>
                                        <p:tgtEl>
                                          <p:spTgt spid="37"/>
                                        </p:tgtEl>
                                        <p:attrNameLst>
                                          <p:attrName>style.visibility</p:attrName>
                                        </p:attrNameLst>
                                      </p:cBhvr>
                                      <p:to>
                                        <p:strVal val="visible"/>
                                      </p:to>
                                    </p:set>
                                    <p:anim calcmode="lin" valueType="num">
                                      <p:cBhvr>
                                        <p:cTn id="157" dur="500" fill="hold"/>
                                        <p:tgtEl>
                                          <p:spTgt spid="37"/>
                                        </p:tgtEl>
                                        <p:attrNameLst>
                                          <p:attrName>ppt_w</p:attrName>
                                        </p:attrNameLst>
                                      </p:cBhvr>
                                      <p:tavLst>
                                        <p:tav tm="0">
                                          <p:val>
                                            <p:fltVal val="0"/>
                                          </p:val>
                                        </p:tav>
                                        <p:tav tm="100000">
                                          <p:val>
                                            <p:strVal val="#ppt_w"/>
                                          </p:val>
                                        </p:tav>
                                      </p:tavLst>
                                    </p:anim>
                                    <p:anim calcmode="lin" valueType="num">
                                      <p:cBhvr>
                                        <p:cTn id="158" dur="500" fill="hold"/>
                                        <p:tgtEl>
                                          <p:spTgt spid="37"/>
                                        </p:tgtEl>
                                        <p:attrNameLst>
                                          <p:attrName>ppt_h</p:attrName>
                                        </p:attrNameLst>
                                      </p:cBhvr>
                                      <p:tavLst>
                                        <p:tav tm="0">
                                          <p:val>
                                            <p:fltVal val="0"/>
                                          </p:val>
                                        </p:tav>
                                        <p:tav tm="100000">
                                          <p:val>
                                            <p:strVal val="#ppt_h"/>
                                          </p:val>
                                        </p:tav>
                                      </p:tavLst>
                                    </p:anim>
                                    <p:animEffect transition="in" filter="fade">
                                      <p:cBhvr>
                                        <p:cTn id="159" dur="500"/>
                                        <p:tgtEl>
                                          <p:spTgt spid="37"/>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38"/>
                                        </p:tgtEl>
                                        <p:attrNameLst>
                                          <p:attrName>style.visibility</p:attrName>
                                        </p:attrNameLst>
                                      </p:cBhvr>
                                      <p:to>
                                        <p:strVal val="visible"/>
                                      </p:to>
                                    </p:set>
                                    <p:anim calcmode="lin" valueType="num">
                                      <p:cBhvr>
                                        <p:cTn id="162" dur="500" fill="hold"/>
                                        <p:tgtEl>
                                          <p:spTgt spid="38"/>
                                        </p:tgtEl>
                                        <p:attrNameLst>
                                          <p:attrName>ppt_w</p:attrName>
                                        </p:attrNameLst>
                                      </p:cBhvr>
                                      <p:tavLst>
                                        <p:tav tm="0">
                                          <p:val>
                                            <p:fltVal val="0"/>
                                          </p:val>
                                        </p:tav>
                                        <p:tav tm="100000">
                                          <p:val>
                                            <p:strVal val="#ppt_w"/>
                                          </p:val>
                                        </p:tav>
                                      </p:tavLst>
                                    </p:anim>
                                    <p:anim calcmode="lin" valueType="num">
                                      <p:cBhvr>
                                        <p:cTn id="163" dur="500" fill="hold"/>
                                        <p:tgtEl>
                                          <p:spTgt spid="38"/>
                                        </p:tgtEl>
                                        <p:attrNameLst>
                                          <p:attrName>ppt_h</p:attrName>
                                        </p:attrNameLst>
                                      </p:cBhvr>
                                      <p:tavLst>
                                        <p:tav tm="0">
                                          <p:val>
                                            <p:fltVal val="0"/>
                                          </p:val>
                                        </p:tav>
                                        <p:tav tm="100000">
                                          <p:val>
                                            <p:strVal val="#ppt_h"/>
                                          </p:val>
                                        </p:tav>
                                      </p:tavLst>
                                    </p:anim>
                                    <p:animEffect transition="in" filter="fade">
                                      <p:cBhvr>
                                        <p:cTn id="164" dur="500"/>
                                        <p:tgtEl>
                                          <p:spTgt spid="38"/>
                                        </p:tgtEl>
                                      </p:cBhvr>
                                    </p:animEffect>
                                  </p:childTnLst>
                                </p:cTn>
                              </p:par>
                              <p:par>
                                <p:cTn id="165" presetID="53" presetClass="entr" presetSubtype="16" fill="hold" nodeType="withEffect">
                                  <p:stCondLst>
                                    <p:cond delay="0"/>
                                  </p:stCondLst>
                                  <p:childTnLst>
                                    <p:set>
                                      <p:cBhvr>
                                        <p:cTn id="166" dur="1" fill="hold">
                                          <p:stCondLst>
                                            <p:cond delay="0"/>
                                          </p:stCondLst>
                                        </p:cTn>
                                        <p:tgtEl>
                                          <p:spTgt spid="39"/>
                                        </p:tgtEl>
                                        <p:attrNameLst>
                                          <p:attrName>style.visibility</p:attrName>
                                        </p:attrNameLst>
                                      </p:cBhvr>
                                      <p:to>
                                        <p:strVal val="visible"/>
                                      </p:to>
                                    </p:set>
                                    <p:anim calcmode="lin" valueType="num">
                                      <p:cBhvr>
                                        <p:cTn id="167" dur="500" fill="hold"/>
                                        <p:tgtEl>
                                          <p:spTgt spid="39"/>
                                        </p:tgtEl>
                                        <p:attrNameLst>
                                          <p:attrName>ppt_w</p:attrName>
                                        </p:attrNameLst>
                                      </p:cBhvr>
                                      <p:tavLst>
                                        <p:tav tm="0">
                                          <p:val>
                                            <p:fltVal val="0"/>
                                          </p:val>
                                        </p:tav>
                                        <p:tav tm="100000">
                                          <p:val>
                                            <p:strVal val="#ppt_w"/>
                                          </p:val>
                                        </p:tav>
                                      </p:tavLst>
                                    </p:anim>
                                    <p:anim calcmode="lin" valueType="num">
                                      <p:cBhvr>
                                        <p:cTn id="168" dur="500" fill="hold"/>
                                        <p:tgtEl>
                                          <p:spTgt spid="39"/>
                                        </p:tgtEl>
                                        <p:attrNameLst>
                                          <p:attrName>ppt_h</p:attrName>
                                        </p:attrNameLst>
                                      </p:cBhvr>
                                      <p:tavLst>
                                        <p:tav tm="0">
                                          <p:val>
                                            <p:fltVal val="0"/>
                                          </p:val>
                                        </p:tav>
                                        <p:tav tm="100000">
                                          <p:val>
                                            <p:strVal val="#ppt_h"/>
                                          </p:val>
                                        </p:tav>
                                      </p:tavLst>
                                    </p:anim>
                                    <p:animEffect transition="in" filter="fade">
                                      <p:cBhvr>
                                        <p:cTn id="169" dur="500"/>
                                        <p:tgtEl>
                                          <p:spTgt spid="39"/>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40"/>
                                        </p:tgtEl>
                                        <p:attrNameLst>
                                          <p:attrName>style.visibility</p:attrName>
                                        </p:attrNameLst>
                                      </p:cBhvr>
                                      <p:to>
                                        <p:strVal val="visible"/>
                                      </p:to>
                                    </p:set>
                                    <p:anim calcmode="lin" valueType="num">
                                      <p:cBhvr>
                                        <p:cTn id="172" dur="500" fill="hold"/>
                                        <p:tgtEl>
                                          <p:spTgt spid="40"/>
                                        </p:tgtEl>
                                        <p:attrNameLst>
                                          <p:attrName>ppt_w</p:attrName>
                                        </p:attrNameLst>
                                      </p:cBhvr>
                                      <p:tavLst>
                                        <p:tav tm="0">
                                          <p:val>
                                            <p:fltVal val="0"/>
                                          </p:val>
                                        </p:tav>
                                        <p:tav tm="100000">
                                          <p:val>
                                            <p:strVal val="#ppt_w"/>
                                          </p:val>
                                        </p:tav>
                                      </p:tavLst>
                                    </p:anim>
                                    <p:anim calcmode="lin" valueType="num">
                                      <p:cBhvr>
                                        <p:cTn id="173" dur="500" fill="hold"/>
                                        <p:tgtEl>
                                          <p:spTgt spid="40"/>
                                        </p:tgtEl>
                                        <p:attrNameLst>
                                          <p:attrName>ppt_h</p:attrName>
                                        </p:attrNameLst>
                                      </p:cBhvr>
                                      <p:tavLst>
                                        <p:tav tm="0">
                                          <p:val>
                                            <p:fltVal val="0"/>
                                          </p:val>
                                        </p:tav>
                                        <p:tav tm="100000">
                                          <p:val>
                                            <p:strVal val="#ppt_h"/>
                                          </p:val>
                                        </p:tav>
                                      </p:tavLst>
                                    </p:anim>
                                    <p:animEffect transition="in" filter="fade">
                                      <p:cBhvr>
                                        <p:cTn id="174" dur="500"/>
                                        <p:tgtEl>
                                          <p:spTgt spid="40"/>
                                        </p:tgtEl>
                                      </p:cBhvr>
                                    </p:animEffect>
                                  </p:childTnLst>
                                </p:cTn>
                              </p:par>
                            </p:childTnLst>
                          </p:cTn>
                        </p:par>
                      </p:childTnLst>
                    </p:cTn>
                  </p:par>
                  <p:par>
                    <p:cTn id="175" fill="hold">
                      <p:stCondLst>
                        <p:cond delay="indefinite"/>
                      </p:stCondLst>
                      <p:childTnLst>
                        <p:par>
                          <p:cTn id="176" fill="hold">
                            <p:stCondLst>
                              <p:cond delay="0"/>
                            </p:stCondLst>
                            <p:childTnLst>
                              <p:par>
                                <p:cTn id="177" presetID="42" presetClass="entr" presetSubtype="0" fill="hold" nodeType="clickEffect">
                                  <p:stCondLst>
                                    <p:cond delay="0"/>
                                  </p:stCondLst>
                                  <p:childTnLst>
                                    <p:set>
                                      <p:cBhvr>
                                        <p:cTn id="178" dur="1" fill="hold">
                                          <p:stCondLst>
                                            <p:cond delay="0"/>
                                          </p:stCondLst>
                                        </p:cTn>
                                        <p:tgtEl>
                                          <p:spTgt spid="42">
                                            <p:txEl>
                                              <p:pRg st="0" end="0"/>
                                            </p:txEl>
                                          </p:spTgt>
                                        </p:tgtEl>
                                        <p:attrNameLst>
                                          <p:attrName>style.visibility</p:attrName>
                                        </p:attrNameLst>
                                      </p:cBhvr>
                                      <p:to>
                                        <p:strVal val="visible"/>
                                      </p:to>
                                    </p:set>
                                    <p:animEffect transition="in" filter="fade">
                                      <p:cBhvr>
                                        <p:cTn id="179" dur="1000"/>
                                        <p:tgtEl>
                                          <p:spTgt spid="42">
                                            <p:txEl>
                                              <p:pRg st="0" end="0"/>
                                            </p:txEl>
                                          </p:spTgt>
                                        </p:tgtEl>
                                      </p:cBhvr>
                                    </p:animEffect>
                                    <p:anim calcmode="lin" valueType="num">
                                      <p:cBhvr>
                                        <p:cTn id="180"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81"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6" grpId="0" animBg="1"/>
      <p:bldP spid="18" grpId="0" animBg="1"/>
      <p:bldP spid="20" grpId="0" animBg="1"/>
      <p:bldP spid="22" grpId="0" animBg="1"/>
      <p:bldP spid="24" grpId="0" animBg="1"/>
      <p:bldP spid="26" grpId="0" animBg="1"/>
      <p:bldP spid="28" grpId="0" animBg="1"/>
      <p:bldP spid="30" grpId="0" animBg="1"/>
      <p:bldP spid="32" grpId="0" animBg="1"/>
      <p:bldP spid="34" grpId="0" animBg="1"/>
      <p:bldP spid="36" grpId="0" animBg="1"/>
      <p:bldP spid="38"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7D9075-14A0-40EB-84D7-3496A6B6C925}"/>
              </a:ext>
            </a:extLst>
          </p:cNvPr>
          <p:cNvSpPr>
            <a:spLocks noGrp="1"/>
          </p:cNvSpPr>
          <p:nvPr>
            <p:ph idx="1"/>
          </p:nvPr>
        </p:nvSpPr>
        <p:spPr>
          <a:xfrm>
            <a:off x="392906" y="833437"/>
            <a:ext cx="3221832" cy="3263504"/>
          </a:xfrm>
        </p:spPr>
        <p:txBody>
          <a:bodyPr>
            <a:normAutofit/>
          </a:bodyPr>
          <a:lstStyle/>
          <a:p>
            <a:pPr>
              <a:buFont typeface="Wingdings" panose="05000000000000000000" pitchFamily="2" charset="2"/>
              <a:buChar char="Ø"/>
            </a:pPr>
            <a:r>
              <a:rPr lang="en-GB" sz="1800" dirty="0"/>
              <a:t>The Lean approach is an ongoing effort to improve products, services, or processes, which require incremental improvement over time in order to increase efficiency and quality.</a:t>
            </a:r>
          </a:p>
        </p:txBody>
      </p:sp>
      <p:sp>
        <p:nvSpPr>
          <p:cNvPr id="4" name="Title 1">
            <a:extLst>
              <a:ext uri="{FF2B5EF4-FFF2-40B4-BE49-F238E27FC236}">
                <a16:creationId xmlns:a16="http://schemas.microsoft.com/office/drawing/2014/main" id="{E7801EC4-A273-4C6E-B773-F9204BEE5858}"/>
              </a:ext>
            </a:extLst>
          </p:cNvPr>
          <p:cNvSpPr>
            <a:spLocks noGrp="1"/>
          </p:cNvSpPr>
          <p:nvPr>
            <p:ph type="title"/>
          </p:nvPr>
        </p:nvSpPr>
        <p:spPr>
          <a:xfrm>
            <a:off x="314326" y="292894"/>
            <a:ext cx="7879556" cy="478631"/>
          </a:xfrm>
        </p:spPr>
        <p:txBody>
          <a:bodyPr>
            <a:normAutofit/>
          </a:bodyPr>
          <a:lstStyle/>
          <a:p>
            <a:r>
              <a:rPr lang="en-GB" sz="2500" dirty="0">
                <a:solidFill>
                  <a:schemeClr val="accent5">
                    <a:lumMod val="75000"/>
                  </a:schemeClr>
                </a:solidFill>
                <a:latin typeface="+mj-lt"/>
              </a:rPr>
              <a:t>What is Lean?</a:t>
            </a:r>
          </a:p>
        </p:txBody>
      </p:sp>
      <p:pic>
        <p:nvPicPr>
          <p:cNvPr id="6" name="Picture 5">
            <a:extLst>
              <a:ext uri="{FF2B5EF4-FFF2-40B4-BE49-F238E27FC236}">
                <a16:creationId xmlns:a16="http://schemas.microsoft.com/office/drawing/2014/main" id="{CC62FADE-504A-49AC-87B6-9F59492E968A}"/>
              </a:ext>
            </a:extLst>
          </p:cNvPr>
          <p:cNvPicPr>
            <a:picLocks noChangeAspect="1"/>
          </p:cNvPicPr>
          <p:nvPr/>
        </p:nvPicPr>
        <p:blipFill>
          <a:blip r:embed="rId2"/>
          <a:stretch>
            <a:fillRect/>
          </a:stretch>
        </p:blipFill>
        <p:spPr>
          <a:xfrm>
            <a:off x="3993356" y="171450"/>
            <a:ext cx="4371975" cy="4286250"/>
          </a:xfrm>
          <a:prstGeom prst="rect">
            <a:avLst/>
          </a:prstGeom>
        </p:spPr>
      </p:pic>
    </p:spTree>
    <p:extLst>
      <p:ext uri="{BB962C8B-B14F-4D97-AF65-F5344CB8AC3E}">
        <p14:creationId xmlns:p14="http://schemas.microsoft.com/office/powerpoint/2010/main" val="3021304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bwMode="auto">
          <a:xfrm rot="10800000">
            <a:off x="5784694" y="1081668"/>
            <a:ext cx="1974595" cy="2607477"/>
          </a:xfrm>
          <a:prstGeom prst="triangle">
            <a:avLst>
              <a:gd name="adj" fmla="val 50000"/>
            </a:avLst>
          </a:prstGeom>
          <a:gradFill flip="none" rotWithShape="1">
            <a:gsLst>
              <a:gs pos="73000">
                <a:schemeClr val="accent1">
                  <a:lumMod val="75000"/>
                </a:schemeClr>
              </a:gs>
              <a:gs pos="21000">
                <a:schemeClr val="bg1">
                  <a:lumMod val="85000"/>
                </a:schemeClr>
              </a:gs>
            </a:gsLst>
            <a:lin ang="16200000" scaled="1"/>
            <a:tileRect/>
          </a:gradFill>
          <a:ln w="9525"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endParaRPr lang="en-GB" sz="563">
              <a:latin typeface="Calibri" panose="020F0502020204030204" pitchFamily="34" charset="0"/>
            </a:endParaRPr>
          </a:p>
        </p:txBody>
      </p:sp>
      <p:sp>
        <p:nvSpPr>
          <p:cNvPr id="29" name="Isosceles Triangle 28"/>
          <p:cNvSpPr/>
          <p:nvPr/>
        </p:nvSpPr>
        <p:spPr bwMode="auto">
          <a:xfrm>
            <a:off x="4265775" y="676623"/>
            <a:ext cx="1974595" cy="2607477"/>
          </a:xfrm>
          <a:prstGeom prst="triangle">
            <a:avLst/>
          </a:prstGeom>
          <a:gradFill flip="none" rotWithShape="1">
            <a:gsLst>
              <a:gs pos="19000">
                <a:schemeClr val="accent1">
                  <a:lumMod val="75000"/>
                </a:schemeClr>
              </a:gs>
              <a:gs pos="60000">
                <a:schemeClr val="bg1">
                  <a:lumMod val="85000"/>
                </a:schemeClr>
              </a:gs>
            </a:gsLst>
            <a:lin ang="16200000" scaled="1"/>
            <a:tileRect/>
          </a:gradFill>
          <a:ln w="9525" cap="flat" cmpd="sng" algn="ctr">
            <a:noFill/>
            <a:prstDash val="solid"/>
            <a:roun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endParaRPr lang="en-GB" sz="563">
              <a:latin typeface="Calibri" panose="020F0502020204030204" pitchFamily="34" charset="0"/>
            </a:endParaRPr>
          </a:p>
        </p:txBody>
      </p:sp>
      <p:graphicFrame>
        <p:nvGraphicFramePr>
          <p:cNvPr id="11" name="Diagram 10"/>
          <p:cNvGraphicFramePr/>
          <p:nvPr/>
        </p:nvGraphicFramePr>
        <p:xfrm>
          <a:off x="3454826" y="752569"/>
          <a:ext cx="5523866" cy="1239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p:cNvGraphicFramePr/>
          <p:nvPr/>
        </p:nvGraphicFramePr>
        <p:xfrm>
          <a:off x="3451936" y="2372749"/>
          <a:ext cx="5523866" cy="12399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0" name="Rectangle 29"/>
          <p:cNvSpPr/>
          <p:nvPr/>
        </p:nvSpPr>
        <p:spPr bwMode="auto">
          <a:xfrm>
            <a:off x="4911316" y="577831"/>
            <a:ext cx="683513" cy="480991"/>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endParaRPr lang="en-GB" sz="563">
              <a:latin typeface="Calibri" panose="020F0502020204030204" pitchFamily="34" charset="0"/>
            </a:endParaRPr>
          </a:p>
        </p:txBody>
      </p:sp>
      <p:sp>
        <p:nvSpPr>
          <p:cNvPr id="32" name="Rectangle 31"/>
          <p:cNvSpPr/>
          <p:nvPr/>
        </p:nvSpPr>
        <p:spPr bwMode="auto">
          <a:xfrm>
            <a:off x="6419506" y="3309417"/>
            <a:ext cx="683513" cy="480991"/>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none" lIns="51435" tIns="25718" rIns="51435" bIns="25718" numCol="1" rtlCol="0" anchor="ctr" anchorCtr="0" compatLnSpc="1">
            <a:prstTxWarp prst="textNoShape">
              <a:avLst/>
            </a:prstTxWarp>
          </a:bodyPr>
          <a:lstStyle/>
          <a:p>
            <a:pPr algn="ctr" fontAlgn="base">
              <a:spcBef>
                <a:spcPct val="0"/>
              </a:spcBef>
              <a:spcAft>
                <a:spcPct val="0"/>
              </a:spcAft>
            </a:pPr>
            <a:endParaRPr lang="en-GB" sz="563">
              <a:latin typeface="Calibri" panose="020F0502020204030204" pitchFamily="34" charset="0"/>
            </a:endParaRPr>
          </a:p>
        </p:txBody>
      </p:sp>
      <p:sp>
        <p:nvSpPr>
          <p:cNvPr id="33" name="TextBox 32"/>
          <p:cNvSpPr txBox="1"/>
          <p:nvPr/>
        </p:nvSpPr>
        <p:spPr>
          <a:xfrm>
            <a:off x="4845123" y="1815810"/>
            <a:ext cx="844638" cy="715581"/>
          </a:xfrm>
          <a:prstGeom prst="rect">
            <a:avLst/>
          </a:prstGeom>
          <a:noFill/>
        </p:spPr>
        <p:txBody>
          <a:bodyPr wrap="square" rtlCol="0">
            <a:spAutoFit/>
          </a:bodyPr>
          <a:lstStyle/>
          <a:p>
            <a:pPr marL="96441" indent="-96441">
              <a:buFont typeface="Arial" panose="020B0604020202020204" pitchFamily="34" charset="0"/>
              <a:buChar char="•"/>
            </a:pPr>
            <a:r>
              <a:rPr lang="en-GB" sz="675" b="1" dirty="0"/>
              <a:t>Data Collection</a:t>
            </a:r>
          </a:p>
          <a:p>
            <a:pPr marL="96441" indent="-96441">
              <a:buFont typeface="Arial" panose="020B0604020202020204" pitchFamily="34" charset="0"/>
              <a:buChar char="•"/>
            </a:pPr>
            <a:r>
              <a:rPr lang="en-GB" sz="675" b="1" dirty="0"/>
              <a:t>Metrics</a:t>
            </a:r>
          </a:p>
          <a:p>
            <a:pPr marL="96441" indent="-96441">
              <a:buFont typeface="Arial" panose="020B0604020202020204" pitchFamily="34" charset="0"/>
              <a:buChar char="•"/>
            </a:pPr>
            <a:r>
              <a:rPr lang="en-GB" sz="675" b="1" dirty="0"/>
              <a:t>Brain Storming</a:t>
            </a:r>
          </a:p>
          <a:p>
            <a:pPr marL="96441" indent="-96441">
              <a:buFont typeface="Arial" panose="020B0604020202020204" pitchFamily="34" charset="0"/>
              <a:buChar char="•"/>
            </a:pPr>
            <a:r>
              <a:rPr lang="en-GB" sz="675" b="1" dirty="0"/>
              <a:t>Pareto</a:t>
            </a:r>
          </a:p>
          <a:p>
            <a:pPr marL="96441" indent="-96441">
              <a:buFont typeface="Arial" panose="020B0604020202020204" pitchFamily="34" charset="0"/>
              <a:buChar char="•"/>
            </a:pPr>
            <a:r>
              <a:rPr lang="en-GB" sz="675" b="1" dirty="0"/>
              <a:t>Cause &amp; Effect</a:t>
            </a:r>
          </a:p>
          <a:p>
            <a:pPr marL="96441" indent="-96441">
              <a:buFont typeface="Arial" panose="020B0604020202020204" pitchFamily="34" charset="0"/>
              <a:buChar char="•"/>
            </a:pPr>
            <a:r>
              <a:rPr lang="en-GB" sz="675" b="1" dirty="0"/>
              <a:t>5 Whys</a:t>
            </a:r>
          </a:p>
        </p:txBody>
      </p:sp>
      <p:sp>
        <p:nvSpPr>
          <p:cNvPr id="34" name="TextBox 33"/>
          <p:cNvSpPr txBox="1"/>
          <p:nvPr/>
        </p:nvSpPr>
        <p:spPr>
          <a:xfrm>
            <a:off x="6329165" y="1964944"/>
            <a:ext cx="1036001" cy="767582"/>
          </a:xfrm>
          <a:prstGeom prst="rect">
            <a:avLst/>
          </a:prstGeom>
          <a:noFill/>
        </p:spPr>
        <p:txBody>
          <a:bodyPr wrap="square" rtlCol="0">
            <a:spAutoFit/>
          </a:bodyPr>
          <a:lstStyle/>
          <a:p>
            <a:pPr marL="96441" indent="-96441">
              <a:buFont typeface="Arial" panose="020B0604020202020204" pitchFamily="34" charset="0"/>
              <a:buChar char="•"/>
            </a:pPr>
            <a:r>
              <a:rPr lang="en-GB" sz="675" b="1" dirty="0"/>
              <a:t>Mistake Proofing</a:t>
            </a:r>
          </a:p>
          <a:p>
            <a:pPr marL="96441" indent="-96441">
              <a:buFont typeface="Arial" panose="020B0604020202020204" pitchFamily="34" charset="0"/>
              <a:buChar char="•"/>
            </a:pPr>
            <a:r>
              <a:rPr lang="en-GB" sz="675" b="1" dirty="0"/>
              <a:t>Visual Controls Testing</a:t>
            </a:r>
          </a:p>
          <a:p>
            <a:pPr marL="96441" indent="-96441">
              <a:buFont typeface="Arial" panose="020B0604020202020204" pitchFamily="34" charset="0"/>
              <a:buChar char="•"/>
            </a:pPr>
            <a:r>
              <a:rPr lang="en-GB" sz="675" b="1" dirty="0"/>
              <a:t>Brainstorm</a:t>
            </a:r>
          </a:p>
          <a:p>
            <a:endParaRPr lang="en-GB" sz="675" dirty="0"/>
          </a:p>
          <a:p>
            <a:endParaRPr lang="en-GB" sz="1013" dirty="0"/>
          </a:p>
        </p:txBody>
      </p:sp>
      <p:sp>
        <p:nvSpPr>
          <p:cNvPr id="35" name="TextBox 34"/>
          <p:cNvSpPr txBox="1"/>
          <p:nvPr/>
        </p:nvSpPr>
        <p:spPr>
          <a:xfrm>
            <a:off x="6276343" y="521009"/>
            <a:ext cx="892364" cy="611706"/>
          </a:xfrm>
          <a:prstGeom prst="rect">
            <a:avLst/>
          </a:prstGeom>
          <a:noFill/>
        </p:spPr>
        <p:txBody>
          <a:bodyPr wrap="square" rtlCol="0">
            <a:spAutoFit/>
          </a:bodyPr>
          <a:lstStyle/>
          <a:p>
            <a:pPr marL="96441" indent="-96441">
              <a:buFont typeface="Arial" panose="020B0604020202020204" pitchFamily="34" charset="0"/>
              <a:buChar char="•"/>
            </a:pPr>
            <a:r>
              <a:rPr lang="en-GB" sz="675" b="1" dirty="0"/>
              <a:t>Load Levelling</a:t>
            </a:r>
          </a:p>
          <a:p>
            <a:pPr marL="96441" indent="-96441">
              <a:buFont typeface="Arial" panose="020B0604020202020204" pitchFamily="34" charset="0"/>
              <a:buChar char="•"/>
            </a:pPr>
            <a:r>
              <a:rPr lang="en-GB" sz="675" b="1" dirty="0"/>
              <a:t>JIT</a:t>
            </a:r>
          </a:p>
          <a:p>
            <a:pPr marL="96441" indent="-96441">
              <a:buFont typeface="Arial" panose="020B0604020202020204" pitchFamily="34" charset="0"/>
              <a:buChar char="•"/>
            </a:pPr>
            <a:r>
              <a:rPr lang="en-GB" sz="675" b="1" dirty="0"/>
              <a:t>Single Piece Flow</a:t>
            </a:r>
          </a:p>
          <a:p>
            <a:pPr marL="96441" indent="-96441">
              <a:buFont typeface="Arial" panose="020B0604020202020204" pitchFamily="34" charset="0"/>
              <a:buChar char="•"/>
            </a:pPr>
            <a:r>
              <a:rPr lang="en-GB" sz="675" b="1" dirty="0"/>
              <a:t>SMED</a:t>
            </a:r>
          </a:p>
          <a:p>
            <a:pPr marL="96441" indent="-96441">
              <a:buFont typeface="Arial" panose="020B0604020202020204" pitchFamily="34" charset="0"/>
              <a:buChar char="•"/>
            </a:pPr>
            <a:r>
              <a:rPr lang="en-GB" sz="675" b="1" dirty="0"/>
              <a:t>5S Improvement</a:t>
            </a:r>
          </a:p>
        </p:txBody>
      </p:sp>
      <p:sp>
        <p:nvSpPr>
          <p:cNvPr id="36" name="TextBox 35"/>
          <p:cNvSpPr txBox="1"/>
          <p:nvPr/>
        </p:nvSpPr>
        <p:spPr>
          <a:xfrm>
            <a:off x="4836335" y="525018"/>
            <a:ext cx="1002730" cy="611706"/>
          </a:xfrm>
          <a:prstGeom prst="rect">
            <a:avLst/>
          </a:prstGeom>
          <a:noFill/>
        </p:spPr>
        <p:txBody>
          <a:bodyPr wrap="square" rtlCol="0">
            <a:spAutoFit/>
          </a:bodyPr>
          <a:lstStyle/>
          <a:p>
            <a:pPr marL="96441" indent="-96441">
              <a:buFont typeface="Arial" panose="020B0604020202020204" pitchFamily="34" charset="0"/>
              <a:buChar char="•"/>
            </a:pPr>
            <a:r>
              <a:rPr lang="en-GB" sz="675" b="1" dirty="0"/>
              <a:t>Value Stream Maps</a:t>
            </a:r>
          </a:p>
          <a:p>
            <a:pPr marL="96441" indent="-96441">
              <a:buFont typeface="Arial" panose="020B0604020202020204" pitchFamily="34" charset="0"/>
              <a:buChar char="•"/>
            </a:pPr>
            <a:r>
              <a:rPr lang="en-GB" sz="675" b="1" dirty="0"/>
              <a:t>Physical Maps</a:t>
            </a:r>
          </a:p>
          <a:p>
            <a:pPr marL="96441" indent="-96441">
              <a:buFont typeface="Arial" panose="020B0604020202020204" pitchFamily="34" charset="0"/>
              <a:buChar char="•"/>
            </a:pPr>
            <a:r>
              <a:rPr lang="en-GB" sz="675" b="1" dirty="0"/>
              <a:t>Lead Times</a:t>
            </a:r>
          </a:p>
          <a:p>
            <a:pPr marL="96441" indent="-96441">
              <a:buFont typeface="Arial" panose="020B0604020202020204" pitchFamily="34" charset="0"/>
              <a:buChar char="•"/>
            </a:pPr>
            <a:r>
              <a:rPr lang="en-GB" sz="675" b="1" dirty="0"/>
              <a:t>Takt Time</a:t>
            </a:r>
          </a:p>
          <a:p>
            <a:pPr marL="96441" indent="-96441">
              <a:buFont typeface="Arial" panose="020B0604020202020204" pitchFamily="34" charset="0"/>
              <a:buChar char="•"/>
            </a:pPr>
            <a:r>
              <a:rPr lang="en-GB" sz="675" b="1" dirty="0"/>
              <a:t>Cycle Time</a:t>
            </a:r>
          </a:p>
        </p:txBody>
      </p:sp>
      <p:sp>
        <p:nvSpPr>
          <p:cNvPr id="37" name="TextBox 36"/>
          <p:cNvSpPr txBox="1"/>
          <p:nvPr/>
        </p:nvSpPr>
        <p:spPr>
          <a:xfrm>
            <a:off x="4305292" y="3356627"/>
            <a:ext cx="892364" cy="715581"/>
          </a:xfrm>
          <a:prstGeom prst="rect">
            <a:avLst/>
          </a:prstGeom>
          <a:noFill/>
        </p:spPr>
        <p:txBody>
          <a:bodyPr wrap="square" rtlCol="0">
            <a:spAutoFit/>
          </a:bodyPr>
          <a:lstStyle/>
          <a:p>
            <a:pPr marL="96441" indent="-96441">
              <a:buFont typeface="Arial" panose="020B0604020202020204" pitchFamily="34" charset="0"/>
              <a:buChar char="•"/>
            </a:pPr>
            <a:r>
              <a:rPr lang="en-GB" sz="675" b="1" dirty="0"/>
              <a:t>Basic Statistics</a:t>
            </a:r>
          </a:p>
          <a:p>
            <a:pPr marL="96441" indent="-96441">
              <a:buFont typeface="Arial" panose="020B0604020202020204" pitchFamily="34" charset="0"/>
              <a:buChar char="•"/>
            </a:pPr>
            <a:r>
              <a:rPr lang="en-GB" sz="675" b="1" dirty="0"/>
              <a:t>Sigma Level</a:t>
            </a:r>
          </a:p>
          <a:p>
            <a:pPr marL="96441" indent="-96441">
              <a:buFont typeface="Arial" panose="020B0604020202020204" pitchFamily="34" charset="0"/>
              <a:buChar char="•"/>
            </a:pPr>
            <a:r>
              <a:rPr lang="en-GB" sz="675" b="1" dirty="0"/>
              <a:t>Process Capability</a:t>
            </a:r>
          </a:p>
          <a:p>
            <a:pPr marL="96441" indent="-96441">
              <a:buFont typeface="Arial" panose="020B0604020202020204" pitchFamily="34" charset="0"/>
              <a:buChar char="•"/>
            </a:pPr>
            <a:r>
              <a:rPr lang="en-GB" sz="675" b="1" dirty="0"/>
              <a:t>Sampling</a:t>
            </a:r>
          </a:p>
          <a:p>
            <a:pPr algn="l"/>
            <a:endParaRPr lang="en-GB" sz="675" dirty="0"/>
          </a:p>
        </p:txBody>
      </p:sp>
      <p:sp>
        <p:nvSpPr>
          <p:cNvPr id="38" name="TextBox 37"/>
          <p:cNvSpPr txBox="1"/>
          <p:nvPr/>
        </p:nvSpPr>
        <p:spPr>
          <a:xfrm>
            <a:off x="5317052" y="3333399"/>
            <a:ext cx="892364" cy="507831"/>
          </a:xfrm>
          <a:prstGeom prst="rect">
            <a:avLst/>
          </a:prstGeom>
          <a:noFill/>
        </p:spPr>
        <p:txBody>
          <a:bodyPr wrap="square" rtlCol="0">
            <a:spAutoFit/>
          </a:bodyPr>
          <a:lstStyle/>
          <a:p>
            <a:pPr marL="96441" indent="-96441">
              <a:buFont typeface="Arial" panose="020B0604020202020204" pitchFamily="34" charset="0"/>
              <a:buChar char="•"/>
            </a:pPr>
            <a:r>
              <a:rPr lang="en-GB" sz="675" b="1" dirty="0"/>
              <a:t>Correlation</a:t>
            </a:r>
          </a:p>
          <a:p>
            <a:pPr marL="96441" indent="-96441">
              <a:buFont typeface="Arial" panose="020B0604020202020204" pitchFamily="34" charset="0"/>
              <a:buChar char="•"/>
            </a:pPr>
            <a:r>
              <a:rPr lang="en-GB" sz="675" b="1" dirty="0"/>
              <a:t>Multi-Variant</a:t>
            </a:r>
          </a:p>
          <a:p>
            <a:pPr marL="96441" indent="-96441">
              <a:buFont typeface="Arial" panose="020B0604020202020204" pitchFamily="34" charset="0"/>
              <a:buChar char="•"/>
            </a:pPr>
            <a:r>
              <a:rPr lang="en-GB" sz="675" b="1" dirty="0"/>
              <a:t>Regression</a:t>
            </a:r>
          </a:p>
          <a:p>
            <a:pPr algn="l"/>
            <a:endParaRPr lang="en-GB" sz="675" dirty="0"/>
          </a:p>
        </p:txBody>
      </p:sp>
      <p:sp>
        <p:nvSpPr>
          <p:cNvPr id="39" name="TextBox 38"/>
          <p:cNvSpPr txBox="1"/>
          <p:nvPr/>
        </p:nvSpPr>
        <p:spPr>
          <a:xfrm>
            <a:off x="6420744" y="3337824"/>
            <a:ext cx="892364" cy="507831"/>
          </a:xfrm>
          <a:prstGeom prst="rect">
            <a:avLst/>
          </a:prstGeom>
          <a:noFill/>
        </p:spPr>
        <p:txBody>
          <a:bodyPr wrap="square" rtlCol="0">
            <a:spAutoFit/>
          </a:bodyPr>
          <a:lstStyle/>
          <a:p>
            <a:pPr marL="96441" indent="-96441">
              <a:buFont typeface="Arial" panose="020B0604020202020204" pitchFamily="34" charset="0"/>
              <a:buChar char="•"/>
            </a:pPr>
            <a:r>
              <a:rPr lang="en-GB" sz="675" b="1" dirty="0"/>
              <a:t>Hypothesis Testing</a:t>
            </a:r>
          </a:p>
          <a:p>
            <a:pPr marL="96441" indent="-96441">
              <a:buFont typeface="Arial" panose="020B0604020202020204" pitchFamily="34" charset="0"/>
              <a:buChar char="•"/>
            </a:pPr>
            <a:r>
              <a:rPr lang="en-GB" sz="675" b="1" dirty="0"/>
              <a:t>DOE</a:t>
            </a:r>
          </a:p>
          <a:p>
            <a:pPr algn="l"/>
            <a:endParaRPr lang="en-GB" sz="675" dirty="0"/>
          </a:p>
        </p:txBody>
      </p:sp>
      <p:sp>
        <p:nvSpPr>
          <p:cNvPr id="40" name="TextBox 39"/>
          <p:cNvSpPr txBox="1"/>
          <p:nvPr/>
        </p:nvSpPr>
        <p:spPr>
          <a:xfrm>
            <a:off x="7453963" y="2296142"/>
            <a:ext cx="892364" cy="369460"/>
          </a:xfrm>
          <a:prstGeom prst="rect">
            <a:avLst/>
          </a:prstGeom>
          <a:noFill/>
        </p:spPr>
        <p:txBody>
          <a:bodyPr wrap="square" rtlCol="0">
            <a:spAutoFit/>
          </a:bodyPr>
          <a:lstStyle/>
          <a:p>
            <a:pPr marL="96441" indent="-96441">
              <a:buFont typeface="Arial" panose="020B0604020202020204" pitchFamily="34" charset="0"/>
              <a:buChar char="•"/>
            </a:pPr>
            <a:r>
              <a:rPr lang="en-GB" sz="788" dirty="0"/>
              <a:t>Control Charts</a:t>
            </a:r>
          </a:p>
          <a:p>
            <a:pPr algn="l"/>
            <a:endParaRPr lang="en-GB" sz="1013" dirty="0"/>
          </a:p>
        </p:txBody>
      </p:sp>
      <p:sp>
        <p:nvSpPr>
          <p:cNvPr id="41" name="TextBox 40"/>
          <p:cNvSpPr txBox="1"/>
          <p:nvPr/>
        </p:nvSpPr>
        <p:spPr>
          <a:xfrm>
            <a:off x="7453962" y="1964942"/>
            <a:ext cx="1036001" cy="663708"/>
          </a:xfrm>
          <a:prstGeom prst="rect">
            <a:avLst/>
          </a:prstGeom>
          <a:noFill/>
        </p:spPr>
        <p:txBody>
          <a:bodyPr wrap="square" rtlCol="0">
            <a:spAutoFit/>
          </a:bodyPr>
          <a:lstStyle/>
          <a:p>
            <a:pPr marL="96441" indent="-96441">
              <a:buFont typeface="Arial" panose="020B0604020202020204" pitchFamily="34" charset="0"/>
              <a:buChar char="•"/>
            </a:pPr>
            <a:r>
              <a:rPr lang="en-GB" sz="675" b="1" dirty="0"/>
              <a:t>SPC</a:t>
            </a:r>
          </a:p>
          <a:p>
            <a:pPr marL="96441" indent="-96441">
              <a:buFont typeface="Arial" panose="020B0604020202020204" pitchFamily="34" charset="0"/>
              <a:buChar char="•"/>
            </a:pPr>
            <a:r>
              <a:rPr lang="en-GB" sz="675" b="1" dirty="0"/>
              <a:t>Balanced Scorecard</a:t>
            </a:r>
          </a:p>
          <a:p>
            <a:pPr marL="96441" indent="-96441">
              <a:buFont typeface="Arial" panose="020B0604020202020204" pitchFamily="34" charset="0"/>
              <a:buChar char="•"/>
            </a:pPr>
            <a:r>
              <a:rPr lang="en-GB" sz="675" b="1" dirty="0"/>
              <a:t>Standard Work</a:t>
            </a:r>
          </a:p>
          <a:p>
            <a:endParaRPr lang="en-GB" sz="675" b="1" dirty="0"/>
          </a:p>
          <a:p>
            <a:endParaRPr lang="en-GB" sz="1013" dirty="0"/>
          </a:p>
        </p:txBody>
      </p:sp>
      <p:sp>
        <p:nvSpPr>
          <p:cNvPr id="42" name="TextBox 41"/>
          <p:cNvSpPr txBox="1"/>
          <p:nvPr/>
        </p:nvSpPr>
        <p:spPr>
          <a:xfrm>
            <a:off x="3673971" y="1815810"/>
            <a:ext cx="1036001" cy="1183081"/>
          </a:xfrm>
          <a:prstGeom prst="rect">
            <a:avLst/>
          </a:prstGeom>
          <a:noFill/>
        </p:spPr>
        <p:txBody>
          <a:bodyPr wrap="square" rtlCol="0">
            <a:spAutoFit/>
          </a:bodyPr>
          <a:lstStyle/>
          <a:p>
            <a:pPr marL="96441" indent="-96441">
              <a:buFont typeface="Arial" panose="020B0604020202020204" pitchFamily="34" charset="0"/>
              <a:buChar char="•"/>
            </a:pPr>
            <a:r>
              <a:rPr lang="en-GB" sz="675" b="1" dirty="0"/>
              <a:t>VOC</a:t>
            </a:r>
          </a:p>
          <a:p>
            <a:pPr marL="96441" indent="-96441">
              <a:buFont typeface="Arial" panose="020B0604020202020204" pitchFamily="34" charset="0"/>
              <a:buChar char="•"/>
            </a:pPr>
            <a:r>
              <a:rPr lang="en-GB" sz="675" b="1" dirty="0"/>
              <a:t>QFD</a:t>
            </a:r>
          </a:p>
          <a:p>
            <a:pPr marL="96441" indent="-96441">
              <a:buFont typeface="Arial" panose="020B0604020202020204" pitchFamily="34" charset="0"/>
              <a:buChar char="•"/>
            </a:pPr>
            <a:r>
              <a:rPr lang="en-GB" sz="675" b="1" dirty="0"/>
              <a:t>FMEA</a:t>
            </a:r>
          </a:p>
          <a:p>
            <a:pPr marL="96441" indent="-96441">
              <a:buFont typeface="Arial" panose="020B0604020202020204" pitchFamily="34" charset="0"/>
              <a:buChar char="•"/>
            </a:pPr>
            <a:r>
              <a:rPr lang="en-GB" sz="675" b="1" dirty="0"/>
              <a:t>Project Charter</a:t>
            </a:r>
          </a:p>
          <a:p>
            <a:pPr marL="96441" indent="-96441">
              <a:buFont typeface="Arial" panose="020B0604020202020204" pitchFamily="34" charset="0"/>
              <a:buChar char="•"/>
            </a:pPr>
            <a:r>
              <a:rPr lang="en-GB" sz="675" b="1" dirty="0"/>
              <a:t>Cost Benefit</a:t>
            </a:r>
          </a:p>
          <a:p>
            <a:pPr marL="96441" indent="-96441">
              <a:buFont typeface="Arial" panose="020B0604020202020204" pitchFamily="34" charset="0"/>
              <a:buChar char="•"/>
            </a:pPr>
            <a:r>
              <a:rPr lang="en-GB" sz="675" b="1" dirty="0"/>
              <a:t>Communication Skills</a:t>
            </a:r>
          </a:p>
          <a:p>
            <a:pPr marL="96441" indent="-96441">
              <a:buFont typeface="Arial" panose="020B0604020202020204" pitchFamily="34" charset="0"/>
              <a:buChar char="•"/>
            </a:pPr>
            <a:endParaRPr lang="en-GB" sz="675" dirty="0"/>
          </a:p>
          <a:p>
            <a:endParaRPr lang="en-GB" sz="675" dirty="0"/>
          </a:p>
          <a:p>
            <a:endParaRPr lang="en-GB" sz="1013" dirty="0"/>
          </a:p>
        </p:txBody>
      </p:sp>
      <p:sp>
        <p:nvSpPr>
          <p:cNvPr id="43" name="TextBox 42"/>
          <p:cNvSpPr txBox="1"/>
          <p:nvPr/>
        </p:nvSpPr>
        <p:spPr>
          <a:xfrm rot="16200000">
            <a:off x="3161250" y="520331"/>
            <a:ext cx="665251" cy="369332"/>
          </a:xfrm>
          <a:prstGeom prst="rect">
            <a:avLst/>
          </a:prstGeom>
          <a:noFill/>
        </p:spPr>
        <p:txBody>
          <a:bodyPr wrap="square" rtlCol="0">
            <a:spAutoFit/>
          </a:bodyPr>
          <a:lstStyle/>
          <a:p>
            <a:r>
              <a:rPr lang="en-GB" sz="900" dirty="0">
                <a:solidFill>
                  <a:srgbClr val="FF0000"/>
                </a:solidFill>
              </a:rPr>
              <a:t>Lean </a:t>
            </a:r>
          </a:p>
          <a:p>
            <a:r>
              <a:rPr lang="en-GB" sz="900" dirty="0">
                <a:solidFill>
                  <a:srgbClr val="FF0000"/>
                </a:solidFill>
              </a:rPr>
              <a:t>Tools</a:t>
            </a:r>
          </a:p>
        </p:txBody>
      </p:sp>
      <p:sp>
        <p:nvSpPr>
          <p:cNvPr id="44" name="TextBox 43"/>
          <p:cNvSpPr txBox="1"/>
          <p:nvPr/>
        </p:nvSpPr>
        <p:spPr>
          <a:xfrm rot="16200000">
            <a:off x="3195035" y="3295995"/>
            <a:ext cx="597678" cy="507831"/>
          </a:xfrm>
          <a:prstGeom prst="rect">
            <a:avLst/>
          </a:prstGeom>
          <a:noFill/>
        </p:spPr>
        <p:txBody>
          <a:bodyPr wrap="square" rtlCol="0">
            <a:spAutoFit/>
          </a:bodyPr>
          <a:lstStyle/>
          <a:p>
            <a:r>
              <a:rPr lang="en-GB" sz="900" dirty="0">
                <a:solidFill>
                  <a:srgbClr val="FF0000"/>
                </a:solidFill>
              </a:rPr>
              <a:t>Six Sigma </a:t>
            </a:r>
          </a:p>
          <a:p>
            <a:r>
              <a:rPr lang="en-GB" sz="900" dirty="0">
                <a:solidFill>
                  <a:srgbClr val="FF0000"/>
                </a:solidFill>
              </a:rPr>
              <a:t>Tools</a:t>
            </a:r>
          </a:p>
        </p:txBody>
      </p:sp>
      <p:sp>
        <p:nvSpPr>
          <p:cNvPr id="45" name="TextBox 44"/>
          <p:cNvSpPr txBox="1"/>
          <p:nvPr/>
        </p:nvSpPr>
        <p:spPr>
          <a:xfrm rot="16200000">
            <a:off x="2763488" y="1864945"/>
            <a:ext cx="1325949" cy="230832"/>
          </a:xfrm>
          <a:prstGeom prst="rect">
            <a:avLst/>
          </a:prstGeom>
          <a:noFill/>
        </p:spPr>
        <p:txBody>
          <a:bodyPr wrap="square" rtlCol="0">
            <a:spAutoFit/>
          </a:bodyPr>
          <a:lstStyle/>
          <a:p>
            <a:r>
              <a:rPr lang="en-GB" sz="900" dirty="0">
                <a:solidFill>
                  <a:srgbClr val="FF0000"/>
                </a:solidFill>
              </a:rPr>
              <a:t>Common Tools</a:t>
            </a:r>
          </a:p>
        </p:txBody>
      </p:sp>
      <p:sp>
        <p:nvSpPr>
          <p:cNvPr id="46" name="TextBox 45"/>
          <p:cNvSpPr txBox="1"/>
          <p:nvPr/>
        </p:nvSpPr>
        <p:spPr>
          <a:xfrm>
            <a:off x="8174513" y="1223285"/>
            <a:ext cx="659496" cy="300082"/>
          </a:xfrm>
          <a:prstGeom prst="rect">
            <a:avLst/>
          </a:prstGeom>
          <a:noFill/>
        </p:spPr>
        <p:txBody>
          <a:bodyPr wrap="square" rtlCol="0">
            <a:spAutoFit/>
          </a:bodyPr>
          <a:lstStyle/>
          <a:p>
            <a:r>
              <a:rPr lang="en-GB" sz="675" b="1" dirty="0">
                <a:solidFill>
                  <a:schemeClr val="bg1"/>
                </a:solidFill>
              </a:rPr>
              <a:t>Improved </a:t>
            </a:r>
          </a:p>
          <a:p>
            <a:r>
              <a:rPr lang="en-GB" sz="675" b="1" dirty="0">
                <a:solidFill>
                  <a:schemeClr val="bg1"/>
                </a:solidFill>
              </a:rPr>
              <a:t>Effectiveness</a:t>
            </a:r>
          </a:p>
        </p:txBody>
      </p:sp>
      <p:sp>
        <p:nvSpPr>
          <p:cNvPr id="47" name="TextBox 46"/>
          <p:cNvSpPr txBox="1"/>
          <p:nvPr/>
        </p:nvSpPr>
        <p:spPr>
          <a:xfrm>
            <a:off x="8174515" y="2836450"/>
            <a:ext cx="597386" cy="300082"/>
          </a:xfrm>
          <a:prstGeom prst="rect">
            <a:avLst/>
          </a:prstGeom>
          <a:noFill/>
        </p:spPr>
        <p:txBody>
          <a:bodyPr wrap="square" rtlCol="0">
            <a:spAutoFit/>
          </a:bodyPr>
          <a:lstStyle/>
          <a:p>
            <a:r>
              <a:rPr lang="en-GB" sz="675" b="1" dirty="0">
                <a:solidFill>
                  <a:schemeClr val="bg1"/>
                </a:solidFill>
              </a:rPr>
              <a:t>Reduced Variability</a:t>
            </a:r>
          </a:p>
        </p:txBody>
      </p:sp>
      <p:sp>
        <p:nvSpPr>
          <p:cNvPr id="3" name="TextBox 2"/>
          <p:cNvSpPr txBox="1"/>
          <p:nvPr/>
        </p:nvSpPr>
        <p:spPr>
          <a:xfrm>
            <a:off x="417910" y="3980655"/>
            <a:ext cx="8308181" cy="369332"/>
          </a:xfrm>
          <a:prstGeom prst="rect">
            <a:avLst/>
          </a:prstGeom>
          <a:noFill/>
        </p:spPr>
        <p:txBody>
          <a:bodyPr wrap="square" rtlCol="0">
            <a:spAutoFit/>
          </a:bodyPr>
          <a:lstStyle/>
          <a:p>
            <a:pPr algn="ctr"/>
            <a:r>
              <a:rPr lang="en-GB" b="1" i="1" dirty="0">
                <a:solidFill>
                  <a:srgbClr val="00B0F0"/>
                </a:solidFill>
              </a:rPr>
              <a:t>To achieve organisational success every colleague MUST contribute </a:t>
            </a:r>
          </a:p>
        </p:txBody>
      </p:sp>
      <p:sp>
        <p:nvSpPr>
          <p:cNvPr id="28" name="Title 1">
            <a:extLst>
              <a:ext uri="{FF2B5EF4-FFF2-40B4-BE49-F238E27FC236}">
                <a16:creationId xmlns:a16="http://schemas.microsoft.com/office/drawing/2014/main" id="{19E68733-FD90-4717-A55C-4C262E0653B2}"/>
              </a:ext>
            </a:extLst>
          </p:cNvPr>
          <p:cNvSpPr>
            <a:spLocks noGrp="1"/>
          </p:cNvSpPr>
          <p:nvPr>
            <p:ph type="title"/>
          </p:nvPr>
        </p:nvSpPr>
        <p:spPr>
          <a:xfrm>
            <a:off x="314326" y="292894"/>
            <a:ext cx="7879556" cy="478631"/>
          </a:xfrm>
        </p:spPr>
        <p:txBody>
          <a:bodyPr>
            <a:normAutofit/>
          </a:bodyPr>
          <a:lstStyle/>
          <a:p>
            <a:r>
              <a:rPr lang="en-GB" sz="2500" dirty="0">
                <a:solidFill>
                  <a:schemeClr val="accent5">
                    <a:lumMod val="75000"/>
                  </a:schemeClr>
                </a:solidFill>
                <a:latin typeface="+mj-lt"/>
              </a:rPr>
              <a:t>Lean &amp; Six Sigma</a:t>
            </a:r>
          </a:p>
        </p:txBody>
      </p:sp>
      <p:sp>
        <p:nvSpPr>
          <p:cNvPr id="7" name="TextBox 6">
            <a:extLst>
              <a:ext uri="{FF2B5EF4-FFF2-40B4-BE49-F238E27FC236}">
                <a16:creationId xmlns:a16="http://schemas.microsoft.com/office/drawing/2014/main" id="{BD414412-F70C-41AA-986F-39B53783C96B}"/>
              </a:ext>
            </a:extLst>
          </p:cNvPr>
          <p:cNvSpPr txBox="1"/>
          <p:nvPr/>
        </p:nvSpPr>
        <p:spPr>
          <a:xfrm>
            <a:off x="320887" y="753834"/>
            <a:ext cx="3133940" cy="3231654"/>
          </a:xfrm>
          <a:prstGeom prst="rect">
            <a:avLst/>
          </a:prstGeom>
          <a:noFill/>
        </p:spPr>
        <p:txBody>
          <a:bodyPr wrap="square" rtlCol="0">
            <a:spAutoFit/>
          </a:bodyPr>
          <a:lstStyle/>
          <a:p>
            <a:r>
              <a:rPr lang="en-GB" dirty="0"/>
              <a:t>Lean practices focus on reducing waste within a process. This could be in the form of time, resources or duplication of work.</a:t>
            </a:r>
          </a:p>
          <a:p>
            <a:endParaRPr lang="en-GB" sz="600" dirty="0"/>
          </a:p>
          <a:p>
            <a:r>
              <a:rPr lang="en-GB" dirty="0"/>
              <a:t>Six Sigma looks to identify and address variation in processes. By aligning what is actually happening with what should be happening, greater efficiencies are achieved.</a:t>
            </a:r>
          </a:p>
        </p:txBody>
      </p:sp>
    </p:spTree>
    <p:extLst>
      <p:ext uri="{BB962C8B-B14F-4D97-AF65-F5344CB8AC3E}">
        <p14:creationId xmlns:p14="http://schemas.microsoft.com/office/powerpoint/2010/main" val="3757536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F3CF8-3E6F-4B45-8F05-0FDED7FF727C}"/>
              </a:ext>
            </a:extLst>
          </p:cNvPr>
          <p:cNvSpPr>
            <a:spLocks noGrp="1"/>
          </p:cNvSpPr>
          <p:nvPr>
            <p:ph type="title"/>
          </p:nvPr>
        </p:nvSpPr>
        <p:spPr>
          <a:xfrm>
            <a:off x="250167" y="345014"/>
            <a:ext cx="8284233" cy="660562"/>
          </a:xfrm>
        </p:spPr>
        <p:txBody>
          <a:bodyPr>
            <a:noAutofit/>
          </a:bodyPr>
          <a:lstStyle/>
          <a:p>
            <a:r>
              <a:rPr lang="en-GB" sz="2800" dirty="0">
                <a:solidFill>
                  <a:schemeClr val="accent5">
                    <a:lumMod val="75000"/>
                  </a:schemeClr>
                </a:solidFill>
                <a:latin typeface="+mj-lt"/>
              </a:rPr>
              <a:t>Improvement Technician L3/L4 End Point Assessment</a:t>
            </a:r>
          </a:p>
        </p:txBody>
      </p:sp>
      <p:sp>
        <p:nvSpPr>
          <p:cNvPr id="3" name="Content Placeholder 2">
            <a:extLst>
              <a:ext uri="{FF2B5EF4-FFF2-40B4-BE49-F238E27FC236}">
                <a16:creationId xmlns:a16="http://schemas.microsoft.com/office/drawing/2014/main" id="{2C82047B-9437-43F8-8083-EE142C0E0BFA}"/>
              </a:ext>
            </a:extLst>
          </p:cNvPr>
          <p:cNvSpPr>
            <a:spLocks noGrp="1"/>
          </p:cNvSpPr>
          <p:nvPr>
            <p:ph idx="1"/>
          </p:nvPr>
        </p:nvSpPr>
        <p:spPr/>
        <p:txBody>
          <a:bodyPr>
            <a:normAutofit/>
          </a:bodyPr>
          <a:lstStyle/>
          <a:p>
            <a:pPr>
              <a:buFont typeface="Wingdings" panose="05000000000000000000" pitchFamily="2" charset="2"/>
              <a:buChar char="Ø"/>
            </a:pPr>
            <a:r>
              <a:rPr lang="en-GB" sz="2200" dirty="0"/>
              <a:t>40 question multiple choice exam lasting 40 minutes.</a:t>
            </a:r>
          </a:p>
          <a:p>
            <a:pPr>
              <a:buFont typeface="Wingdings" panose="05000000000000000000" pitchFamily="2" charset="2"/>
              <a:buChar char="Ø"/>
            </a:pPr>
            <a:r>
              <a:rPr lang="en-GB" sz="2200" dirty="0"/>
              <a:t>Project portfolio of evidence demonstrating the practical application of course knowledge, skills and behaviours.</a:t>
            </a:r>
          </a:p>
          <a:p>
            <a:pPr>
              <a:buFont typeface="Wingdings" panose="05000000000000000000" pitchFamily="2" charset="2"/>
              <a:buChar char="Ø"/>
            </a:pPr>
            <a:r>
              <a:rPr lang="en-GB" sz="2200" dirty="0"/>
              <a:t>The portfolio of evidence will form the basis or a 30 to 40 minutes presentation, followed by a 25 to 35 minutes Q&amp;A session.</a:t>
            </a:r>
          </a:p>
          <a:p>
            <a:pPr>
              <a:buFont typeface="Wingdings" panose="05000000000000000000" pitchFamily="2" charset="2"/>
              <a:buChar char="Ø"/>
            </a:pPr>
            <a:r>
              <a:rPr lang="en-GB" sz="2200" dirty="0"/>
              <a:t>30 to 40 minutes professional discussion for Level 3</a:t>
            </a:r>
          </a:p>
          <a:p>
            <a:pPr>
              <a:buFont typeface="Wingdings" panose="05000000000000000000" pitchFamily="2" charset="2"/>
              <a:buChar char="Ø"/>
            </a:pPr>
            <a:r>
              <a:rPr lang="en-GB" sz="2200" dirty="0"/>
              <a:t>50 to 60 minutes professional discussion for Level 4</a:t>
            </a:r>
          </a:p>
          <a:p>
            <a:pPr>
              <a:buFont typeface="Wingdings" panose="05000000000000000000" pitchFamily="2" charset="2"/>
              <a:buChar char="Ø"/>
            </a:pPr>
            <a:endParaRPr lang="en-GB" sz="2200" dirty="0"/>
          </a:p>
          <a:p>
            <a:pPr marL="0" indent="0">
              <a:buNone/>
            </a:pPr>
            <a:endParaRPr lang="en-GB" sz="2200" dirty="0"/>
          </a:p>
        </p:txBody>
      </p:sp>
    </p:spTree>
    <p:extLst>
      <p:ext uri="{BB962C8B-B14F-4D97-AF65-F5344CB8AC3E}">
        <p14:creationId xmlns:p14="http://schemas.microsoft.com/office/powerpoint/2010/main" val="2823503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30CA3A-C9D9-4737-91A5-E42C56BE1A46}"/>
              </a:ext>
            </a:extLst>
          </p:cNvPr>
          <p:cNvSpPr>
            <a:spLocks noGrp="1"/>
          </p:cNvSpPr>
          <p:nvPr>
            <p:ph type="title"/>
          </p:nvPr>
        </p:nvSpPr>
        <p:spPr>
          <a:xfrm>
            <a:off x="207168" y="368515"/>
            <a:ext cx="8312718" cy="574914"/>
          </a:xfrm>
        </p:spPr>
        <p:txBody>
          <a:bodyPr>
            <a:normAutofit/>
          </a:bodyPr>
          <a:lstStyle/>
          <a:p>
            <a:r>
              <a:rPr lang="en-US" sz="2800" dirty="0">
                <a:solidFill>
                  <a:schemeClr val="accent5">
                    <a:lumMod val="75000"/>
                  </a:schemeClr>
                </a:solidFill>
                <a:latin typeface="+mj-lt"/>
              </a:rPr>
              <a:t>End Point Assessment </a:t>
            </a:r>
            <a:endParaRPr lang="en-GB" sz="2800" dirty="0">
              <a:solidFill>
                <a:schemeClr val="accent5">
                  <a:lumMod val="75000"/>
                </a:schemeClr>
              </a:solidFill>
              <a:latin typeface="+mj-lt"/>
            </a:endParaRPr>
          </a:p>
        </p:txBody>
      </p:sp>
      <p:sp>
        <p:nvSpPr>
          <p:cNvPr id="3" name="Content Placeholder 2">
            <a:extLst>
              <a:ext uri="{FF2B5EF4-FFF2-40B4-BE49-F238E27FC236}">
                <a16:creationId xmlns:a16="http://schemas.microsoft.com/office/drawing/2014/main" id="{106954B2-92E8-4221-9567-6D49010FBBE1}"/>
              </a:ext>
            </a:extLst>
          </p:cNvPr>
          <p:cNvSpPr>
            <a:spLocks noGrp="1"/>
          </p:cNvSpPr>
          <p:nvPr>
            <p:ph idx="1"/>
          </p:nvPr>
        </p:nvSpPr>
        <p:spPr>
          <a:xfrm>
            <a:off x="207168" y="943429"/>
            <a:ext cx="8729664" cy="3410857"/>
          </a:xfrm>
        </p:spPr>
        <p:txBody>
          <a:bodyPr>
            <a:normAutofit fontScale="85000" lnSpcReduction="10000"/>
          </a:bodyPr>
          <a:lstStyle/>
          <a:p>
            <a:pPr>
              <a:buFont typeface="Wingdings" panose="05000000000000000000" pitchFamily="2" charset="2"/>
              <a:buChar char="Ø"/>
            </a:pPr>
            <a:r>
              <a:rPr lang="en-GB" sz="2000" dirty="0"/>
              <a:t>Comprehensive coaching and preparation at every level</a:t>
            </a:r>
          </a:p>
          <a:p>
            <a:pPr>
              <a:buFont typeface="Wingdings" panose="05000000000000000000" pitchFamily="2" charset="2"/>
              <a:buChar char="Ø"/>
            </a:pPr>
            <a:r>
              <a:rPr lang="en-GB" sz="2000" dirty="0"/>
              <a:t>Use of our Subject Matter Specialists</a:t>
            </a:r>
          </a:p>
          <a:p>
            <a:pPr>
              <a:buFont typeface="Wingdings" panose="05000000000000000000" pitchFamily="2" charset="2"/>
              <a:buChar char="Ø"/>
            </a:pPr>
            <a:r>
              <a:rPr lang="en-GB" sz="2000" dirty="0"/>
              <a:t>Will only be taken when you, your trainer, and your line manager are confident of success</a:t>
            </a:r>
          </a:p>
          <a:p>
            <a:pPr>
              <a:buFont typeface="Wingdings" panose="05000000000000000000" pitchFamily="2" charset="2"/>
              <a:buChar char="Ø"/>
            </a:pPr>
            <a:r>
              <a:rPr lang="en-GB" sz="2000" dirty="0"/>
              <a:t>Reference materials and notes produced during programme can be taken into the End Point Assessment process for reference</a:t>
            </a:r>
          </a:p>
          <a:p>
            <a:pPr>
              <a:buFont typeface="Wingdings" panose="05000000000000000000" pitchFamily="2" charset="2"/>
              <a:buChar char="Ø"/>
            </a:pPr>
            <a:r>
              <a:rPr lang="en-GB" sz="2000" dirty="0"/>
              <a:t>Projects produced through programme participation add real organisational value and are not just theoretical</a:t>
            </a:r>
          </a:p>
          <a:p>
            <a:pPr>
              <a:buFont typeface="Wingdings" panose="05000000000000000000" pitchFamily="2" charset="2"/>
              <a:buChar char="Ø"/>
            </a:pPr>
            <a:r>
              <a:rPr lang="en-GB" sz="2000" dirty="0"/>
              <a:t>Pass, Merit, or Distinction grades can be achieved dependent upon standard of work and assignments produced </a:t>
            </a:r>
          </a:p>
          <a:p>
            <a:pPr>
              <a:buFont typeface="Wingdings" panose="05000000000000000000" pitchFamily="2" charset="2"/>
              <a:buChar char="Ø"/>
            </a:pPr>
            <a:r>
              <a:rPr lang="en-GB" sz="2000" dirty="0"/>
              <a:t>Everything we do is aimed at achieving Distinction Status</a:t>
            </a:r>
          </a:p>
          <a:p>
            <a:pPr>
              <a:buFont typeface="Wingdings" panose="05000000000000000000" pitchFamily="2" charset="2"/>
              <a:buChar char="Ø"/>
            </a:pPr>
            <a:r>
              <a:rPr lang="en-GB" sz="2000" dirty="0"/>
              <a:t>Regular 12 weekly reviews and our mock gateway approach to EPA means no surprises</a:t>
            </a:r>
          </a:p>
          <a:p>
            <a:endParaRPr lang="en-GB" sz="825" dirty="0"/>
          </a:p>
          <a:p>
            <a:endParaRPr lang="en-GB" sz="825" dirty="0"/>
          </a:p>
          <a:p>
            <a:endParaRPr lang="en-GB" sz="825" dirty="0"/>
          </a:p>
          <a:p>
            <a:pPr marL="0" indent="0">
              <a:buNone/>
            </a:pPr>
            <a:endParaRPr lang="en-GB" sz="825" b="1" dirty="0"/>
          </a:p>
        </p:txBody>
      </p:sp>
    </p:spTree>
    <p:extLst>
      <p:ext uri="{BB962C8B-B14F-4D97-AF65-F5344CB8AC3E}">
        <p14:creationId xmlns:p14="http://schemas.microsoft.com/office/powerpoint/2010/main" val="2460848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E5556734-9EEA-4ED7-A770-4FCCE853A25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56785" y="221955"/>
            <a:ext cx="4230429" cy="4230429"/>
          </a:xfrm>
          <a:prstGeom prst="rect">
            <a:avLst/>
          </a:prstGeom>
        </p:spPr>
      </p:pic>
    </p:spTree>
    <p:extLst>
      <p:ext uri="{BB962C8B-B14F-4D97-AF65-F5344CB8AC3E}">
        <p14:creationId xmlns:p14="http://schemas.microsoft.com/office/powerpoint/2010/main" val="1356471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490" y="154907"/>
            <a:ext cx="5444198" cy="696827"/>
          </a:xfrm>
        </p:spPr>
        <p:txBody>
          <a:bodyPr vert="horz" lIns="68580" tIns="34290" rIns="68580" bIns="34290" rtlCol="0" anchor="ctr">
            <a:normAutofit/>
          </a:bodyPr>
          <a:lstStyle/>
          <a:p>
            <a:pPr algn="l">
              <a:lnSpc>
                <a:spcPct val="90000"/>
              </a:lnSpc>
            </a:pPr>
            <a:r>
              <a:rPr lang="en-US" sz="2800" dirty="0">
                <a:solidFill>
                  <a:schemeClr val="accent5">
                    <a:lumMod val="75000"/>
                  </a:schemeClr>
                </a:solidFill>
                <a:latin typeface="+mj-lt"/>
              </a:rPr>
              <a:t>Introduction to Skills Training UK</a:t>
            </a:r>
          </a:p>
        </p:txBody>
      </p:sp>
      <p:sp>
        <p:nvSpPr>
          <p:cNvPr id="5" name="TextBox 4"/>
          <p:cNvSpPr txBox="1"/>
          <p:nvPr/>
        </p:nvSpPr>
        <p:spPr>
          <a:xfrm>
            <a:off x="246490" y="1049482"/>
            <a:ext cx="5295328" cy="2572949"/>
          </a:xfrm>
          <a:prstGeom prst="rect">
            <a:avLst/>
          </a:prstGeom>
        </p:spPr>
        <p:txBody>
          <a:bodyPr vert="horz" lIns="68580" tIns="34290" rIns="68580" bIns="34290" rtlCol="0">
            <a:noAutofit/>
          </a:bodyPr>
          <a:lstStyle/>
          <a:p>
            <a:pPr>
              <a:lnSpc>
                <a:spcPct val="90000"/>
              </a:lnSpc>
              <a:spcAft>
                <a:spcPts val="450"/>
              </a:spcAft>
            </a:pPr>
            <a:r>
              <a:rPr lang="en-US" dirty="0">
                <a:solidFill>
                  <a:schemeClr val="bg2">
                    <a:lumMod val="25000"/>
                  </a:schemeClr>
                </a:solidFill>
              </a:rPr>
              <a:t>Leading provider partner delivering apprenticeships in:</a:t>
            </a:r>
          </a:p>
          <a:p>
            <a:pPr>
              <a:lnSpc>
                <a:spcPct val="90000"/>
              </a:lnSpc>
              <a:spcAft>
                <a:spcPts val="450"/>
              </a:spcAft>
            </a:pPr>
            <a:endParaRPr lang="en-US" dirty="0">
              <a:solidFill>
                <a:schemeClr val="bg2">
                  <a:lumMod val="25000"/>
                </a:schemeClr>
              </a:solidFill>
            </a:endParaRPr>
          </a:p>
          <a:p>
            <a:pPr marL="371475" indent="-285750">
              <a:lnSpc>
                <a:spcPct val="90000"/>
              </a:lnSpc>
              <a:spcAft>
                <a:spcPts val="450"/>
              </a:spcAft>
              <a:buFont typeface="Wingdings" panose="05000000000000000000" pitchFamily="2" charset="2"/>
              <a:buChar char="Ø"/>
            </a:pPr>
            <a:r>
              <a:rPr lang="en-US" dirty="0">
                <a:solidFill>
                  <a:schemeClr val="bg2">
                    <a:lumMod val="25000"/>
                  </a:schemeClr>
                </a:solidFill>
              </a:rPr>
              <a:t>NHS</a:t>
            </a:r>
          </a:p>
          <a:p>
            <a:pPr marL="371475" indent="-285750">
              <a:lnSpc>
                <a:spcPct val="90000"/>
              </a:lnSpc>
              <a:spcAft>
                <a:spcPts val="450"/>
              </a:spcAft>
              <a:buFont typeface="Wingdings" panose="05000000000000000000" pitchFamily="2" charset="2"/>
              <a:buChar char="Ø"/>
            </a:pPr>
            <a:r>
              <a:rPr lang="en-US" dirty="0">
                <a:solidFill>
                  <a:schemeClr val="bg2">
                    <a:lumMod val="25000"/>
                  </a:schemeClr>
                </a:solidFill>
              </a:rPr>
              <a:t>Quality Improvement</a:t>
            </a:r>
          </a:p>
          <a:p>
            <a:pPr marL="371475" indent="-285750">
              <a:lnSpc>
                <a:spcPct val="90000"/>
              </a:lnSpc>
              <a:spcAft>
                <a:spcPts val="450"/>
              </a:spcAft>
              <a:buFont typeface="Wingdings" panose="05000000000000000000" pitchFamily="2" charset="2"/>
              <a:buChar char="Ø"/>
            </a:pPr>
            <a:r>
              <a:rPr lang="en-US" dirty="0">
                <a:solidFill>
                  <a:schemeClr val="bg2">
                    <a:lumMod val="25000"/>
                  </a:schemeClr>
                </a:solidFill>
              </a:rPr>
              <a:t>Digital Industries</a:t>
            </a:r>
          </a:p>
          <a:p>
            <a:pPr marL="371475" indent="-285750">
              <a:lnSpc>
                <a:spcPct val="90000"/>
              </a:lnSpc>
              <a:spcAft>
                <a:spcPts val="450"/>
              </a:spcAft>
              <a:buFont typeface="Wingdings" panose="05000000000000000000" pitchFamily="2" charset="2"/>
              <a:buChar char="Ø"/>
            </a:pPr>
            <a:r>
              <a:rPr lang="en-US" dirty="0">
                <a:solidFill>
                  <a:schemeClr val="bg2">
                    <a:lumMod val="25000"/>
                  </a:schemeClr>
                </a:solidFill>
              </a:rPr>
              <a:t>Engineering and Manufacturing</a:t>
            </a:r>
          </a:p>
          <a:p>
            <a:pPr marL="371475" indent="-285750">
              <a:lnSpc>
                <a:spcPct val="90000"/>
              </a:lnSpc>
              <a:spcAft>
                <a:spcPts val="450"/>
              </a:spcAft>
              <a:buFont typeface="Wingdings" panose="05000000000000000000" pitchFamily="2" charset="2"/>
              <a:buChar char="Ø"/>
            </a:pPr>
            <a:r>
              <a:rPr lang="en-GB" dirty="0">
                <a:solidFill>
                  <a:schemeClr val="bg2">
                    <a:lumMod val="25000"/>
                  </a:schemeClr>
                </a:solidFill>
              </a:rPr>
              <a:t>Local/Regional Government</a:t>
            </a:r>
          </a:p>
          <a:p>
            <a:pPr marL="371475" indent="-285750">
              <a:lnSpc>
                <a:spcPct val="90000"/>
              </a:lnSpc>
              <a:spcAft>
                <a:spcPts val="450"/>
              </a:spcAft>
              <a:buFont typeface="Wingdings" panose="05000000000000000000" pitchFamily="2" charset="2"/>
              <a:buChar char="Ø"/>
            </a:pPr>
            <a:r>
              <a:rPr lang="en-GB" dirty="0">
                <a:solidFill>
                  <a:schemeClr val="bg2">
                    <a:lumMod val="25000"/>
                  </a:schemeClr>
                </a:solidFill>
              </a:rPr>
              <a:t>Local Education Authorities </a:t>
            </a:r>
            <a:endParaRPr lang="en-US" dirty="0">
              <a:solidFill>
                <a:schemeClr val="bg2">
                  <a:lumMod val="25000"/>
                </a:schemeClr>
              </a:solidFill>
            </a:endParaRPr>
          </a:p>
        </p:txBody>
      </p:sp>
      <p:pic>
        <p:nvPicPr>
          <p:cNvPr id="18" name="Picture 17" descr="A person standing on top of a machine&#10;&#10;Description generated with high confidence">
            <a:extLst>
              <a:ext uri="{FF2B5EF4-FFF2-40B4-BE49-F238E27FC236}">
                <a16:creationId xmlns:a16="http://schemas.microsoft.com/office/drawing/2014/main" id="{91812120-653F-4D61-A5A0-E4CA71A624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160" r="39409" b="-1"/>
          <a:stretch/>
        </p:blipFill>
        <p:spPr>
          <a:xfrm>
            <a:off x="6069103" y="154907"/>
            <a:ext cx="3074897" cy="4306561"/>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400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 light, plate&#10;&#10;Description automatically generated">
            <a:extLst>
              <a:ext uri="{FF2B5EF4-FFF2-40B4-BE49-F238E27FC236}">
                <a16:creationId xmlns:a16="http://schemas.microsoft.com/office/drawing/2014/main" id="{398FD804-B88E-43EF-B35C-5D327E0EE9CB}"/>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8699" y="806114"/>
            <a:ext cx="7706602" cy="3246443"/>
          </a:xfrm>
          <a:prstGeom prst="rect">
            <a:avLst/>
          </a:prstGeom>
        </p:spPr>
      </p:pic>
    </p:spTree>
    <p:extLst>
      <p:ext uri="{BB962C8B-B14F-4D97-AF65-F5344CB8AC3E}">
        <p14:creationId xmlns:p14="http://schemas.microsoft.com/office/powerpoint/2010/main" val="1557952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solidFill>
                  <a:schemeClr val="accent5">
                    <a:lumMod val="75000"/>
                  </a:schemeClr>
                </a:solidFill>
                <a:latin typeface="+mj-lt"/>
                <a:ea typeface="+mj-ea"/>
                <a:cs typeface="+mj-cs"/>
              </a:rPr>
              <a:t>Apprenticeships and </a:t>
            </a:r>
            <a:r>
              <a:rPr lang="en-GB" sz="2800" dirty="0">
                <a:solidFill>
                  <a:schemeClr val="accent5">
                    <a:lumMod val="75000"/>
                  </a:schemeClr>
                </a:solidFill>
                <a:latin typeface="+mj-lt"/>
              </a:rPr>
              <a:t>you</a:t>
            </a:r>
          </a:p>
        </p:txBody>
      </p:sp>
      <p:sp>
        <p:nvSpPr>
          <p:cNvPr id="3" name="Content Placeholder 2"/>
          <p:cNvSpPr>
            <a:spLocks noGrp="1"/>
          </p:cNvSpPr>
          <p:nvPr>
            <p:ph idx="1"/>
          </p:nvPr>
        </p:nvSpPr>
        <p:spPr>
          <a:xfrm>
            <a:off x="250166" y="896922"/>
            <a:ext cx="7738801" cy="3470200"/>
          </a:xfrm>
        </p:spPr>
        <p:txBody>
          <a:bodyPr>
            <a:normAutofit/>
          </a:bodyPr>
          <a:lstStyle/>
          <a:p>
            <a:pPr marL="0" indent="0">
              <a:buNone/>
            </a:pPr>
            <a:r>
              <a:rPr lang="en-GB" sz="2400" dirty="0">
                <a:cs typeface="Times New Roman" panose="02020603050405020304" pitchFamily="18" charset="0"/>
              </a:rPr>
              <a:t>Benefits of completing an apprenticeship Standard:</a:t>
            </a:r>
          </a:p>
          <a:p>
            <a:pPr>
              <a:buFont typeface="Wingdings" panose="05000000000000000000" pitchFamily="2" charset="2"/>
              <a:buChar char="Ø"/>
            </a:pPr>
            <a:r>
              <a:rPr lang="en-GB" sz="2400" dirty="0">
                <a:cs typeface="Times New Roman" panose="02020603050405020304" pitchFamily="18" charset="0"/>
              </a:rPr>
              <a:t>Build on your existing knowledge, skills and behaviours</a:t>
            </a:r>
          </a:p>
          <a:p>
            <a:pPr>
              <a:buFont typeface="Wingdings" panose="05000000000000000000" pitchFamily="2" charset="2"/>
              <a:buChar char="Ø"/>
            </a:pPr>
            <a:r>
              <a:rPr lang="en-GB" sz="2400" dirty="0">
                <a:cs typeface="Times New Roman" panose="02020603050405020304" pitchFamily="18" charset="0"/>
              </a:rPr>
              <a:t>Learn new concepts, models and theories to be a more effective </a:t>
            </a:r>
          </a:p>
          <a:p>
            <a:pPr>
              <a:buFont typeface="Wingdings" panose="05000000000000000000" pitchFamily="2" charset="2"/>
              <a:buChar char="Ø"/>
            </a:pPr>
            <a:r>
              <a:rPr lang="en-GB" sz="2400" dirty="0">
                <a:cs typeface="Times New Roman" panose="02020603050405020304" pitchFamily="18" charset="0"/>
              </a:rPr>
              <a:t>Achieve a nationally recognised qualification, transferable across sectors</a:t>
            </a:r>
          </a:p>
          <a:p>
            <a:pPr>
              <a:buFont typeface="Wingdings" panose="05000000000000000000" pitchFamily="2" charset="2"/>
              <a:buChar char="Ø"/>
            </a:pPr>
            <a:r>
              <a:rPr lang="en-GB" sz="2400" dirty="0">
                <a:cs typeface="Times New Roman" panose="02020603050405020304" pitchFamily="18" charset="0"/>
              </a:rPr>
              <a:t>Personal satisfaction of completing your qualification(s)</a:t>
            </a:r>
          </a:p>
          <a:p>
            <a:pPr>
              <a:buFont typeface="Wingdings" panose="05000000000000000000" pitchFamily="2" charset="2"/>
              <a:buChar char="Ø"/>
            </a:pPr>
            <a:r>
              <a:rPr lang="en-GB" sz="2400" dirty="0">
                <a:cs typeface="Times New Roman" panose="02020603050405020304" pitchFamily="18" charset="0"/>
              </a:rPr>
              <a:t>Promotes potential career progression</a:t>
            </a:r>
          </a:p>
          <a:p>
            <a:endParaRPr lang="en-GB" dirty="0"/>
          </a:p>
        </p:txBody>
      </p:sp>
    </p:spTree>
    <p:extLst>
      <p:ext uri="{BB962C8B-B14F-4D97-AF65-F5344CB8AC3E}">
        <p14:creationId xmlns:p14="http://schemas.microsoft.com/office/powerpoint/2010/main" val="26316150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CF837-D343-4159-BE16-2E11670D8F2B}"/>
              </a:ext>
            </a:extLst>
          </p:cNvPr>
          <p:cNvSpPr>
            <a:spLocks noGrp="1"/>
          </p:cNvSpPr>
          <p:nvPr>
            <p:ph type="title"/>
          </p:nvPr>
        </p:nvSpPr>
        <p:spPr/>
        <p:txBody>
          <a:bodyPr>
            <a:noAutofit/>
          </a:bodyPr>
          <a:lstStyle/>
          <a:p>
            <a:br>
              <a:rPr lang="en-GB" sz="2800" b="0" dirty="0">
                <a:latin typeface="+mj-lt"/>
              </a:rPr>
            </a:br>
            <a:r>
              <a:rPr lang="en-GB" sz="2800" dirty="0">
                <a:solidFill>
                  <a:schemeClr val="accent5">
                    <a:lumMod val="75000"/>
                  </a:schemeClr>
                </a:solidFill>
                <a:latin typeface="+mj-lt"/>
              </a:rPr>
              <a:t>Your Apprenticeship</a:t>
            </a:r>
            <a:br>
              <a:rPr lang="en-GB" sz="2800" b="0" dirty="0">
                <a:latin typeface="+mj-lt"/>
              </a:rPr>
            </a:br>
            <a:endParaRPr lang="en-GB" sz="2800" b="0" dirty="0">
              <a:latin typeface="+mj-lt"/>
            </a:endParaRPr>
          </a:p>
        </p:txBody>
      </p:sp>
      <p:sp>
        <p:nvSpPr>
          <p:cNvPr id="3" name="Content Placeholder 2">
            <a:extLst>
              <a:ext uri="{FF2B5EF4-FFF2-40B4-BE49-F238E27FC236}">
                <a16:creationId xmlns:a16="http://schemas.microsoft.com/office/drawing/2014/main" id="{3633D73D-CEB8-40C3-9225-040BA4ED089B}"/>
              </a:ext>
            </a:extLst>
          </p:cNvPr>
          <p:cNvSpPr>
            <a:spLocks noGrp="1"/>
          </p:cNvSpPr>
          <p:nvPr>
            <p:ph idx="1"/>
          </p:nvPr>
        </p:nvSpPr>
        <p:spPr>
          <a:xfrm>
            <a:off x="250167" y="837437"/>
            <a:ext cx="8652295" cy="3468625"/>
          </a:xfrm>
        </p:spPr>
        <p:txBody>
          <a:bodyPr/>
          <a:lstStyle/>
          <a:p>
            <a:pPr marL="0" indent="0">
              <a:buNone/>
            </a:pPr>
            <a:r>
              <a:rPr lang="en-GB" dirty="0"/>
              <a:t>The Standard</a:t>
            </a:r>
          </a:p>
          <a:p>
            <a:pPr lvl="1">
              <a:buFont typeface="Wingdings" panose="05000000000000000000" pitchFamily="2" charset="2"/>
              <a:buChar char="Ø"/>
            </a:pPr>
            <a:r>
              <a:rPr lang="en-GB" dirty="0"/>
              <a:t>Associate Project Manager Level 4 (18 months) </a:t>
            </a:r>
          </a:p>
          <a:p>
            <a:pPr lvl="1">
              <a:buFont typeface="Wingdings" panose="05000000000000000000" pitchFamily="2" charset="2"/>
              <a:buChar char="Ø"/>
            </a:pPr>
            <a:r>
              <a:rPr lang="en-GB" dirty="0"/>
              <a:t>Improvement Technician Level 3 (14 months)</a:t>
            </a:r>
          </a:p>
          <a:p>
            <a:pPr lvl="1">
              <a:buFont typeface="Wingdings" panose="05000000000000000000" pitchFamily="2" charset="2"/>
              <a:buChar char="Ø"/>
            </a:pPr>
            <a:r>
              <a:rPr lang="en-GB" dirty="0"/>
              <a:t>Improvement Practitioner Level 4 (14 months)</a:t>
            </a:r>
          </a:p>
          <a:p>
            <a:pPr lvl="1">
              <a:buFont typeface="Wingdings" panose="05000000000000000000" pitchFamily="2" charset="2"/>
              <a:buChar char="Ø"/>
            </a:pPr>
            <a:endParaRPr lang="en-GB" dirty="0"/>
          </a:p>
          <a:p>
            <a:pPr marL="0" indent="0">
              <a:buNone/>
            </a:pPr>
            <a:r>
              <a:rPr lang="en-GB" dirty="0"/>
              <a:t>Functional Skills</a:t>
            </a:r>
          </a:p>
          <a:p>
            <a:pPr lvl="1">
              <a:buFont typeface="Wingdings" panose="05000000000000000000" pitchFamily="2" charset="2"/>
              <a:buChar char="Ø"/>
            </a:pPr>
            <a:r>
              <a:rPr lang="en-GB" dirty="0"/>
              <a:t>Maths L2</a:t>
            </a:r>
          </a:p>
          <a:p>
            <a:pPr lvl="1">
              <a:buFont typeface="Wingdings" panose="05000000000000000000" pitchFamily="2" charset="2"/>
              <a:buChar char="Ø"/>
            </a:pPr>
            <a:r>
              <a:rPr lang="en-GB" dirty="0"/>
              <a:t>English L2</a:t>
            </a:r>
          </a:p>
        </p:txBody>
      </p:sp>
      <p:pic>
        <p:nvPicPr>
          <p:cNvPr id="5" name="Graphic 4" descr="Diploma roll">
            <a:extLst>
              <a:ext uri="{FF2B5EF4-FFF2-40B4-BE49-F238E27FC236}">
                <a16:creationId xmlns:a16="http://schemas.microsoft.com/office/drawing/2014/main" id="{8C7E920B-62FD-452E-B94A-42C9C4DCA50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4895" b="18439"/>
          <a:stretch/>
        </p:blipFill>
        <p:spPr>
          <a:xfrm>
            <a:off x="6477315" y="139808"/>
            <a:ext cx="2666685" cy="1777791"/>
          </a:xfrm>
          <a:prstGeom prst="rect">
            <a:avLst/>
          </a:prstGeom>
        </p:spPr>
      </p:pic>
    </p:spTree>
    <p:extLst>
      <p:ext uri="{BB962C8B-B14F-4D97-AF65-F5344CB8AC3E}">
        <p14:creationId xmlns:p14="http://schemas.microsoft.com/office/powerpoint/2010/main" val="17668956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a:solidFill>
                  <a:schemeClr val="accent5">
                    <a:lumMod val="75000"/>
                  </a:schemeClr>
                </a:solidFill>
                <a:latin typeface="+mj-lt"/>
                <a:ea typeface="+mj-ea"/>
                <a:cs typeface="+mj-cs"/>
              </a:rPr>
              <a:t>Mentoring</a:t>
            </a:r>
            <a:endParaRPr lang="en-GB" dirty="0">
              <a:solidFill>
                <a:schemeClr val="accent5">
                  <a:lumMod val="75000"/>
                </a:schemeClr>
              </a:solidFill>
              <a:latin typeface="+mj-lt"/>
              <a:ea typeface="+mj-ea"/>
              <a:cs typeface="+mj-cs"/>
            </a:endParaRPr>
          </a:p>
        </p:txBody>
      </p:sp>
      <p:sp>
        <p:nvSpPr>
          <p:cNvPr id="3" name="Content Placeholder 2"/>
          <p:cNvSpPr>
            <a:spLocks noGrp="1"/>
          </p:cNvSpPr>
          <p:nvPr>
            <p:ph idx="1"/>
          </p:nvPr>
        </p:nvSpPr>
        <p:spPr>
          <a:xfrm>
            <a:off x="245853" y="1100030"/>
            <a:ext cx="8652294" cy="2866953"/>
          </a:xfrm>
        </p:spPr>
        <p:txBody>
          <a:bodyPr>
            <a:normAutofit/>
          </a:bodyPr>
          <a:lstStyle/>
          <a:p>
            <a:pPr>
              <a:buFont typeface="Wingdings" panose="05000000000000000000" pitchFamily="2" charset="2"/>
              <a:buChar char="Ø"/>
            </a:pPr>
            <a:r>
              <a:rPr lang="en-GB" sz="1950" dirty="0"/>
              <a:t>You must be supported by a mentor/manager to help and support your learning of procedures and policies within your work environment</a:t>
            </a:r>
          </a:p>
          <a:p>
            <a:pPr>
              <a:buFont typeface="Wingdings" panose="05000000000000000000" pitchFamily="2" charset="2"/>
              <a:buChar char="Ø"/>
            </a:pPr>
            <a:r>
              <a:rPr lang="en-GB" sz="1950" dirty="0"/>
              <a:t>Mentors should possess a real interest in your development and learning</a:t>
            </a:r>
          </a:p>
          <a:p>
            <a:pPr>
              <a:buFont typeface="Wingdings" panose="05000000000000000000" pitchFamily="2" charset="2"/>
              <a:buChar char="Ø"/>
            </a:pPr>
            <a:r>
              <a:rPr lang="en-GB" sz="1950" dirty="0"/>
              <a:t>They help by giving advice through the benefit of their experience</a:t>
            </a:r>
          </a:p>
          <a:p>
            <a:pPr>
              <a:buFont typeface="Wingdings" panose="05000000000000000000" pitchFamily="2" charset="2"/>
              <a:buChar char="Ø"/>
            </a:pPr>
            <a:r>
              <a:rPr lang="en-GB" sz="1950" dirty="0"/>
              <a:t>They support your development of skills by creating opportunities, which will feed into your off-the-job training</a:t>
            </a:r>
          </a:p>
          <a:p>
            <a:pPr>
              <a:buFont typeface="Wingdings" panose="05000000000000000000" pitchFamily="2" charset="2"/>
              <a:buChar char="Ø"/>
            </a:pPr>
            <a:r>
              <a:rPr lang="en-GB" sz="1950" dirty="0"/>
              <a:t>This is a crucial role to support and encourage your development</a:t>
            </a:r>
          </a:p>
        </p:txBody>
      </p:sp>
    </p:spTree>
    <p:extLst>
      <p:ext uri="{BB962C8B-B14F-4D97-AF65-F5344CB8AC3E}">
        <p14:creationId xmlns:p14="http://schemas.microsoft.com/office/powerpoint/2010/main" val="3235418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419D-E9CE-42D9-980C-D5975A398278}"/>
              </a:ext>
            </a:extLst>
          </p:cNvPr>
          <p:cNvSpPr>
            <a:spLocks noGrp="1"/>
          </p:cNvSpPr>
          <p:nvPr>
            <p:ph type="title"/>
          </p:nvPr>
        </p:nvSpPr>
        <p:spPr/>
        <p:txBody>
          <a:bodyPr>
            <a:noAutofit/>
          </a:bodyPr>
          <a:lstStyle/>
          <a:p>
            <a:r>
              <a:rPr lang="en-GB" sz="2800" dirty="0">
                <a:solidFill>
                  <a:schemeClr val="accent5">
                    <a:lumMod val="75000"/>
                  </a:schemeClr>
                </a:solidFill>
                <a:latin typeface="+mj-lt"/>
              </a:rPr>
              <a:t>Regularly Occurring Activities</a:t>
            </a:r>
          </a:p>
        </p:txBody>
      </p:sp>
      <p:sp>
        <p:nvSpPr>
          <p:cNvPr id="3" name="Content Placeholder 2">
            <a:extLst>
              <a:ext uri="{FF2B5EF4-FFF2-40B4-BE49-F238E27FC236}">
                <a16:creationId xmlns:a16="http://schemas.microsoft.com/office/drawing/2014/main" id="{146BD0E5-D2A0-4B66-8C81-37BEFC5F06E8}"/>
              </a:ext>
            </a:extLst>
          </p:cNvPr>
          <p:cNvSpPr>
            <a:spLocks noGrp="1"/>
          </p:cNvSpPr>
          <p:nvPr>
            <p:ph idx="1"/>
          </p:nvPr>
        </p:nvSpPr>
        <p:spPr/>
        <p:txBody>
          <a:bodyPr/>
          <a:lstStyle/>
          <a:p>
            <a:endParaRPr lang="en-GB" dirty="0"/>
          </a:p>
          <a:p>
            <a:pPr>
              <a:buFont typeface="Wingdings" panose="05000000000000000000" pitchFamily="2" charset="2"/>
              <a:buChar char="Ø"/>
            </a:pPr>
            <a:r>
              <a:rPr lang="en-GB" dirty="0"/>
              <a:t>Scheduled monthly training session</a:t>
            </a:r>
          </a:p>
          <a:p>
            <a:pPr>
              <a:buFont typeface="Wingdings" panose="05000000000000000000" pitchFamily="2" charset="2"/>
              <a:buChar char="Ø"/>
            </a:pPr>
            <a:r>
              <a:rPr lang="en-GB" dirty="0"/>
              <a:t>Update your OneFile learning journal every month</a:t>
            </a:r>
          </a:p>
          <a:p>
            <a:pPr>
              <a:buFont typeface="Wingdings" panose="05000000000000000000" pitchFamily="2" charset="2"/>
              <a:buChar char="Ø"/>
            </a:pPr>
            <a:r>
              <a:rPr lang="en-GB" dirty="0"/>
              <a:t>3-way progress review every 12 weeks</a:t>
            </a:r>
          </a:p>
          <a:p>
            <a:endParaRPr lang="en-GB" dirty="0"/>
          </a:p>
        </p:txBody>
      </p:sp>
    </p:spTree>
    <p:extLst>
      <p:ext uri="{BB962C8B-B14F-4D97-AF65-F5344CB8AC3E}">
        <p14:creationId xmlns:p14="http://schemas.microsoft.com/office/powerpoint/2010/main" val="2383087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udio 1">
            <a:hlinkClick r:id="" action="ppaction://media"/>
            <a:extLst>
              <a:ext uri="{FF2B5EF4-FFF2-40B4-BE49-F238E27FC236}">
                <a16:creationId xmlns:a16="http://schemas.microsoft.com/office/drawing/2014/main" id="{FEDF085B-301E-412F-B47F-A9E929D1B76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72500" y="4572000"/>
            <a:ext cx="457200" cy="457200"/>
          </a:xfrm>
          <a:prstGeom prst="rect">
            <a:avLst/>
          </a:prstGeom>
        </p:spPr>
      </p:pic>
      <p:sp>
        <p:nvSpPr>
          <p:cNvPr id="13" name="Trapezoid 23">
            <a:extLst>
              <a:ext uri="{FF2B5EF4-FFF2-40B4-BE49-F238E27FC236}">
                <a16:creationId xmlns:a16="http://schemas.microsoft.com/office/drawing/2014/main" id="{2E9FC666-471F-412C-96B3-BBC788081FB4}"/>
              </a:ext>
            </a:extLst>
          </p:cNvPr>
          <p:cNvSpPr/>
          <p:nvPr/>
        </p:nvSpPr>
        <p:spPr>
          <a:xfrm flipV="1">
            <a:off x="6056130" y="757348"/>
            <a:ext cx="2166880" cy="2062601"/>
          </a:xfrm>
          <a:custGeom>
            <a:avLst/>
            <a:gdLst>
              <a:gd name="connsiteX0" fmla="*/ 0 w 2889173"/>
              <a:gd name="connsiteY0" fmla="*/ 2348592 h 2348592"/>
              <a:gd name="connsiteX1" fmla="*/ 587148 w 2889173"/>
              <a:gd name="connsiteY1" fmla="*/ 0 h 2348592"/>
              <a:gd name="connsiteX2" fmla="*/ 2302025 w 2889173"/>
              <a:gd name="connsiteY2" fmla="*/ 0 h 2348592"/>
              <a:gd name="connsiteX3" fmla="*/ 2889173 w 2889173"/>
              <a:gd name="connsiteY3" fmla="*/ 2348592 h 2348592"/>
              <a:gd name="connsiteX4" fmla="*/ 0 w 2889173"/>
              <a:gd name="connsiteY4" fmla="*/ 2348592 h 2348592"/>
              <a:gd name="connsiteX0" fmla="*/ 0 w 2889173"/>
              <a:gd name="connsiteY0" fmla="*/ 2348592 h 2348592"/>
              <a:gd name="connsiteX1" fmla="*/ 587148 w 2889173"/>
              <a:gd name="connsiteY1" fmla="*/ 0 h 2348592"/>
              <a:gd name="connsiteX2" fmla="*/ 1446136 w 2889173"/>
              <a:gd name="connsiteY2" fmla="*/ 889 h 2348592"/>
              <a:gd name="connsiteX3" fmla="*/ 2302025 w 2889173"/>
              <a:gd name="connsiteY3" fmla="*/ 0 h 2348592"/>
              <a:gd name="connsiteX4" fmla="*/ 2889173 w 2889173"/>
              <a:gd name="connsiteY4" fmla="*/ 2348592 h 2348592"/>
              <a:gd name="connsiteX5" fmla="*/ 0 w 2889173"/>
              <a:gd name="connsiteY5" fmla="*/ 2348592 h 2348592"/>
              <a:gd name="connsiteX0" fmla="*/ 0 w 2889173"/>
              <a:gd name="connsiteY0" fmla="*/ 2750135 h 2750135"/>
              <a:gd name="connsiteX1" fmla="*/ 587148 w 2889173"/>
              <a:gd name="connsiteY1" fmla="*/ 401543 h 2750135"/>
              <a:gd name="connsiteX2" fmla="*/ 1446136 w 2889173"/>
              <a:gd name="connsiteY2" fmla="*/ 0 h 2750135"/>
              <a:gd name="connsiteX3" fmla="*/ 2302025 w 2889173"/>
              <a:gd name="connsiteY3" fmla="*/ 401543 h 2750135"/>
              <a:gd name="connsiteX4" fmla="*/ 2889173 w 2889173"/>
              <a:gd name="connsiteY4" fmla="*/ 2750135 h 2750135"/>
              <a:gd name="connsiteX5" fmla="*/ 0 w 2889173"/>
              <a:gd name="connsiteY5" fmla="*/ 2750135 h 275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173" h="2750135">
                <a:moveTo>
                  <a:pt x="0" y="2750135"/>
                </a:moveTo>
                <a:lnTo>
                  <a:pt x="587148" y="401543"/>
                </a:lnTo>
                <a:lnTo>
                  <a:pt x="1446136" y="0"/>
                </a:lnTo>
                <a:lnTo>
                  <a:pt x="2302025" y="401543"/>
                </a:lnTo>
                <a:lnTo>
                  <a:pt x="2889173" y="2750135"/>
                </a:lnTo>
                <a:lnTo>
                  <a:pt x="0" y="2750135"/>
                </a:lnTo>
                <a:close/>
              </a:path>
            </a:pathLst>
          </a:custGeom>
          <a:gradFill>
            <a:gsLst>
              <a:gs pos="0">
                <a:srgbClr val="E53695">
                  <a:alpha val="20000"/>
                </a:srgbClr>
              </a:gs>
              <a:gs pos="100000">
                <a:srgbClr val="E6379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sp>
        <p:nvSpPr>
          <p:cNvPr id="14" name="Trapezoid 23">
            <a:extLst>
              <a:ext uri="{FF2B5EF4-FFF2-40B4-BE49-F238E27FC236}">
                <a16:creationId xmlns:a16="http://schemas.microsoft.com/office/drawing/2014/main" id="{CEEF6BFD-E113-4C25-B6EE-26FFC2FB17E6}"/>
              </a:ext>
            </a:extLst>
          </p:cNvPr>
          <p:cNvSpPr/>
          <p:nvPr/>
        </p:nvSpPr>
        <p:spPr>
          <a:xfrm flipV="1">
            <a:off x="922476" y="757348"/>
            <a:ext cx="2166880" cy="2062601"/>
          </a:xfrm>
          <a:custGeom>
            <a:avLst/>
            <a:gdLst>
              <a:gd name="connsiteX0" fmla="*/ 0 w 2889173"/>
              <a:gd name="connsiteY0" fmla="*/ 2348592 h 2348592"/>
              <a:gd name="connsiteX1" fmla="*/ 587148 w 2889173"/>
              <a:gd name="connsiteY1" fmla="*/ 0 h 2348592"/>
              <a:gd name="connsiteX2" fmla="*/ 2302025 w 2889173"/>
              <a:gd name="connsiteY2" fmla="*/ 0 h 2348592"/>
              <a:gd name="connsiteX3" fmla="*/ 2889173 w 2889173"/>
              <a:gd name="connsiteY3" fmla="*/ 2348592 h 2348592"/>
              <a:gd name="connsiteX4" fmla="*/ 0 w 2889173"/>
              <a:gd name="connsiteY4" fmla="*/ 2348592 h 2348592"/>
              <a:gd name="connsiteX0" fmla="*/ 0 w 2889173"/>
              <a:gd name="connsiteY0" fmla="*/ 2348592 h 2348592"/>
              <a:gd name="connsiteX1" fmla="*/ 587148 w 2889173"/>
              <a:gd name="connsiteY1" fmla="*/ 0 h 2348592"/>
              <a:gd name="connsiteX2" fmla="*/ 1446136 w 2889173"/>
              <a:gd name="connsiteY2" fmla="*/ 889 h 2348592"/>
              <a:gd name="connsiteX3" fmla="*/ 2302025 w 2889173"/>
              <a:gd name="connsiteY3" fmla="*/ 0 h 2348592"/>
              <a:gd name="connsiteX4" fmla="*/ 2889173 w 2889173"/>
              <a:gd name="connsiteY4" fmla="*/ 2348592 h 2348592"/>
              <a:gd name="connsiteX5" fmla="*/ 0 w 2889173"/>
              <a:gd name="connsiteY5" fmla="*/ 2348592 h 2348592"/>
              <a:gd name="connsiteX0" fmla="*/ 0 w 2889173"/>
              <a:gd name="connsiteY0" fmla="*/ 2750135 h 2750135"/>
              <a:gd name="connsiteX1" fmla="*/ 587148 w 2889173"/>
              <a:gd name="connsiteY1" fmla="*/ 401543 h 2750135"/>
              <a:gd name="connsiteX2" fmla="*/ 1446136 w 2889173"/>
              <a:gd name="connsiteY2" fmla="*/ 0 h 2750135"/>
              <a:gd name="connsiteX3" fmla="*/ 2302025 w 2889173"/>
              <a:gd name="connsiteY3" fmla="*/ 401543 h 2750135"/>
              <a:gd name="connsiteX4" fmla="*/ 2889173 w 2889173"/>
              <a:gd name="connsiteY4" fmla="*/ 2750135 h 2750135"/>
              <a:gd name="connsiteX5" fmla="*/ 0 w 2889173"/>
              <a:gd name="connsiteY5" fmla="*/ 2750135 h 275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173" h="2750135">
                <a:moveTo>
                  <a:pt x="0" y="2750135"/>
                </a:moveTo>
                <a:lnTo>
                  <a:pt x="587148" y="401543"/>
                </a:lnTo>
                <a:lnTo>
                  <a:pt x="1446136" y="0"/>
                </a:lnTo>
                <a:lnTo>
                  <a:pt x="2302025" y="401543"/>
                </a:lnTo>
                <a:lnTo>
                  <a:pt x="2889173" y="2750135"/>
                </a:lnTo>
                <a:lnTo>
                  <a:pt x="0" y="2750135"/>
                </a:lnTo>
                <a:close/>
              </a:path>
            </a:pathLst>
          </a:custGeom>
          <a:gradFill>
            <a:gsLst>
              <a:gs pos="0">
                <a:srgbClr val="33CC33">
                  <a:alpha val="20000"/>
                </a:srgbClr>
              </a:gs>
              <a:gs pos="100000">
                <a:srgbClr val="33CC3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sp>
        <p:nvSpPr>
          <p:cNvPr id="15" name="Trapezoid 23">
            <a:extLst>
              <a:ext uri="{FF2B5EF4-FFF2-40B4-BE49-F238E27FC236}">
                <a16:creationId xmlns:a16="http://schemas.microsoft.com/office/drawing/2014/main" id="{FA5ECE4F-AD81-403C-BABE-A3BF62AF2519}"/>
              </a:ext>
            </a:extLst>
          </p:cNvPr>
          <p:cNvSpPr/>
          <p:nvPr/>
        </p:nvSpPr>
        <p:spPr>
          <a:xfrm flipV="1">
            <a:off x="3488096" y="771635"/>
            <a:ext cx="2166880" cy="2062601"/>
          </a:xfrm>
          <a:custGeom>
            <a:avLst/>
            <a:gdLst>
              <a:gd name="connsiteX0" fmla="*/ 0 w 2889173"/>
              <a:gd name="connsiteY0" fmla="*/ 2348592 h 2348592"/>
              <a:gd name="connsiteX1" fmla="*/ 587148 w 2889173"/>
              <a:gd name="connsiteY1" fmla="*/ 0 h 2348592"/>
              <a:gd name="connsiteX2" fmla="*/ 2302025 w 2889173"/>
              <a:gd name="connsiteY2" fmla="*/ 0 h 2348592"/>
              <a:gd name="connsiteX3" fmla="*/ 2889173 w 2889173"/>
              <a:gd name="connsiteY3" fmla="*/ 2348592 h 2348592"/>
              <a:gd name="connsiteX4" fmla="*/ 0 w 2889173"/>
              <a:gd name="connsiteY4" fmla="*/ 2348592 h 2348592"/>
              <a:gd name="connsiteX0" fmla="*/ 0 w 2889173"/>
              <a:gd name="connsiteY0" fmla="*/ 2348592 h 2348592"/>
              <a:gd name="connsiteX1" fmla="*/ 587148 w 2889173"/>
              <a:gd name="connsiteY1" fmla="*/ 0 h 2348592"/>
              <a:gd name="connsiteX2" fmla="*/ 1446136 w 2889173"/>
              <a:gd name="connsiteY2" fmla="*/ 889 h 2348592"/>
              <a:gd name="connsiteX3" fmla="*/ 2302025 w 2889173"/>
              <a:gd name="connsiteY3" fmla="*/ 0 h 2348592"/>
              <a:gd name="connsiteX4" fmla="*/ 2889173 w 2889173"/>
              <a:gd name="connsiteY4" fmla="*/ 2348592 h 2348592"/>
              <a:gd name="connsiteX5" fmla="*/ 0 w 2889173"/>
              <a:gd name="connsiteY5" fmla="*/ 2348592 h 2348592"/>
              <a:gd name="connsiteX0" fmla="*/ 0 w 2889173"/>
              <a:gd name="connsiteY0" fmla="*/ 2750135 h 2750135"/>
              <a:gd name="connsiteX1" fmla="*/ 587148 w 2889173"/>
              <a:gd name="connsiteY1" fmla="*/ 401543 h 2750135"/>
              <a:gd name="connsiteX2" fmla="*/ 1446136 w 2889173"/>
              <a:gd name="connsiteY2" fmla="*/ 0 h 2750135"/>
              <a:gd name="connsiteX3" fmla="*/ 2302025 w 2889173"/>
              <a:gd name="connsiteY3" fmla="*/ 401543 h 2750135"/>
              <a:gd name="connsiteX4" fmla="*/ 2889173 w 2889173"/>
              <a:gd name="connsiteY4" fmla="*/ 2750135 h 2750135"/>
              <a:gd name="connsiteX5" fmla="*/ 0 w 2889173"/>
              <a:gd name="connsiteY5" fmla="*/ 2750135 h 275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173" h="2750135">
                <a:moveTo>
                  <a:pt x="0" y="2750135"/>
                </a:moveTo>
                <a:lnTo>
                  <a:pt x="587148" y="401543"/>
                </a:lnTo>
                <a:lnTo>
                  <a:pt x="1446136" y="0"/>
                </a:lnTo>
                <a:lnTo>
                  <a:pt x="2302025" y="401543"/>
                </a:lnTo>
                <a:lnTo>
                  <a:pt x="2889173" y="2750135"/>
                </a:lnTo>
                <a:lnTo>
                  <a:pt x="0" y="2750135"/>
                </a:lnTo>
                <a:close/>
              </a:path>
            </a:pathLst>
          </a:custGeom>
          <a:gradFill>
            <a:gsLst>
              <a:gs pos="0">
                <a:srgbClr val="66CCFF">
                  <a:alpha val="20000"/>
                </a:srgbClr>
              </a:gs>
              <a:gs pos="100000">
                <a:srgbClr val="6EB2E3">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sp>
        <p:nvSpPr>
          <p:cNvPr id="16" name="Title 3">
            <a:extLst>
              <a:ext uri="{FF2B5EF4-FFF2-40B4-BE49-F238E27FC236}">
                <a16:creationId xmlns:a16="http://schemas.microsoft.com/office/drawing/2014/main" id="{0E248840-D360-429F-B633-15FCDC9E5BF3}"/>
              </a:ext>
            </a:extLst>
          </p:cNvPr>
          <p:cNvSpPr>
            <a:spLocks noGrp="1"/>
          </p:cNvSpPr>
          <p:nvPr>
            <p:ph type="title"/>
          </p:nvPr>
        </p:nvSpPr>
        <p:spPr>
          <a:xfrm>
            <a:off x="274575" y="32945"/>
            <a:ext cx="7886700" cy="994172"/>
          </a:xfrm>
        </p:spPr>
        <p:txBody>
          <a:bodyPr>
            <a:normAutofit/>
          </a:bodyPr>
          <a:lstStyle/>
          <a:p>
            <a:r>
              <a:rPr lang="en-GB" sz="2800" b="1" dirty="0">
                <a:solidFill>
                  <a:schemeClr val="accent5">
                    <a:lumMod val="75000"/>
                  </a:schemeClr>
                </a:solidFill>
              </a:rPr>
              <a:t>The Standard</a:t>
            </a:r>
          </a:p>
        </p:txBody>
      </p:sp>
      <p:pic>
        <p:nvPicPr>
          <p:cNvPr id="17" name="Graphic 16" descr="Open book">
            <a:extLst>
              <a:ext uri="{FF2B5EF4-FFF2-40B4-BE49-F238E27FC236}">
                <a16:creationId xmlns:a16="http://schemas.microsoft.com/office/drawing/2014/main" id="{1048B7D8-B3CB-4548-9CE5-9F889B594E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70685" y="1284085"/>
            <a:ext cx="685800" cy="685800"/>
          </a:xfrm>
          <a:prstGeom prst="rect">
            <a:avLst/>
          </a:prstGeom>
        </p:spPr>
      </p:pic>
      <p:pic>
        <p:nvPicPr>
          <p:cNvPr id="18" name="Graphic 17" descr="Target Audience">
            <a:extLst>
              <a:ext uri="{FF2B5EF4-FFF2-40B4-BE49-F238E27FC236}">
                <a16:creationId xmlns:a16="http://schemas.microsoft.com/office/drawing/2014/main" id="{6D339B21-C235-444F-A436-BEC0F56D1A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800428" y="1319962"/>
            <a:ext cx="685800" cy="685800"/>
          </a:xfrm>
          <a:prstGeom prst="rect">
            <a:avLst/>
          </a:prstGeom>
        </p:spPr>
      </p:pic>
      <p:grpSp>
        <p:nvGrpSpPr>
          <p:cNvPr id="20" name="Group 19">
            <a:extLst>
              <a:ext uri="{FF2B5EF4-FFF2-40B4-BE49-F238E27FC236}">
                <a16:creationId xmlns:a16="http://schemas.microsoft.com/office/drawing/2014/main" id="{52855211-FBB1-458F-9C2D-5E154AE3FF11}"/>
              </a:ext>
            </a:extLst>
          </p:cNvPr>
          <p:cNvGrpSpPr/>
          <p:nvPr/>
        </p:nvGrpSpPr>
        <p:grpSpPr>
          <a:xfrm>
            <a:off x="1194493" y="2168635"/>
            <a:ext cx="1602782" cy="1220185"/>
            <a:chOff x="4654282" y="2787227"/>
            <a:chExt cx="2794820" cy="2127673"/>
          </a:xfrm>
        </p:grpSpPr>
        <p:sp>
          <p:nvSpPr>
            <p:cNvPr id="21" name="Freeform: Shape 20">
              <a:extLst>
                <a:ext uri="{FF2B5EF4-FFF2-40B4-BE49-F238E27FC236}">
                  <a16:creationId xmlns:a16="http://schemas.microsoft.com/office/drawing/2014/main" id="{18D6434F-B101-4ABD-B902-4C624E1028FB}"/>
                </a:ext>
              </a:extLst>
            </p:cNvPr>
            <p:cNvSpPr/>
            <p:nvPr/>
          </p:nvSpPr>
          <p:spPr>
            <a:xfrm>
              <a:off x="6096000" y="3429000"/>
              <a:ext cx="1133475" cy="1485900"/>
            </a:xfrm>
            <a:custGeom>
              <a:avLst/>
              <a:gdLst>
                <a:gd name="connsiteX0" fmla="*/ 0 w 1133475"/>
                <a:gd name="connsiteY0" fmla="*/ 0 h 1485900"/>
                <a:gd name="connsiteX1" fmla="*/ 1133475 w 1133475"/>
                <a:gd name="connsiteY1" fmla="*/ 0 h 1485900"/>
                <a:gd name="connsiteX2" fmla="*/ 1133475 w 1133475"/>
                <a:gd name="connsiteY2" fmla="*/ 933451 h 1485900"/>
                <a:gd name="connsiteX3" fmla="*/ 0 w 1133475"/>
                <a:gd name="connsiteY3" fmla="*/ 1485900 h 1485900"/>
                <a:gd name="connsiteX4" fmla="*/ 0 w 1133475"/>
                <a:gd name="connsiteY4" fmla="*/ 1485900 h 148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75" h="1485900">
                  <a:moveTo>
                    <a:pt x="0" y="0"/>
                  </a:moveTo>
                  <a:lnTo>
                    <a:pt x="1133475" y="0"/>
                  </a:lnTo>
                  <a:lnTo>
                    <a:pt x="1133475" y="933451"/>
                  </a:lnTo>
                  <a:lnTo>
                    <a:pt x="0" y="1485900"/>
                  </a:lnTo>
                  <a:lnTo>
                    <a:pt x="0" y="1485900"/>
                  </a:lnTo>
                  <a:close/>
                </a:path>
              </a:pathLst>
            </a:cu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sp>
          <p:nvSpPr>
            <p:cNvPr id="22" name="Freeform: Shape 21">
              <a:extLst>
                <a:ext uri="{FF2B5EF4-FFF2-40B4-BE49-F238E27FC236}">
                  <a16:creationId xmlns:a16="http://schemas.microsoft.com/office/drawing/2014/main" id="{09A3E9C4-A6D6-46BF-8533-91CC27069F6B}"/>
                </a:ext>
              </a:extLst>
            </p:cNvPr>
            <p:cNvSpPr/>
            <p:nvPr/>
          </p:nvSpPr>
          <p:spPr>
            <a:xfrm>
              <a:off x="4962525" y="3429000"/>
              <a:ext cx="1133475" cy="1485900"/>
            </a:xfrm>
            <a:custGeom>
              <a:avLst/>
              <a:gdLst>
                <a:gd name="connsiteX0" fmla="*/ 0 w 1133475"/>
                <a:gd name="connsiteY0" fmla="*/ 0 h 1485900"/>
                <a:gd name="connsiteX1" fmla="*/ 1133475 w 1133475"/>
                <a:gd name="connsiteY1" fmla="*/ 0 h 1485900"/>
                <a:gd name="connsiteX2" fmla="*/ 1133475 w 1133475"/>
                <a:gd name="connsiteY2" fmla="*/ 1485900 h 1485900"/>
                <a:gd name="connsiteX3" fmla="*/ 1133473 w 1133475"/>
                <a:gd name="connsiteY3" fmla="*/ 1485900 h 1485900"/>
                <a:gd name="connsiteX4" fmla="*/ 0 w 1133475"/>
                <a:gd name="connsiteY4" fmla="*/ 933452 h 148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75" h="1485900">
                  <a:moveTo>
                    <a:pt x="0" y="0"/>
                  </a:moveTo>
                  <a:lnTo>
                    <a:pt x="1133475" y="0"/>
                  </a:lnTo>
                  <a:lnTo>
                    <a:pt x="1133475" y="1485900"/>
                  </a:lnTo>
                  <a:lnTo>
                    <a:pt x="1133473" y="1485900"/>
                  </a:lnTo>
                  <a:lnTo>
                    <a:pt x="0" y="933452"/>
                  </a:lnTo>
                  <a:close/>
                </a:path>
              </a:pathLst>
            </a:custGeom>
            <a:solidFill>
              <a:srgbClr val="99C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sp>
          <p:nvSpPr>
            <p:cNvPr id="23" name="Isosceles Triangle 22">
              <a:extLst>
                <a:ext uri="{FF2B5EF4-FFF2-40B4-BE49-F238E27FC236}">
                  <a16:creationId xmlns:a16="http://schemas.microsoft.com/office/drawing/2014/main" id="{0F5F1A75-0D28-48E6-ACA5-977F494E2963}"/>
                </a:ext>
              </a:extLst>
            </p:cNvPr>
            <p:cNvSpPr/>
            <p:nvPr/>
          </p:nvSpPr>
          <p:spPr>
            <a:xfrm rot="16200000">
              <a:off x="5000625" y="2862262"/>
              <a:ext cx="1062039" cy="1133476"/>
            </a:xfrm>
            <a:prstGeom prst="triangl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sp>
          <p:nvSpPr>
            <p:cNvPr id="24" name="Isosceles Triangle 23">
              <a:extLst>
                <a:ext uri="{FF2B5EF4-FFF2-40B4-BE49-F238E27FC236}">
                  <a16:creationId xmlns:a16="http://schemas.microsoft.com/office/drawing/2014/main" id="{1364348D-02E2-4FF6-A824-5014278B0AC9}"/>
                </a:ext>
              </a:extLst>
            </p:cNvPr>
            <p:cNvSpPr/>
            <p:nvPr/>
          </p:nvSpPr>
          <p:spPr>
            <a:xfrm rot="5400000" flipH="1">
              <a:off x="6134102" y="2862262"/>
              <a:ext cx="1062039" cy="1133476"/>
            </a:xfrm>
            <a:prstGeom prst="triangle">
              <a:avLst/>
            </a:prstGeom>
            <a:solidFill>
              <a:srgbClr val="99C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sp>
          <p:nvSpPr>
            <p:cNvPr id="25" name="Rectangle 18">
              <a:extLst>
                <a:ext uri="{FF2B5EF4-FFF2-40B4-BE49-F238E27FC236}">
                  <a16:creationId xmlns:a16="http://schemas.microsoft.com/office/drawing/2014/main" id="{E4428A8C-9925-4AD0-B7EB-30B691387A82}"/>
                </a:ext>
              </a:extLst>
            </p:cNvPr>
            <p:cNvSpPr/>
            <p:nvPr/>
          </p:nvSpPr>
          <p:spPr>
            <a:xfrm>
              <a:off x="6105526" y="3426620"/>
              <a:ext cx="1323974" cy="802480"/>
            </a:xfrm>
            <a:custGeom>
              <a:avLst/>
              <a:gdLst>
                <a:gd name="connsiteX0" fmla="*/ 0 w 1571624"/>
                <a:gd name="connsiteY0" fmla="*/ 0 h 297655"/>
                <a:gd name="connsiteX1" fmla="*/ 1571624 w 1571624"/>
                <a:gd name="connsiteY1" fmla="*/ 0 h 297655"/>
                <a:gd name="connsiteX2" fmla="*/ 1571624 w 1571624"/>
                <a:gd name="connsiteY2" fmla="*/ 297655 h 297655"/>
                <a:gd name="connsiteX3" fmla="*/ 0 w 1571624"/>
                <a:gd name="connsiteY3" fmla="*/ 297655 h 297655"/>
                <a:gd name="connsiteX4" fmla="*/ 0 w 1571624"/>
                <a:gd name="connsiteY4" fmla="*/ 0 h 297655"/>
                <a:gd name="connsiteX0" fmla="*/ 0 w 1571624"/>
                <a:gd name="connsiteY0" fmla="*/ 514350 h 812005"/>
                <a:gd name="connsiteX1" fmla="*/ 1123949 w 1571624"/>
                <a:gd name="connsiteY1" fmla="*/ 0 h 812005"/>
                <a:gd name="connsiteX2" fmla="*/ 1571624 w 1571624"/>
                <a:gd name="connsiteY2" fmla="*/ 812005 h 812005"/>
                <a:gd name="connsiteX3" fmla="*/ 0 w 1571624"/>
                <a:gd name="connsiteY3" fmla="*/ 812005 h 812005"/>
                <a:gd name="connsiteX4" fmla="*/ 0 w 1571624"/>
                <a:gd name="connsiteY4" fmla="*/ 514350 h 812005"/>
                <a:gd name="connsiteX0" fmla="*/ 0 w 1276349"/>
                <a:gd name="connsiteY0" fmla="*/ 514350 h 812005"/>
                <a:gd name="connsiteX1" fmla="*/ 1123949 w 1276349"/>
                <a:gd name="connsiteY1" fmla="*/ 0 h 812005"/>
                <a:gd name="connsiteX2" fmla="*/ 1276349 w 1276349"/>
                <a:gd name="connsiteY2" fmla="*/ 288130 h 812005"/>
                <a:gd name="connsiteX3" fmla="*/ 0 w 1276349"/>
                <a:gd name="connsiteY3" fmla="*/ 812005 h 812005"/>
                <a:gd name="connsiteX4" fmla="*/ 0 w 1276349"/>
                <a:gd name="connsiteY4" fmla="*/ 514350 h 812005"/>
                <a:gd name="connsiteX0" fmla="*/ 0 w 1276349"/>
                <a:gd name="connsiteY0" fmla="*/ 514350 h 783430"/>
                <a:gd name="connsiteX1" fmla="*/ 1123949 w 1276349"/>
                <a:gd name="connsiteY1" fmla="*/ 0 h 783430"/>
                <a:gd name="connsiteX2" fmla="*/ 1276349 w 1276349"/>
                <a:gd name="connsiteY2" fmla="*/ 288130 h 783430"/>
                <a:gd name="connsiteX3" fmla="*/ 152400 w 1276349"/>
                <a:gd name="connsiteY3" fmla="*/ 783430 h 783430"/>
                <a:gd name="connsiteX4" fmla="*/ 0 w 1276349"/>
                <a:gd name="connsiteY4" fmla="*/ 514350 h 783430"/>
                <a:gd name="connsiteX0" fmla="*/ 0 w 1276349"/>
                <a:gd name="connsiteY0" fmla="*/ 533400 h 802480"/>
                <a:gd name="connsiteX1" fmla="*/ 1123949 w 1276349"/>
                <a:gd name="connsiteY1" fmla="*/ 0 h 802480"/>
                <a:gd name="connsiteX2" fmla="*/ 1276349 w 1276349"/>
                <a:gd name="connsiteY2" fmla="*/ 307180 h 802480"/>
                <a:gd name="connsiteX3" fmla="*/ 152400 w 1276349"/>
                <a:gd name="connsiteY3" fmla="*/ 802480 h 802480"/>
                <a:gd name="connsiteX4" fmla="*/ 0 w 1276349"/>
                <a:gd name="connsiteY4" fmla="*/ 533400 h 802480"/>
                <a:gd name="connsiteX0" fmla="*/ 0 w 1323974"/>
                <a:gd name="connsiteY0" fmla="*/ 533400 h 802480"/>
                <a:gd name="connsiteX1" fmla="*/ 1123949 w 1323974"/>
                <a:gd name="connsiteY1" fmla="*/ 0 h 802480"/>
                <a:gd name="connsiteX2" fmla="*/ 1323974 w 1323974"/>
                <a:gd name="connsiteY2" fmla="*/ 250030 h 802480"/>
                <a:gd name="connsiteX3" fmla="*/ 152400 w 1323974"/>
                <a:gd name="connsiteY3" fmla="*/ 802480 h 802480"/>
                <a:gd name="connsiteX4" fmla="*/ 0 w 1323974"/>
                <a:gd name="connsiteY4" fmla="*/ 533400 h 80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974" h="802480">
                  <a:moveTo>
                    <a:pt x="0" y="533400"/>
                  </a:moveTo>
                  <a:lnTo>
                    <a:pt x="1123949" y="0"/>
                  </a:lnTo>
                  <a:lnTo>
                    <a:pt x="1323974" y="250030"/>
                  </a:lnTo>
                  <a:lnTo>
                    <a:pt x="152400" y="802480"/>
                  </a:lnTo>
                  <a:lnTo>
                    <a:pt x="0" y="533400"/>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sp>
          <p:nvSpPr>
            <p:cNvPr id="26" name="Rectangle 18">
              <a:extLst>
                <a:ext uri="{FF2B5EF4-FFF2-40B4-BE49-F238E27FC236}">
                  <a16:creationId xmlns:a16="http://schemas.microsoft.com/office/drawing/2014/main" id="{29D41842-4BA4-4A32-B90A-DD55D884EE2B}"/>
                </a:ext>
              </a:extLst>
            </p:cNvPr>
            <p:cNvSpPr/>
            <p:nvPr/>
          </p:nvSpPr>
          <p:spPr>
            <a:xfrm rot="3040705">
              <a:off x="4828806" y="3448115"/>
              <a:ext cx="1311571" cy="809849"/>
            </a:xfrm>
            <a:custGeom>
              <a:avLst/>
              <a:gdLst>
                <a:gd name="connsiteX0" fmla="*/ 0 w 1571624"/>
                <a:gd name="connsiteY0" fmla="*/ 0 h 297655"/>
                <a:gd name="connsiteX1" fmla="*/ 1571624 w 1571624"/>
                <a:gd name="connsiteY1" fmla="*/ 0 h 297655"/>
                <a:gd name="connsiteX2" fmla="*/ 1571624 w 1571624"/>
                <a:gd name="connsiteY2" fmla="*/ 297655 h 297655"/>
                <a:gd name="connsiteX3" fmla="*/ 0 w 1571624"/>
                <a:gd name="connsiteY3" fmla="*/ 297655 h 297655"/>
                <a:gd name="connsiteX4" fmla="*/ 0 w 1571624"/>
                <a:gd name="connsiteY4" fmla="*/ 0 h 297655"/>
                <a:gd name="connsiteX0" fmla="*/ 0 w 1571624"/>
                <a:gd name="connsiteY0" fmla="*/ 514350 h 812005"/>
                <a:gd name="connsiteX1" fmla="*/ 1123949 w 1571624"/>
                <a:gd name="connsiteY1" fmla="*/ 0 h 812005"/>
                <a:gd name="connsiteX2" fmla="*/ 1571624 w 1571624"/>
                <a:gd name="connsiteY2" fmla="*/ 812005 h 812005"/>
                <a:gd name="connsiteX3" fmla="*/ 0 w 1571624"/>
                <a:gd name="connsiteY3" fmla="*/ 812005 h 812005"/>
                <a:gd name="connsiteX4" fmla="*/ 0 w 1571624"/>
                <a:gd name="connsiteY4" fmla="*/ 514350 h 812005"/>
                <a:gd name="connsiteX0" fmla="*/ 0 w 1276349"/>
                <a:gd name="connsiteY0" fmla="*/ 514350 h 812005"/>
                <a:gd name="connsiteX1" fmla="*/ 1123949 w 1276349"/>
                <a:gd name="connsiteY1" fmla="*/ 0 h 812005"/>
                <a:gd name="connsiteX2" fmla="*/ 1276349 w 1276349"/>
                <a:gd name="connsiteY2" fmla="*/ 288130 h 812005"/>
                <a:gd name="connsiteX3" fmla="*/ 0 w 1276349"/>
                <a:gd name="connsiteY3" fmla="*/ 812005 h 812005"/>
                <a:gd name="connsiteX4" fmla="*/ 0 w 1276349"/>
                <a:gd name="connsiteY4" fmla="*/ 514350 h 812005"/>
                <a:gd name="connsiteX0" fmla="*/ 0 w 1276349"/>
                <a:gd name="connsiteY0" fmla="*/ 514350 h 783430"/>
                <a:gd name="connsiteX1" fmla="*/ 1123949 w 1276349"/>
                <a:gd name="connsiteY1" fmla="*/ 0 h 783430"/>
                <a:gd name="connsiteX2" fmla="*/ 1276349 w 1276349"/>
                <a:gd name="connsiteY2" fmla="*/ 288130 h 783430"/>
                <a:gd name="connsiteX3" fmla="*/ 152400 w 1276349"/>
                <a:gd name="connsiteY3" fmla="*/ 783430 h 783430"/>
                <a:gd name="connsiteX4" fmla="*/ 0 w 1276349"/>
                <a:gd name="connsiteY4" fmla="*/ 514350 h 783430"/>
                <a:gd name="connsiteX0" fmla="*/ 0 w 1276349"/>
                <a:gd name="connsiteY0" fmla="*/ 533400 h 802480"/>
                <a:gd name="connsiteX1" fmla="*/ 1123949 w 1276349"/>
                <a:gd name="connsiteY1" fmla="*/ 0 h 802480"/>
                <a:gd name="connsiteX2" fmla="*/ 1276349 w 1276349"/>
                <a:gd name="connsiteY2" fmla="*/ 307180 h 802480"/>
                <a:gd name="connsiteX3" fmla="*/ 152400 w 1276349"/>
                <a:gd name="connsiteY3" fmla="*/ 802480 h 802480"/>
                <a:gd name="connsiteX4" fmla="*/ 0 w 1276349"/>
                <a:gd name="connsiteY4" fmla="*/ 533400 h 802480"/>
                <a:gd name="connsiteX0" fmla="*/ 0 w 1323974"/>
                <a:gd name="connsiteY0" fmla="*/ 533400 h 802480"/>
                <a:gd name="connsiteX1" fmla="*/ 1123949 w 1323974"/>
                <a:gd name="connsiteY1" fmla="*/ 0 h 802480"/>
                <a:gd name="connsiteX2" fmla="*/ 1323974 w 1323974"/>
                <a:gd name="connsiteY2" fmla="*/ 250030 h 802480"/>
                <a:gd name="connsiteX3" fmla="*/ 152400 w 1323974"/>
                <a:gd name="connsiteY3" fmla="*/ 802480 h 802480"/>
                <a:gd name="connsiteX4" fmla="*/ 0 w 1323974"/>
                <a:gd name="connsiteY4" fmla="*/ 533400 h 802480"/>
                <a:gd name="connsiteX0" fmla="*/ 0 w 1323974"/>
                <a:gd name="connsiteY0" fmla="*/ 570318 h 839398"/>
                <a:gd name="connsiteX1" fmla="*/ 1018752 w 1323974"/>
                <a:gd name="connsiteY1" fmla="*/ 0 h 839398"/>
                <a:gd name="connsiteX2" fmla="*/ 1323974 w 1323974"/>
                <a:gd name="connsiteY2" fmla="*/ 286948 h 839398"/>
                <a:gd name="connsiteX3" fmla="*/ 152400 w 1323974"/>
                <a:gd name="connsiteY3" fmla="*/ 839398 h 839398"/>
                <a:gd name="connsiteX4" fmla="*/ 0 w 1323974"/>
                <a:gd name="connsiteY4" fmla="*/ 570318 h 839398"/>
                <a:gd name="connsiteX0" fmla="*/ 0 w 1414434"/>
                <a:gd name="connsiteY0" fmla="*/ 545471 h 839398"/>
                <a:gd name="connsiteX1" fmla="*/ 1109212 w 1414434"/>
                <a:gd name="connsiteY1" fmla="*/ 0 h 839398"/>
                <a:gd name="connsiteX2" fmla="*/ 1414434 w 1414434"/>
                <a:gd name="connsiteY2" fmla="*/ 286948 h 839398"/>
                <a:gd name="connsiteX3" fmla="*/ 242860 w 1414434"/>
                <a:gd name="connsiteY3" fmla="*/ 839398 h 839398"/>
                <a:gd name="connsiteX4" fmla="*/ 0 w 1414434"/>
                <a:gd name="connsiteY4" fmla="*/ 545471 h 839398"/>
                <a:gd name="connsiteX0" fmla="*/ 0 w 1297166"/>
                <a:gd name="connsiteY0" fmla="*/ 545471 h 839398"/>
                <a:gd name="connsiteX1" fmla="*/ 1109212 w 1297166"/>
                <a:gd name="connsiteY1" fmla="*/ 0 h 839398"/>
                <a:gd name="connsiteX2" fmla="*/ 1297166 w 1297166"/>
                <a:gd name="connsiteY2" fmla="*/ 264766 h 839398"/>
                <a:gd name="connsiteX3" fmla="*/ 242860 w 1297166"/>
                <a:gd name="connsiteY3" fmla="*/ 839398 h 839398"/>
                <a:gd name="connsiteX4" fmla="*/ 0 w 1297166"/>
                <a:gd name="connsiteY4" fmla="*/ 545471 h 839398"/>
                <a:gd name="connsiteX0" fmla="*/ 0 w 1297166"/>
                <a:gd name="connsiteY0" fmla="*/ 545471 h 809849"/>
                <a:gd name="connsiteX1" fmla="*/ 1109212 w 1297166"/>
                <a:gd name="connsiteY1" fmla="*/ 0 h 809849"/>
                <a:gd name="connsiteX2" fmla="*/ 1297166 w 1297166"/>
                <a:gd name="connsiteY2" fmla="*/ 264766 h 809849"/>
                <a:gd name="connsiteX3" fmla="*/ 131627 w 1297166"/>
                <a:gd name="connsiteY3" fmla="*/ 809849 h 809849"/>
                <a:gd name="connsiteX4" fmla="*/ 0 w 1297166"/>
                <a:gd name="connsiteY4" fmla="*/ 545471 h 809849"/>
                <a:gd name="connsiteX0" fmla="*/ 0 w 1303202"/>
                <a:gd name="connsiteY0" fmla="*/ 552840 h 809849"/>
                <a:gd name="connsiteX1" fmla="*/ 1115248 w 1303202"/>
                <a:gd name="connsiteY1" fmla="*/ 0 h 809849"/>
                <a:gd name="connsiteX2" fmla="*/ 1303202 w 1303202"/>
                <a:gd name="connsiteY2" fmla="*/ 264766 h 809849"/>
                <a:gd name="connsiteX3" fmla="*/ 137663 w 1303202"/>
                <a:gd name="connsiteY3" fmla="*/ 809849 h 809849"/>
                <a:gd name="connsiteX4" fmla="*/ 0 w 1303202"/>
                <a:gd name="connsiteY4" fmla="*/ 552840 h 809849"/>
                <a:gd name="connsiteX0" fmla="*/ 0 w 1311571"/>
                <a:gd name="connsiteY0" fmla="*/ 536752 h 809849"/>
                <a:gd name="connsiteX1" fmla="*/ 1123617 w 1311571"/>
                <a:gd name="connsiteY1" fmla="*/ 0 h 809849"/>
                <a:gd name="connsiteX2" fmla="*/ 1311571 w 1311571"/>
                <a:gd name="connsiteY2" fmla="*/ 264766 h 809849"/>
                <a:gd name="connsiteX3" fmla="*/ 146032 w 1311571"/>
                <a:gd name="connsiteY3" fmla="*/ 809849 h 809849"/>
                <a:gd name="connsiteX4" fmla="*/ 0 w 1311571"/>
                <a:gd name="connsiteY4" fmla="*/ 536752 h 809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571" h="809849">
                  <a:moveTo>
                    <a:pt x="0" y="536752"/>
                  </a:moveTo>
                  <a:lnTo>
                    <a:pt x="1123617" y="0"/>
                  </a:lnTo>
                  <a:lnTo>
                    <a:pt x="1311571" y="264766"/>
                  </a:lnTo>
                  <a:lnTo>
                    <a:pt x="146032" y="809849"/>
                  </a:lnTo>
                  <a:lnTo>
                    <a:pt x="0" y="536752"/>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sp>
          <p:nvSpPr>
            <p:cNvPr id="27" name="Rectangle 18">
              <a:extLst>
                <a:ext uri="{FF2B5EF4-FFF2-40B4-BE49-F238E27FC236}">
                  <a16:creationId xmlns:a16="http://schemas.microsoft.com/office/drawing/2014/main" id="{ABF5B51B-7956-44E2-BB5D-8F75C7145405}"/>
                </a:ext>
              </a:extLst>
            </p:cNvPr>
            <p:cNvSpPr/>
            <p:nvPr/>
          </p:nvSpPr>
          <p:spPr>
            <a:xfrm rot="9911474">
              <a:off x="4654282" y="2937926"/>
              <a:ext cx="1479008" cy="372188"/>
            </a:xfrm>
            <a:custGeom>
              <a:avLst/>
              <a:gdLst>
                <a:gd name="connsiteX0" fmla="*/ 0 w 1571624"/>
                <a:gd name="connsiteY0" fmla="*/ 0 h 297655"/>
                <a:gd name="connsiteX1" fmla="*/ 1571624 w 1571624"/>
                <a:gd name="connsiteY1" fmla="*/ 0 h 297655"/>
                <a:gd name="connsiteX2" fmla="*/ 1571624 w 1571624"/>
                <a:gd name="connsiteY2" fmla="*/ 297655 h 297655"/>
                <a:gd name="connsiteX3" fmla="*/ 0 w 1571624"/>
                <a:gd name="connsiteY3" fmla="*/ 297655 h 297655"/>
                <a:gd name="connsiteX4" fmla="*/ 0 w 1571624"/>
                <a:gd name="connsiteY4" fmla="*/ 0 h 297655"/>
                <a:gd name="connsiteX0" fmla="*/ 0 w 1571624"/>
                <a:gd name="connsiteY0" fmla="*/ 514350 h 812005"/>
                <a:gd name="connsiteX1" fmla="*/ 1123949 w 1571624"/>
                <a:gd name="connsiteY1" fmla="*/ 0 h 812005"/>
                <a:gd name="connsiteX2" fmla="*/ 1571624 w 1571624"/>
                <a:gd name="connsiteY2" fmla="*/ 812005 h 812005"/>
                <a:gd name="connsiteX3" fmla="*/ 0 w 1571624"/>
                <a:gd name="connsiteY3" fmla="*/ 812005 h 812005"/>
                <a:gd name="connsiteX4" fmla="*/ 0 w 1571624"/>
                <a:gd name="connsiteY4" fmla="*/ 514350 h 812005"/>
                <a:gd name="connsiteX0" fmla="*/ 0 w 1276349"/>
                <a:gd name="connsiteY0" fmla="*/ 514350 h 812005"/>
                <a:gd name="connsiteX1" fmla="*/ 1123949 w 1276349"/>
                <a:gd name="connsiteY1" fmla="*/ 0 h 812005"/>
                <a:gd name="connsiteX2" fmla="*/ 1276349 w 1276349"/>
                <a:gd name="connsiteY2" fmla="*/ 288130 h 812005"/>
                <a:gd name="connsiteX3" fmla="*/ 0 w 1276349"/>
                <a:gd name="connsiteY3" fmla="*/ 812005 h 812005"/>
                <a:gd name="connsiteX4" fmla="*/ 0 w 1276349"/>
                <a:gd name="connsiteY4" fmla="*/ 514350 h 812005"/>
                <a:gd name="connsiteX0" fmla="*/ 0 w 1276349"/>
                <a:gd name="connsiteY0" fmla="*/ 514350 h 783430"/>
                <a:gd name="connsiteX1" fmla="*/ 1123949 w 1276349"/>
                <a:gd name="connsiteY1" fmla="*/ 0 h 783430"/>
                <a:gd name="connsiteX2" fmla="*/ 1276349 w 1276349"/>
                <a:gd name="connsiteY2" fmla="*/ 288130 h 783430"/>
                <a:gd name="connsiteX3" fmla="*/ 152400 w 1276349"/>
                <a:gd name="connsiteY3" fmla="*/ 783430 h 783430"/>
                <a:gd name="connsiteX4" fmla="*/ 0 w 1276349"/>
                <a:gd name="connsiteY4" fmla="*/ 514350 h 783430"/>
                <a:gd name="connsiteX0" fmla="*/ 0 w 1276349"/>
                <a:gd name="connsiteY0" fmla="*/ 533400 h 802480"/>
                <a:gd name="connsiteX1" fmla="*/ 1123949 w 1276349"/>
                <a:gd name="connsiteY1" fmla="*/ 0 h 802480"/>
                <a:gd name="connsiteX2" fmla="*/ 1276349 w 1276349"/>
                <a:gd name="connsiteY2" fmla="*/ 307180 h 802480"/>
                <a:gd name="connsiteX3" fmla="*/ 152400 w 1276349"/>
                <a:gd name="connsiteY3" fmla="*/ 802480 h 802480"/>
                <a:gd name="connsiteX4" fmla="*/ 0 w 1276349"/>
                <a:gd name="connsiteY4" fmla="*/ 533400 h 802480"/>
                <a:gd name="connsiteX0" fmla="*/ 0 w 1323974"/>
                <a:gd name="connsiteY0" fmla="*/ 533400 h 802480"/>
                <a:gd name="connsiteX1" fmla="*/ 1123949 w 1323974"/>
                <a:gd name="connsiteY1" fmla="*/ 0 h 802480"/>
                <a:gd name="connsiteX2" fmla="*/ 1323974 w 1323974"/>
                <a:gd name="connsiteY2" fmla="*/ 250030 h 802480"/>
                <a:gd name="connsiteX3" fmla="*/ 152400 w 1323974"/>
                <a:gd name="connsiteY3" fmla="*/ 802480 h 802480"/>
                <a:gd name="connsiteX4" fmla="*/ 0 w 1323974"/>
                <a:gd name="connsiteY4" fmla="*/ 533400 h 802480"/>
                <a:gd name="connsiteX0" fmla="*/ 0 w 1323974"/>
                <a:gd name="connsiteY0" fmla="*/ 570318 h 839398"/>
                <a:gd name="connsiteX1" fmla="*/ 1018752 w 1323974"/>
                <a:gd name="connsiteY1" fmla="*/ 0 h 839398"/>
                <a:gd name="connsiteX2" fmla="*/ 1323974 w 1323974"/>
                <a:gd name="connsiteY2" fmla="*/ 286948 h 839398"/>
                <a:gd name="connsiteX3" fmla="*/ 152400 w 1323974"/>
                <a:gd name="connsiteY3" fmla="*/ 839398 h 839398"/>
                <a:gd name="connsiteX4" fmla="*/ 0 w 1323974"/>
                <a:gd name="connsiteY4" fmla="*/ 570318 h 839398"/>
                <a:gd name="connsiteX0" fmla="*/ 0 w 1414434"/>
                <a:gd name="connsiteY0" fmla="*/ 545471 h 839398"/>
                <a:gd name="connsiteX1" fmla="*/ 1109212 w 1414434"/>
                <a:gd name="connsiteY1" fmla="*/ 0 h 839398"/>
                <a:gd name="connsiteX2" fmla="*/ 1414434 w 1414434"/>
                <a:gd name="connsiteY2" fmla="*/ 286948 h 839398"/>
                <a:gd name="connsiteX3" fmla="*/ 242860 w 1414434"/>
                <a:gd name="connsiteY3" fmla="*/ 839398 h 839398"/>
                <a:gd name="connsiteX4" fmla="*/ 0 w 1414434"/>
                <a:gd name="connsiteY4" fmla="*/ 545471 h 839398"/>
                <a:gd name="connsiteX0" fmla="*/ 0 w 1297166"/>
                <a:gd name="connsiteY0" fmla="*/ 545471 h 839398"/>
                <a:gd name="connsiteX1" fmla="*/ 1109212 w 1297166"/>
                <a:gd name="connsiteY1" fmla="*/ 0 h 839398"/>
                <a:gd name="connsiteX2" fmla="*/ 1297166 w 1297166"/>
                <a:gd name="connsiteY2" fmla="*/ 264766 h 839398"/>
                <a:gd name="connsiteX3" fmla="*/ 242860 w 1297166"/>
                <a:gd name="connsiteY3" fmla="*/ 839398 h 839398"/>
                <a:gd name="connsiteX4" fmla="*/ 0 w 1297166"/>
                <a:gd name="connsiteY4" fmla="*/ 545471 h 839398"/>
                <a:gd name="connsiteX0" fmla="*/ 0 w 1297166"/>
                <a:gd name="connsiteY0" fmla="*/ 545471 h 809849"/>
                <a:gd name="connsiteX1" fmla="*/ 1109212 w 1297166"/>
                <a:gd name="connsiteY1" fmla="*/ 0 h 809849"/>
                <a:gd name="connsiteX2" fmla="*/ 1297166 w 1297166"/>
                <a:gd name="connsiteY2" fmla="*/ 264766 h 809849"/>
                <a:gd name="connsiteX3" fmla="*/ 131627 w 1297166"/>
                <a:gd name="connsiteY3" fmla="*/ 809849 h 809849"/>
                <a:gd name="connsiteX4" fmla="*/ 0 w 1297166"/>
                <a:gd name="connsiteY4" fmla="*/ 545471 h 809849"/>
                <a:gd name="connsiteX0" fmla="*/ 0 w 1303202"/>
                <a:gd name="connsiteY0" fmla="*/ 552840 h 809849"/>
                <a:gd name="connsiteX1" fmla="*/ 1115248 w 1303202"/>
                <a:gd name="connsiteY1" fmla="*/ 0 h 809849"/>
                <a:gd name="connsiteX2" fmla="*/ 1303202 w 1303202"/>
                <a:gd name="connsiteY2" fmla="*/ 264766 h 809849"/>
                <a:gd name="connsiteX3" fmla="*/ 137663 w 1303202"/>
                <a:gd name="connsiteY3" fmla="*/ 809849 h 809849"/>
                <a:gd name="connsiteX4" fmla="*/ 0 w 1303202"/>
                <a:gd name="connsiteY4" fmla="*/ 552840 h 809849"/>
                <a:gd name="connsiteX0" fmla="*/ 0 w 1311571"/>
                <a:gd name="connsiteY0" fmla="*/ 536752 h 809849"/>
                <a:gd name="connsiteX1" fmla="*/ 1123617 w 1311571"/>
                <a:gd name="connsiteY1" fmla="*/ 0 h 809849"/>
                <a:gd name="connsiteX2" fmla="*/ 1311571 w 1311571"/>
                <a:gd name="connsiteY2" fmla="*/ 264766 h 809849"/>
                <a:gd name="connsiteX3" fmla="*/ 146032 w 1311571"/>
                <a:gd name="connsiteY3" fmla="*/ 809849 h 809849"/>
                <a:gd name="connsiteX4" fmla="*/ 0 w 1311571"/>
                <a:gd name="connsiteY4" fmla="*/ 536752 h 809849"/>
                <a:gd name="connsiteX0" fmla="*/ 0 w 1380792"/>
                <a:gd name="connsiteY0" fmla="*/ 230273 h 809849"/>
                <a:gd name="connsiteX1" fmla="*/ 1192838 w 1380792"/>
                <a:gd name="connsiteY1" fmla="*/ 0 h 809849"/>
                <a:gd name="connsiteX2" fmla="*/ 1380792 w 1380792"/>
                <a:gd name="connsiteY2" fmla="*/ 264766 h 809849"/>
                <a:gd name="connsiteX3" fmla="*/ 215253 w 1380792"/>
                <a:gd name="connsiteY3" fmla="*/ 809849 h 809849"/>
                <a:gd name="connsiteX4" fmla="*/ 0 w 1380792"/>
                <a:gd name="connsiteY4" fmla="*/ 230273 h 809849"/>
                <a:gd name="connsiteX0" fmla="*/ 0 w 1380792"/>
                <a:gd name="connsiteY0" fmla="*/ 230273 h 432067"/>
                <a:gd name="connsiteX1" fmla="*/ 1192838 w 1380792"/>
                <a:gd name="connsiteY1" fmla="*/ 0 h 432067"/>
                <a:gd name="connsiteX2" fmla="*/ 1380792 w 1380792"/>
                <a:gd name="connsiteY2" fmla="*/ 264766 h 432067"/>
                <a:gd name="connsiteX3" fmla="*/ 53341 w 1380792"/>
                <a:gd name="connsiteY3" fmla="*/ 432067 h 432067"/>
                <a:gd name="connsiteX4" fmla="*/ 0 w 1380792"/>
                <a:gd name="connsiteY4" fmla="*/ 230273 h 432067"/>
                <a:gd name="connsiteX0" fmla="*/ 0 w 1239110"/>
                <a:gd name="connsiteY0" fmla="*/ 230273 h 432067"/>
                <a:gd name="connsiteX1" fmla="*/ 1192838 w 1239110"/>
                <a:gd name="connsiteY1" fmla="*/ 0 h 432067"/>
                <a:gd name="connsiteX2" fmla="*/ 1239110 w 1239110"/>
                <a:gd name="connsiteY2" fmla="*/ 247014 h 432067"/>
                <a:gd name="connsiteX3" fmla="*/ 53341 w 1239110"/>
                <a:gd name="connsiteY3" fmla="*/ 432067 h 432067"/>
                <a:gd name="connsiteX4" fmla="*/ 0 w 1239110"/>
                <a:gd name="connsiteY4" fmla="*/ 230273 h 432067"/>
                <a:gd name="connsiteX0" fmla="*/ 0 w 1239110"/>
                <a:gd name="connsiteY0" fmla="*/ 226492 h 428286"/>
                <a:gd name="connsiteX1" fmla="*/ 1228432 w 1239110"/>
                <a:gd name="connsiteY1" fmla="*/ 0 h 428286"/>
                <a:gd name="connsiteX2" fmla="*/ 1239110 w 1239110"/>
                <a:gd name="connsiteY2" fmla="*/ 243233 h 428286"/>
                <a:gd name="connsiteX3" fmla="*/ 53341 w 1239110"/>
                <a:gd name="connsiteY3" fmla="*/ 428286 h 428286"/>
                <a:gd name="connsiteX4" fmla="*/ 0 w 1239110"/>
                <a:gd name="connsiteY4" fmla="*/ 226492 h 428286"/>
                <a:gd name="connsiteX0" fmla="*/ 0 w 1291792"/>
                <a:gd name="connsiteY0" fmla="*/ 226492 h 428286"/>
                <a:gd name="connsiteX1" fmla="*/ 1228432 w 1291792"/>
                <a:gd name="connsiteY1" fmla="*/ 0 h 428286"/>
                <a:gd name="connsiteX2" fmla="*/ 1291792 w 1291792"/>
                <a:gd name="connsiteY2" fmla="*/ 203678 h 428286"/>
                <a:gd name="connsiteX3" fmla="*/ 53341 w 1291792"/>
                <a:gd name="connsiteY3" fmla="*/ 428286 h 428286"/>
                <a:gd name="connsiteX4" fmla="*/ 0 w 1291792"/>
                <a:gd name="connsiteY4" fmla="*/ 226492 h 428286"/>
                <a:gd name="connsiteX0" fmla="*/ 0 w 1298989"/>
                <a:gd name="connsiteY0" fmla="*/ 226492 h 428286"/>
                <a:gd name="connsiteX1" fmla="*/ 1228432 w 1298989"/>
                <a:gd name="connsiteY1" fmla="*/ 0 h 428286"/>
                <a:gd name="connsiteX2" fmla="*/ 1298989 w 1298989"/>
                <a:gd name="connsiteY2" fmla="*/ 208396 h 428286"/>
                <a:gd name="connsiteX3" fmla="*/ 53341 w 1298989"/>
                <a:gd name="connsiteY3" fmla="*/ 428286 h 428286"/>
                <a:gd name="connsiteX4" fmla="*/ 0 w 1298989"/>
                <a:gd name="connsiteY4" fmla="*/ 226492 h 428286"/>
                <a:gd name="connsiteX0" fmla="*/ 0 w 1298989"/>
                <a:gd name="connsiteY0" fmla="*/ 226492 h 484067"/>
                <a:gd name="connsiteX1" fmla="*/ 1228432 w 1298989"/>
                <a:gd name="connsiteY1" fmla="*/ 0 h 484067"/>
                <a:gd name="connsiteX2" fmla="*/ 1298989 w 1298989"/>
                <a:gd name="connsiteY2" fmla="*/ 208396 h 484067"/>
                <a:gd name="connsiteX3" fmla="*/ 78003 w 1298989"/>
                <a:gd name="connsiteY3" fmla="*/ 484067 h 484067"/>
                <a:gd name="connsiteX4" fmla="*/ 0 w 1298989"/>
                <a:gd name="connsiteY4" fmla="*/ 226492 h 484067"/>
                <a:gd name="connsiteX0" fmla="*/ 0 w 1318782"/>
                <a:gd name="connsiteY0" fmla="*/ 226492 h 484067"/>
                <a:gd name="connsiteX1" fmla="*/ 1228432 w 1318782"/>
                <a:gd name="connsiteY1" fmla="*/ 0 h 484067"/>
                <a:gd name="connsiteX2" fmla="*/ 1318782 w 1318782"/>
                <a:gd name="connsiteY2" fmla="*/ 282595 h 484067"/>
                <a:gd name="connsiteX3" fmla="*/ 78003 w 1318782"/>
                <a:gd name="connsiteY3" fmla="*/ 484067 h 484067"/>
                <a:gd name="connsiteX4" fmla="*/ 0 w 1318782"/>
                <a:gd name="connsiteY4" fmla="*/ 226492 h 484067"/>
                <a:gd name="connsiteX0" fmla="*/ 0 w 1533757"/>
                <a:gd name="connsiteY0" fmla="*/ 226492 h 484067"/>
                <a:gd name="connsiteX1" fmla="*/ 1228432 w 1533757"/>
                <a:gd name="connsiteY1" fmla="*/ 0 h 484067"/>
                <a:gd name="connsiteX2" fmla="*/ 1533757 w 1533757"/>
                <a:gd name="connsiteY2" fmla="*/ 102975 h 484067"/>
                <a:gd name="connsiteX3" fmla="*/ 78003 w 1533757"/>
                <a:gd name="connsiteY3" fmla="*/ 484067 h 484067"/>
                <a:gd name="connsiteX4" fmla="*/ 0 w 1533757"/>
                <a:gd name="connsiteY4" fmla="*/ 226492 h 484067"/>
                <a:gd name="connsiteX0" fmla="*/ 0 w 1475012"/>
                <a:gd name="connsiteY0" fmla="*/ 226492 h 484067"/>
                <a:gd name="connsiteX1" fmla="*/ 1228432 w 1475012"/>
                <a:gd name="connsiteY1" fmla="*/ 0 h 484067"/>
                <a:gd name="connsiteX2" fmla="*/ 1475012 w 1475012"/>
                <a:gd name="connsiteY2" fmla="*/ 176115 h 484067"/>
                <a:gd name="connsiteX3" fmla="*/ 78003 w 1475012"/>
                <a:gd name="connsiteY3" fmla="*/ 484067 h 484067"/>
                <a:gd name="connsiteX4" fmla="*/ 0 w 1475012"/>
                <a:gd name="connsiteY4" fmla="*/ 226492 h 484067"/>
                <a:gd name="connsiteX0" fmla="*/ 0 w 1475012"/>
                <a:gd name="connsiteY0" fmla="*/ 226492 h 372188"/>
                <a:gd name="connsiteX1" fmla="*/ 1228432 w 1475012"/>
                <a:gd name="connsiteY1" fmla="*/ 0 h 372188"/>
                <a:gd name="connsiteX2" fmla="*/ 1475012 w 1475012"/>
                <a:gd name="connsiteY2" fmla="*/ 176115 h 372188"/>
                <a:gd name="connsiteX3" fmla="*/ 176547 w 1475012"/>
                <a:gd name="connsiteY3" fmla="*/ 372188 h 372188"/>
                <a:gd name="connsiteX4" fmla="*/ 0 w 1475012"/>
                <a:gd name="connsiteY4" fmla="*/ 226492 h 372188"/>
                <a:gd name="connsiteX0" fmla="*/ 0 w 1477314"/>
                <a:gd name="connsiteY0" fmla="*/ 225884 h 372188"/>
                <a:gd name="connsiteX1" fmla="*/ 1230734 w 1477314"/>
                <a:gd name="connsiteY1" fmla="*/ 0 h 372188"/>
                <a:gd name="connsiteX2" fmla="*/ 1477314 w 1477314"/>
                <a:gd name="connsiteY2" fmla="*/ 176115 h 372188"/>
                <a:gd name="connsiteX3" fmla="*/ 178849 w 1477314"/>
                <a:gd name="connsiteY3" fmla="*/ 372188 h 372188"/>
                <a:gd name="connsiteX4" fmla="*/ 0 w 1477314"/>
                <a:gd name="connsiteY4" fmla="*/ 225884 h 372188"/>
                <a:gd name="connsiteX0" fmla="*/ 0 w 1479008"/>
                <a:gd name="connsiteY0" fmla="*/ 222973 h 372188"/>
                <a:gd name="connsiteX1" fmla="*/ 1232428 w 1479008"/>
                <a:gd name="connsiteY1" fmla="*/ 0 h 372188"/>
                <a:gd name="connsiteX2" fmla="*/ 1479008 w 1479008"/>
                <a:gd name="connsiteY2" fmla="*/ 176115 h 372188"/>
                <a:gd name="connsiteX3" fmla="*/ 180543 w 1479008"/>
                <a:gd name="connsiteY3" fmla="*/ 372188 h 372188"/>
                <a:gd name="connsiteX4" fmla="*/ 0 w 1479008"/>
                <a:gd name="connsiteY4" fmla="*/ 222973 h 37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008" h="372188">
                  <a:moveTo>
                    <a:pt x="0" y="222973"/>
                  </a:moveTo>
                  <a:lnTo>
                    <a:pt x="1232428" y="0"/>
                  </a:lnTo>
                  <a:lnTo>
                    <a:pt x="1479008" y="176115"/>
                  </a:lnTo>
                  <a:lnTo>
                    <a:pt x="180543" y="372188"/>
                  </a:lnTo>
                  <a:lnTo>
                    <a:pt x="0" y="222973"/>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sp>
          <p:nvSpPr>
            <p:cNvPr id="28" name="Rectangle 18">
              <a:extLst>
                <a:ext uri="{FF2B5EF4-FFF2-40B4-BE49-F238E27FC236}">
                  <a16:creationId xmlns:a16="http://schemas.microsoft.com/office/drawing/2014/main" id="{70CCB516-0FB4-42A1-981D-DB6D6D7A3929}"/>
                </a:ext>
              </a:extLst>
            </p:cNvPr>
            <p:cNvSpPr/>
            <p:nvPr/>
          </p:nvSpPr>
          <p:spPr>
            <a:xfrm rot="13471812">
              <a:off x="6145593" y="2787227"/>
              <a:ext cx="1303509" cy="666484"/>
            </a:xfrm>
            <a:custGeom>
              <a:avLst/>
              <a:gdLst>
                <a:gd name="connsiteX0" fmla="*/ 0 w 1571624"/>
                <a:gd name="connsiteY0" fmla="*/ 0 h 297655"/>
                <a:gd name="connsiteX1" fmla="*/ 1571624 w 1571624"/>
                <a:gd name="connsiteY1" fmla="*/ 0 h 297655"/>
                <a:gd name="connsiteX2" fmla="*/ 1571624 w 1571624"/>
                <a:gd name="connsiteY2" fmla="*/ 297655 h 297655"/>
                <a:gd name="connsiteX3" fmla="*/ 0 w 1571624"/>
                <a:gd name="connsiteY3" fmla="*/ 297655 h 297655"/>
                <a:gd name="connsiteX4" fmla="*/ 0 w 1571624"/>
                <a:gd name="connsiteY4" fmla="*/ 0 h 297655"/>
                <a:gd name="connsiteX0" fmla="*/ 0 w 1571624"/>
                <a:gd name="connsiteY0" fmla="*/ 514350 h 812005"/>
                <a:gd name="connsiteX1" fmla="*/ 1123949 w 1571624"/>
                <a:gd name="connsiteY1" fmla="*/ 0 h 812005"/>
                <a:gd name="connsiteX2" fmla="*/ 1571624 w 1571624"/>
                <a:gd name="connsiteY2" fmla="*/ 812005 h 812005"/>
                <a:gd name="connsiteX3" fmla="*/ 0 w 1571624"/>
                <a:gd name="connsiteY3" fmla="*/ 812005 h 812005"/>
                <a:gd name="connsiteX4" fmla="*/ 0 w 1571624"/>
                <a:gd name="connsiteY4" fmla="*/ 514350 h 812005"/>
                <a:gd name="connsiteX0" fmla="*/ 0 w 1276349"/>
                <a:gd name="connsiteY0" fmla="*/ 514350 h 812005"/>
                <a:gd name="connsiteX1" fmla="*/ 1123949 w 1276349"/>
                <a:gd name="connsiteY1" fmla="*/ 0 h 812005"/>
                <a:gd name="connsiteX2" fmla="*/ 1276349 w 1276349"/>
                <a:gd name="connsiteY2" fmla="*/ 288130 h 812005"/>
                <a:gd name="connsiteX3" fmla="*/ 0 w 1276349"/>
                <a:gd name="connsiteY3" fmla="*/ 812005 h 812005"/>
                <a:gd name="connsiteX4" fmla="*/ 0 w 1276349"/>
                <a:gd name="connsiteY4" fmla="*/ 514350 h 812005"/>
                <a:gd name="connsiteX0" fmla="*/ 0 w 1276349"/>
                <a:gd name="connsiteY0" fmla="*/ 514350 h 783430"/>
                <a:gd name="connsiteX1" fmla="*/ 1123949 w 1276349"/>
                <a:gd name="connsiteY1" fmla="*/ 0 h 783430"/>
                <a:gd name="connsiteX2" fmla="*/ 1276349 w 1276349"/>
                <a:gd name="connsiteY2" fmla="*/ 288130 h 783430"/>
                <a:gd name="connsiteX3" fmla="*/ 152400 w 1276349"/>
                <a:gd name="connsiteY3" fmla="*/ 783430 h 783430"/>
                <a:gd name="connsiteX4" fmla="*/ 0 w 1276349"/>
                <a:gd name="connsiteY4" fmla="*/ 514350 h 783430"/>
                <a:gd name="connsiteX0" fmla="*/ 0 w 1276349"/>
                <a:gd name="connsiteY0" fmla="*/ 533400 h 802480"/>
                <a:gd name="connsiteX1" fmla="*/ 1123949 w 1276349"/>
                <a:gd name="connsiteY1" fmla="*/ 0 h 802480"/>
                <a:gd name="connsiteX2" fmla="*/ 1276349 w 1276349"/>
                <a:gd name="connsiteY2" fmla="*/ 307180 h 802480"/>
                <a:gd name="connsiteX3" fmla="*/ 152400 w 1276349"/>
                <a:gd name="connsiteY3" fmla="*/ 802480 h 802480"/>
                <a:gd name="connsiteX4" fmla="*/ 0 w 1276349"/>
                <a:gd name="connsiteY4" fmla="*/ 533400 h 802480"/>
                <a:gd name="connsiteX0" fmla="*/ 0 w 1323974"/>
                <a:gd name="connsiteY0" fmla="*/ 533400 h 802480"/>
                <a:gd name="connsiteX1" fmla="*/ 1123949 w 1323974"/>
                <a:gd name="connsiteY1" fmla="*/ 0 h 802480"/>
                <a:gd name="connsiteX2" fmla="*/ 1323974 w 1323974"/>
                <a:gd name="connsiteY2" fmla="*/ 250030 h 802480"/>
                <a:gd name="connsiteX3" fmla="*/ 152400 w 1323974"/>
                <a:gd name="connsiteY3" fmla="*/ 802480 h 802480"/>
                <a:gd name="connsiteX4" fmla="*/ 0 w 1323974"/>
                <a:gd name="connsiteY4" fmla="*/ 533400 h 802480"/>
                <a:gd name="connsiteX0" fmla="*/ 0 w 1323974"/>
                <a:gd name="connsiteY0" fmla="*/ 570318 h 839398"/>
                <a:gd name="connsiteX1" fmla="*/ 1018752 w 1323974"/>
                <a:gd name="connsiteY1" fmla="*/ 0 h 839398"/>
                <a:gd name="connsiteX2" fmla="*/ 1323974 w 1323974"/>
                <a:gd name="connsiteY2" fmla="*/ 286948 h 839398"/>
                <a:gd name="connsiteX3" fmla="*/ 152400 w 1323974"/>
                <a:gd name="connsiteY3" fmla="*/ 839398 h 839398"/>
                <a:gd name="connsiteX4" fmla="*/ 0 w 1323974"/>
                <a:gd name="connsiteY4" fmla="*/ 570318 h 839398"/>
                <a:gd name="connsiteX0" fmla="*/ 0 w 1414434"/>
                <a:gd name="connsiteY0" fmla="*/ 545471 h 839398"/>
                <a:gd name="connsiteX1" fmla="*/ 1109212 w 1414434"/>
                <a:gd name="connsiteY1" fmla="*/ 0 h 839398"/>
                <a:gd name="connsiteX2" fmla="*/ 1414434 w 1414434"/>
                <a:gd name="connsiteY2" fmla="*/ 286948 h 839398"/>
                <a:gd name="connsiteX3" fmla="*/ 242860 w 1414434"/>
                <a:gd name="connsiteY3" fmla="*/ 839398 h 839398"/>
                <a:gd name="connsiteX4" fmla="*/ 0 w 1414434"/>
                <a:gd name="connsiteY4" fmla="*/ 545471 h 839398"/>
                <a:gd name="connsiteX0" fmla="*/ 0 w 1297166"/>
                <a:gd name="connsiteY0" fmla="*/ 545471 h 839398"/>
                <a:gd name="connsiteX1" fmla="*/ 1109212 w 1297166"/>
                <a:gd name="connsiteY1" fmla="*/ 0 h 839398"/>
                <a:gd name="connsiteX2" fmla="*/ 1297166 w 1297166"/>
                <a:gd name="connsiteY2" fmla="*/ 264766 h 839398"/>
                <a:gd name="connsiteX3" fmla="*/ 242860 w 1297166"/>
                <a:gd name="connsiteY3" fmla="*/ 839398 h 839398"/>
                <a:gd name="connsiteX4" fmla="*/ 0 w 1297166"/>
                <a:gd name="connsiteY4" fmla="*/ 545471 h 839398"/>
                <a:gd name="connsiteX0" fmla="*/ 0 w 1297166"/>
                <a:gd name="connsiteY0" fmla="*/ 545471 h 809849"/>
                <a:gd name="connsiteX1" fmla="*/ 1109212 w 1297166"/>
                <a:gd name="connsiteY1" fmla="*/ 0 h 809849"/>
                <a:gd name="connsiteX2" fmla="*/ 1297166 w 1297166"/>
                <a:gd name="connsiteY2" fmla="*/ 264766 h 809849"/>
                <a:gd name="connsiteX3" fmla="*/ 131627 w 1297166"/>
                <a:gd name="connsiteY3" fmla="*/ 809849 h 809849"/>
                <a:gd name="connsiteX4" fmla="*/ 0 w 1297166"/>
                <a:gd name="connsiteY4" fmla="*/ 545471 h 809849"/>
                <a:gd name="connsiteX0" fmla="*/ 0 w 1303202"/>
                <a:gd name="connsiteY0" fmla="*/ 552840 h 809849"/>
                <a:gd name="connsiteX1" fmla="*/ 1115248 w 1303202"/>
                <a:gd name="connsiteY1" fmla="*/ 0 h 809849"/>
                <a:gd name="connsiteX2" fmla="*/ 1303202 w 1303202"/>
                <a:gd name="connsiteY2" fmla="*/ 264766 h 809849"/>
                <a:gd name="connsiteX3" fmla="*/ 137663 w 1303202"/>
                <a:gd name="connsiteY3" fmla="*/ 809849 h 809849"/>
                <a:gd name="connsiteX4" fmla="*/ 0 w 1303202"/>
                <a:gd name="connsiteY4" fmla="*/ 552840 h 809849"/>
                <a:gd name="connsiteX0" fmla="*/ 0 w 1311571"/>
                <a:gd name="connsiteY0" fmla="*/ 536752 h 809849"/>
                <a:gd name="connsiteX1" fmla="*/ 1123617 w 1311571"/>
                <a:gd name="connsiteY1" fmla="*/ 0 h 809849"/>
                <a:gd name="connsiteX2" fmla="*/ 1311571 w 1311571"/>
                <a:gd name="connsiteY2" fmla="*/ 264766 h 809849"/>
                <a:gd name="connsiteX3" fmla="*/ 146032 w 1311571"/>
                <a:gd name="connsiteY3" fmla="*/ 809849 h 809849"/>
                <a:gd name="connsiteX4" fmla="*/ 0 w 1311571"/>
                <a:gd name="connsiteY4" fmla="*/ 536752 h 809849"/>
                <a:gd name="connsiteX0" fmla="*/ 0 w 1380792"/>
                <a:gd name="connsiteY0" fmla="*/ 230273 h 809849"/>
                <a:gd name="connsiteX1" fmla="*/ 1192838 w 1380792"/>
                <a:gd name="connsiteY1" fmla="*/ 0 h 809849"/>
                <a:gd name="connsiteX2" fmla="*/ 1380792 w 1380792"/>
                <a:gd name="connsiteY2" fmla="*/ 264766 h 809849"/>
                <a:gd name="connsiteX3" fmla="*/ 215253 w 1380792"/>
                <a:gd name="connsiteY3" fmla="*/ 809849 h 809849"/>
                <a:gd name="connsiteX4" fmla="*/ 0 w 1380792"/>
                <a:gd name="connsiteY4" fmla="*/ 230273 h 809849"/>
                <a:gd name="connsiteX0" fmla="*/ 0 w 1380792"/>
                <a:gd name="connsiteY0" fmla="*/ 230273 h 432067"/>
                <a:gd name="connsiteX1" fmla="*/ 1192838 w 1380792"/>
                <a:gd name="connsiteY1" fmla="*/ 0 h 432067"/>
                <a:gd name="connsiteX2" fmla="*/ 1380792 w 1380792"/>
                <a:gd name="connsiteY2" fmla="*/ 264766 h 432067"/>
                <a:gd name="connsiteX3" fmla="*/ 53341 w 1380792"/>
                <a:gd name="connsiteY3" fmla="*/ 432067 h 432067"/>
                <a:gd name="connsiteX4" fmla="*/ 0 w 1380792"/>
                <a:gd name="connsiteY4" fmla="*/ 230273 h 432067"/>
                <a:gd name="connsiteX0" fmla="*/ 0 w 1239110"/>
                <a:gd name="connsiteY0" fmla="*/ 230273 h 432067"/>
                <a:gd name="connsiteX1" fmla="*/ 1192838 w 1239110"/>
                <a:gd name="connsiteY1" fmla="*/ 0 h 432067"/>
                <a:gd name="connsiteX2" fmla="*/ 1239110 w 1239110"/>
                <a:gd name="connsiteY2" fmla="*/ 247014 h 432067"/>
                <a:gd name="connsiteX3" fmla="*/ 53341 w 1239110"/>
                <a:gd name="connsiteY3" fmla="*/ 432067 h 432067"/>
                <a:gd name="connsiteX4" fmla="*/ 0 w 1239110"/>
                <a:gd name="connsiteY4" fmla="*/ 230273 h 432067"/>
                <a:gd name="connsiteX0" fmla="*/ 0 w 1239110"/>
                <a:gd name="connsiteY0" fmla="*/ 226492 h 428286"/>
                <a:gd name="connsiteX1" fmla="*/ 1228432 w 1239110"/>
                <a:gd name="connsiteY1" fmla="*/ 0 h 428286"/>
                <a:gd name="connsiteX2" fmla="*/ 1239110 w 1239110"/>
                <a:gd name="connsiteY2" fmla="*/ 243233 h 428286"/>
                <a:gd name="connsiteX3" fmla="*/ 53341 w 1239110"/>
                <a:gd name="connsiteY3" fmla="*/ 428286 h 428286"/>
                <a:gd name="connsiteX4" fmla="*/ 0 w 1239110"/>
                <a:gd name="connsiteY4" fmla="*/ 226492 h 428286"/>
                <a:gd name="connsiteX0" fmla="*/ 0 w 1291792"/>
                <a:gd name="connsiteY0" fmla="*/ 226492 h 428286"/>
                <a:gd name="connsiteX1" fmla="*/ 1228432 w 1291792"/>
                <a:gd name="connsiteY1" fmla="*/ 0 h 428286"/>
                <a:gd name="connsiteX2" fmla="*/ 1291792 w 1291792"/>
                <a:gd name="connsiteY2" fmla="*/ 203678 h 428286"/>
                <a:gd name="connsiteX3" fmla="*/ 53341 w 1291792"/>
                <a:gd name="connsiteY3" fmla="*/ 428286 h 428286"/>
                <a:gd name="connsiteX4" fmla="*/ 0 w 1291792"/>
                <a:gd name="connsiteY4" fmla="*/ 226492 h 428286"/>
                <a:gd name="connsiteX0" fmla="*/ 0 w 1298989"/>
                <a:gd name="connsiteY0" fmla="*/ 226492 h 428286"/>
                <a:gd name="connsiteX1" fmla="*/ 1228432 w 1298989"/>
                <a:gd name="connsiteY1" fmla="*/ 0 h 428286"/>
                <a:gd name="connsiteX2" fmla="*/ 1298989 w 1298989"/>
                <a:gd name="connsiteY2" fmla="*/ 208396 h 428286"/>
                <a:gd name="connsiteX3" fmla="*/ 53341 w 1298989"/>
                <a:gd name="connsiteY3" fmla="*/ 428286 h 428286"/>
                <a:gd name="connsiteX4" fmla="*/ 0 w 1298989"/>
                <a:gd name="connsiteY4" fmla="*/ 226492 h 428286"/>
                <a:gd name="connsiteX0" fmla="*/ 0 w 1298989"/>
                <a:gd name="connsiteY0" fmla="*/ 226492 h 484067"/>
                <a:gd name="connsiteX1" fmla="*/ 1228432 w 1298989"/>
                <a:gd name="connsiteY1" fmla="*/ 0 h 484067"/>
                <a:gd name="connsiteX2" fmla="*/ 1298989 w 1298989"/>
                <a:gd name="connsiteY2" fmla="*/ 208396 h 484067"/>
                <a:gd name="connsiteX3" fmla="*/ 78003 w 1298989"/>
                <a:gd name="connsiteY3" fmla="*/ 484067 h 484067"/>
                <a:gd name="connsiteX4" fmla="*/ 0 w 1298989"/>
                <a:gd name="connsiteY4" fmla="*/ 226492 h 484067"/>
                <a:gd name="connsiteX0" fmla="*/ 0 w 1318782"/>
                <a:gd name="connsiteY0" fmla="*/ 226492 h 484067"/>
                <a:gd name="connsiteX1" fmla="*/ 1228432 w 1318782"/>
                <a:gd name="connsiteY1" fmla="*/ 0 h 484067"/>
                <a:gd name="connsiteX2" fmla="*/ 1318782 w 1318782"/>
                <a:gd name="connsiteY2" fmla="*/ 282595 h 484067"/>
                <a:gd name="connsiteX3" fmla="*/ 78003 w 1318782"/>
                <a:gd name="connsiteY3" fmla="*/ 484067 h 484067"/>
                <a:gd name="connsiteX4" fmla="*/ 0 w 1318782"/>
                <a:gd name="connsiteY4" fmla="*/ 226492 h 484067"/>
                <a:gd name="connsiteX0" fmla="*/ 0 w 1533757"/>
                <a:gd name="connsiteY0" fmla="*/ 226492 h 484067"/>
                <a:gd name="connsiteX1" fmla="*/ 1228432 w 1533757"/>
                <a:gd name="connsiteY1" fmla="*/ 0 h 484067"/>
                <a:gd name="connsiteX2" fmla="*/ 1533757 w 1533757"/>
                <a:gd name="connsiteY2" fmla="*/ 102975 h 484067"/>
                <a:gd name="connsiteX3" fmla="*/ 78003 w 1533757"/>
                <a:gd name="connsiteY3" fmla="*/ 484067 h 484067"/>
                <a:gd name="connsiteX4" fmla="*/ 0 w 1533757"/>
                <a:gd name="connsiteY4" fmla="*/ 226492 h 484067"/>
                <a:gd name="connsiteX0" fmla="*/ 0 w 1475012"/>
                <a:gd name="connsiteY0" fmla="*/ 226492 h 484067"/>
                <a:gd name="connsiteX1" fmla="*/ 1228432 w 1475012"/>
                <a:gd name="connsiteY1" fmla="*/ 0 h 484067"/>
                <a:gd name="connsiteX2" fmla="*/ 1475012 w 1475012"/>
                <a:gd name="connsiteY2" fmla="*/ 176115 h 484067"/>
                <a:gd name="connsiteX3" fmla="*/ 78003 w 1475012"/>
                <a:gd name="connsiteY3" fmla="*/ 484067 h 484067"/>
                <a:gd name="connsiteX4" fmla="*/ 0 w 1475012"/>
                <a:gd name="connsiteY4" fmla="*/ 226492 h 484067"/>
                <a:gd name="connsiteX0" fmla="*/ 0 w 1475012"/>
                <a:gd name="connsiteY0" fmla="*/ 226492 h 372188"/>
                <a:gd name="connsiteX1" fmla="*/ 1228432 w 1475012"/>
                <a:gd name="connsiteY1" fmla="*/ 0 h 372188"/>
                <a:gd name="connsiteX2" fmla="*/ 1475012 w 1475012"/>
                <a:gd name="connsiteY2" fmla="*/ 176115 h 372188"/>
                <a:gd name="connsiteX3" fmla="*/ 176547 w 1475012"/>
                <a:gd name="connsiteY3" fmla="*/ 372188 h 372188"/>
                <a:gd name="connsiteX4" fmla="*/ 0 w 1475012"/>
                <a:gd name="connsiteY4" fmla="*/ 226492 h 372188"/>
                <a:gd name="connsiteX0" fmla="*/ 0 w 1475012"/>
                <a:gd name="connsiteY0" fmla="*/ 368176 h 513872"/>
                <a:gd name="connsiteX1" fmla="*/ 1199285 w 1475012"/>
                <a:gd name="connsiteY1" fmla="*/ 0 h 513872"/>
                <a:gd name="connsiteX2" fmla="*/ 1475012 w 1475012"/>
                <a:gd name="connsiteY2" fmla="*/ 317799 h 513872"/>
                <a:gd name="connsiteX3" fmla="*/ 176547 w 1475012"/>
                <a:gd name="connsiteY3" fmla="*/ 513872 h 513872"/>
                <a:gd name="connsiteX4" fmla="*/ 0 w 1475012"/>
                <a:gd name="connsiteY4" fmla="*/ 368176 h 513872"/>
                <a:gd name="connsiteX0" fmla="*/ 0 w 1406297"/>
                <a:gd name="connsiteY0" fmla="*/ 407468 h 513872"/>
                <a:gd name="connsiteX1" fmla="*/ 1130570 w 1406297"/>
                <a:gd name="connsiteY1" fmla="*/ 0 h 513872"/>
                <a:gd name="connsiteX2" fmla="*/ 1406297 w 1406297"/>
                <a:gd name="connsiteY2" fmla="*/ 317799 h 513872"/>
                <a:gd name="connsiteX3" fmla="*/ 107832 w 1406297"/>
                <a:gd name="connsiteY3" fmla="*/ 513872 h 513872"/>
                <a:gd name="connsiteX4" fmla="*/ 0 w 1406297"/>
                <a:gd name="connsiteY4" fmla="*/ 407468 h 513872"/>
                <a:gd name="connsiteX0" fmla="*/ 0 w 1448459"/>
                <a:gd name="connsiteY0" fmla="*/ 415542 h 513872"/>
                <a:gd name="connsiteX1" fmla="*/ 1172732 w 1448459"/>
                <a:gd name="connsiteY1" fmla="*/ 0 h 513872"/>
                <a:gd name="connsiteX2" fmla="*/ 1448459 w 1448459"/>
                <a:gd name="connsiteY2" fmla="*/ 317799 h 513872"/>
                <a:gd name="connsiteX3" fmla="*/ 149994 w 1448459"/>
                <a:gd name="connsiteY3" fmla="*/ 513872 h 513872"/>
                <a:gd name="connsiteX4" fmla="*/ 0 w 1448459"/>
                <a:gd name="connsiteY4" fmla="*/ 415542 h 513872"/>
                <a:gd name="connsiteX0" fmla="*/ 130750 w 1579209"/>
                <a:gd name="connsiteY0" fmla="*/ 415542 h 663116"/>
                <a:gd name="connsiteX1" fmla="*/ 1303482 w 1579209"/>
                <a:gd name="connsiteY1" fmla="*/ 0 h 663116"/>
                <a:gd name="connsiteX2" fmla="*/ 1579209 w 1579209"/>
                <a:gd name="connsiteY2" fmla="*/ 317799 h 663116"/>
                <a:gd name="connsiteX3" fmla="*/ 0 w 1579209"/>
                <a:gd name="connsiteY3" fmla="*/ 663116 h 663116"/>
                <a:gd name="connsiteX4" fmla="*/ 130750 w 1579209"/>
                <a:gd name="connsiteY4" fmla="*/ 415542 h 663116"/>
                <a:gd name="connsiteX0" fmla="*/ 130750 w 1303482"/>
                <a:gd name="connsiteY0" fmla="*/ 415542 h 663116"/>
                <a:gd name="connsiteX1" fmla="*/ 1303482 w 1303482"/>
                <a:gd name="connsiteY1" fmla="*/ 0 h 663116"/>
                <a:gd name="connsiteX2" fmla="*/ 1250300 w 1303482"/>
                <a:gd name="connsiteY2" fmla="*/ 180394 h 663116"/>
                <a:gd name="connsiteX3" fmla="*/ 0 w 1303482"/>
                <a:gd name="connsiteY3" fmla="*/ 663116 h 663116"/>
                <a:gd name="connsiteX4" fmla="*/ 130750 w 1303482"/>
                <a:gd name="connsiteY4" fmla="*/ 415542 h 663116"/>
                <a:gd name="connsiteX0" fmla="*/ 129079 w 1303482"/>
                <a:gd name="connsiteY0" fmla="*/ 413845 h 663116"/>
                <a:gd name="connsiteX1" fmla="*/ 1303482 w 1303482"/>
                <a:gd name="connsiteY1" fmla="*/ 0 h 663116"/>
                <a:gd name="connsiteX2" fmla="*/ 1250300 w 1303482"/>
                <a:gd name="connsiteY2" fmla="*/ 180394 h 663116"/>
                <a:gd name="connsiteX3" fmla="*/ 0 w 1303482"/>
                <a:gd name="connsiteY3" fmla="*/ 663116 h 663116"/>
                <a:gd name="connsiteX4" fmla="*/ 129079 w 1303482"/>
                <a:gd name="connsiteY4" fmla="*/ 413845 h 663116"/>
                <a:gd name="connsiteX0" fmla="*/ 129079 w 1303509"/>
                <a:gd name="connsiteY0" fmla="*/ 417213 h 666484"/>
                <a:gd name="connsiteX1" fmla="*/ 1303509 w 1303509"/>
                <a:gd name="connsiteY1" fmla="*/ 0 h 666484"/>
                <a:gd name="connsiteX2" fmla="*/ 1250300 w 1303509"/>
                <a:gd name="connsiteY2" fmla="*/ 183762 h 666484"/>
                <a:gd name="connsiteX3" fmla="*/ 0 w 1303509"/>
                <a:gd name="connsiteY3" fmla="*/ 666484 h 666484"/>
                <a:gd name="connsiteX4" fmla="*/ 129079 w 1303509"/>
                <a:gd name="connsiteY4" fmla="*/ 417213 h 666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509" h="666484">
                  <a:moveTo>
                    <a:pt x="129079" y="417213"/>
                  </a:moveTo>
                  <a:lnTo>
                    <a:pt x="1303509" y="0"/>
                  </a:lnTo>
                  <a:lnTo>
                    <a:pt x="1250300" y="183762"/>
                  </a:lnTo>
                  <a:lnTo>
                    <a:pt x="0" y="666484"/>
                  </a:lnTo>
                  <a:lnTo>
                    <a:pt x="129079" y="417213"/>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grpSp>
      <p:grpSp>
        <p:nvGrpSpPr>
          <p:cNvPr id="29" name="Group 28">
            <a:extLst>
              <a:ext uri="{FF2B5EF4-FFF2-40B4-BE49-F238E27FC236}">
                <a16:creationId xmlns:a16="http://schemas.microsoft.com/office/drawing/2014/main" id="{F40BF9F2-5401-4F12-BF21-E17A579E5C6A}"/>
              </a:ext>
            </a:extLst>
          </p:cNvPr>
          <p:cNvGrpSpPr/>
          <p:nvPr/>
        </p:nvGrpSpPr>
        <p:grpSpPr>
          <a:xfrm>
            <a:off x="922476" y="3411615"/>
            <a:ext cx="2470991" cy="1029352"/>
            <a:chOff x="1114424" y="4645196"/>
            <a:chExt cx="3294654" cy="1372468"/>
          </a:xfrm>
        </p:grpSpPr>
        <p:sp>
          <p:nvSpPr>
            <p:cNvPr id="30" name="TextBox 29">
              <a:extLst>
                <a:ext uri="{FF2B5EF4-FFF2-40B4-BE49-F238E27FC236}">
                  <a16:creationId xmlns:a16="http://schemas.microsoft.com/office/drawing/2014/main" id="{B2661B88-D742-4D54-BC55-F23BD777CC22}"/>
                </a:ext>
              </a:extLst>
            </p:cNvPr>
            <p:cNvSpPr txBox="1"/>
            <p:nvPr/>
          </p:nvSpPr>
          <p:spPr>
            <a:xfrm>
              <a:off x="1114424" y="4645196"/>
              <a:ext cx="3000375" cy="410369"/>
            </a:xfrm>
            <a:prstGeom prst="rect">
              <a:avLst/>
            </a:prstGeom>
            <a:noFill/>
          </p:spPr>
          <p:txBody>
            <a:bodyPr wrap="square" rtlCol="0">
              <a:spAutoFit/>
            </a:bodyPr>
            <a:lstStyle/>
            <a:p>
              <a:pPr algn="ctr" defTabSz="342900"/>
              <a:r>
                <a:rPr lang="en-GB" sz="1400" dirty="0">
                  <a:solidFill>
                    <a:srgbClr val="99CB50"/>
                  </a:solidFill>
                  <a:latin typeface="Century Gothic" panose="020B0502020202020204" pitchFamily="34" charset="0"/>
                </a:rPr>
                <a:t>Knowledge</a:t>
              </a:r>
              <a:endParaRPr lang="en-GB" sz="1350" dirty="0">
                <a:solidFill>
                  <a:srgbClr val="99CB50"/>
                </a:solidFill>
                <a:latin typeface="Century Gothic" panose="020B0502020202020204" pitchFamily="34" charset="0"/>
              </a:endParaRPr>
            </a:p>
          </p:txBody>
        </p:sp>
        <p:sp>
          <p:nvSpPr>
            <p:cNvPr id="31" name="TextBox 30">
              <a:extLst>
                <a:ext uri="{FF2B5EF4-FFF2-40B4-BE49-F238E27FC236}">
                  <a16:creationId xmlns:a16="http://schemas.microsoft.com/office/drawing/2014/main" id="{2D006FEE-2070-4068-9763-B0D996067A57}"/>
                </a:ext>
              </a:extLst>
            </p:cNvPr>
            <p:cNvSpPr txBox="1"/>
            <p:nvPr/>
          </p:nvSpPr>
          <p:spPr>
            <a:xfrm>
              <a:off x="1161055" y="4971225"/>
              <a:ext cx="3248023" cy="1046439"/>
            </a:xfrm>
            <a:prstGeom prst="rect">
              <a:avLst/>
            </a:prstGeom>
            <a:noFill/>
          </p:spPr>
          <p:txBody>
            <a:bodyPr wrap="square" rtlCol="0">
              <a:spAutoFit/>
            </a:bodyPr>
            <a:lstStyle/>
            <a:p>
              <a:pPr defTabSz="342900">
                <a:buClr>
                  <a:srgbClr val="8DC63F"/>
                </a:buClr>
              </a:pPr>
              <a:r>
                <a:rPr lang="en-GB" sz="900" dirty="0">
                  <a:solidFill>
                    <a:prstClr val="black"/>
                  </a:solidFill>
                  <a:latin typeface="Calibri" panose="020F0502020204030204"/>
                </a:rPr>
                <a:t>Through attending the monthly training sessions you will acquire new knowledge and build on existing knowledge, which you will demonstrate through your case studies and other skills-based evidence</a:t>
              </a:r>
            </a:p>
          </p:txBody>
        </p:sp>
      </p:grpSp>
      <p:grpSp>
        <p:nvGrpSpPr>
          <p:cNvPr id="32" name="Group 31">
            <a:extLst>
              <a:ext uri="{FF2B5EF4-FFF2-40B4-BE49-F238E27FC236}">
                <a16:creationId xmlns:a16="http://schemas.microsoft.com/office/drawing/2014/main" id="{45383249-E2C6-4474-9322-54A10FC748B1}"/>
              </a:ext>
            </a:extLst>
          </p:cNvPr>
          <p:cNvGrpSpPr/>
          <p:nvPr/>
        </p:nvGrpSpPr>
        <p:grpSpPr>
          <a:xfrm>
            <a:off x="3760113" y="2168635"/>
            <a:ext cx="1602782" cy="1220185"/>
            <a:chOff x="4654282" y="2787227"/>
            <a:chExt cx="2794820" cy="2127673"/>
          </a:xfrm>
        </p:grpSpPr>
        <p:sp>
          <p:nvSpPr>
            <p:cNvPr id="33" name="Freeform: Shape 32">
              <a:extLst>
                <a:ext uri="{FF2B5EF4-FFF2-40B4-BE49-F238E27FC236}">
                  <a16:creationId xmlns:a16="http://schemas.microsoft.com/office/drawing/2014/main" id="{C78AE949-BB8B-46BA-B9F1-79DCB748934F}"/>
                </a:ext>
              </a:extLst>
            </p:cNvPr>
            <p:cNvSpPr/>
            <p:nvPr/>
          </p:nvSpPr>
          <p:spPr>
            <a:xfrm>
              <a:off x="6096000" y="3429000"/>
              <a:ext cx="1133475" cy="1485900"/>
            </a:xfrm>
            <a:custGeom>
              <a:avLst/>
              <a:gdLst>
                <a:gd name="connsiteX0" fmla="*/ 0 w 1133475"/>
                <a:gd name="connsiteY0" fmla="*/ 0 h 1485900"/>
                <a:gd name="connsiteX1" fmla="*/ 1133475 w 1133475"/>
                <a:gd name="connsiteY1" fmla="*/ 0 h 1485900"/>
                <a:gd name="connsiteX2" fmla="*/ 1133475 w 1133475"/>
                <a:gd name="connsiteY2" fmla="*/ 933451 h 1485900"/>
                <a:gd name="connsiteX3" fmla="*/ 0 w 1133475"/>
                <a:gd name="connsiteY3" fmla="*/ 1485900 h 1485900"/>
                <a:gd name="connsiteX4" fmla="*/ 0 w 1133475"/>
                <a:gd name="connsiteY4" fmla="*/ 1485900 h 148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75" h="1485900">
                  <a:moveTo>
                    <a:pt x="0" y="0"/>
                  </a:moveTo>
                  <a:lnTo>
                    <a:pt x="1133475" y="0"/>
                  </a:lnTo>
                  <a:lnTo>
                    <a:pt x="1133475" y="933451"/>
                  </a:lnTo>
                  <a:lnTo>
                    <a:pt x="0" y="1485900"/>
                  </a:lnTo>
                  <a:lnTo>
                    <a:pt x="0" y="1485900"/>
                  </a:lnTo>
                  <a:close/>
                </a:path>
              </a:pathLst>
            </a:cu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sp>
          <p:nvSpPr>
            <p:cNvPr id="34" name="Freeform: Shape 33">
              <a:extLst>
                <a:ext uri="{FF2B5EF4-FFF2-40B4-BE49-F238E27FC236}">
                  <a16:creationId xmlns:a16="http://schemas.microsoft.com/office/drawing/2014/main" id="{9BB1B1DE-E516-45EC-BB08-8BFA128BF707}"/>
                </a:ext>
              </a:extLst>
            </p:cNvPr>
            <p:cNvSpPr/>
            <p:nvPr/>
          </p:nvSpPr>
          <p:spPr>
            <a:xfrm>
              <a:off x="4962525" y="3429000"/>
              <a:ext cx="1133475" cy="1485900"/>
            </a:xfrm>
            <a:custGeom>
              <a:avLst/>
              <a:gdLst>
                <a:gd name="connsiteX0" fmla="*/ 0 w 1133475"/>
                <a:gd name="connsiteY0" fmla="*/ 0 h 1485900"/>
                <a:gd name="connsiteX1" fmla="*/ 1133475 w 1133475"/>
                <a:gd name="connsiteY1" fmla="*/ 0 h 1485900"/>
                <a:gd name="connsiteX2" fmla="*/ 1133475 w 1133475"/>
                <a:gd name="connsiteY2" fmla="*/ 1485900 h 1485900"/>
                <a:gd name="connsiteX3" fmla="*/ 1133473 w 1133475"/>
                <a:gd name="connsiteY3" fmla="*/ 1485900 h 1485900"/>
                <a:gd name="connsiteX4" fmla="*/ 0 w 1133475"/>
                <a:gd name="connsiteY4" fmla="*/ 933452 h 148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75" h="1485900">
                  <a:moveTo>
                    <a:pt x="0" y="0"/>
                  </a:moveTo>
                  <a:lnTo>
                    <a:pt x="1133475" y="0"/>
                  </a:lnTo>
                  <a:lnTo>
                    <a:pt x="1133475" y="1485900"/>
                  </a:lnTo>
                  <a:lnTo>
                    <a:pt x="1133473" y="1485900"/>
                  </a:lnTo>
                  <a:lnTo>
                    <a:pt x="0" y="933452"/>
                  </a:lnTo>
                  <a:close/>
                </a:path>
              </a:pathLst>
            </a:custGeom>
            <a:solidFill>
              <a:srgbClr val="6EB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sp>
          <p:nvSpPr>
            <p:cNvPr id="35" name="Isosceles Triangle 34">
              <a:extLst>
                <a:ext uri="{FF2B5EF4-FFF2-40B4-BE49-F238E27FC236}">
                  <a16:creationId xmlns:a16="http://schemas.microsoft.com/office/drawing/2014/main" id="{2D143323-8B97-4448-AB68-9B7EE9437ADD}"/>
                </a:ext>
              </a:extLst>
            </p:cNvPr>
            <p:cNvSpPr/>
            <p:nvPr/>
          </p:nvSpPr>
          <p:spPr>
            <a:xfrm rot="16200000">
              <a:off x="5000625" y="2862262"/>
              <a:ext cx="1062039" cy="1133476"/>
            </a:xfrm>
            <a:prstGeom prst="triangl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sp>
          <p:nvSpPr>
            <p:cNvPr id="36" name="Isosceles Triangle 35">
              <a:extLst>
                <a:ext uri="{FF2B5EF4-FFF2-40B4-BE49-F238E27FC236}">
                  <a16:creationId xmlns:a16="http://schemas.microsoft.com/office/drawing/2014/main" id="{BD413C4C-4E2C-4C22-A395-4AD6E65F5626}"/>
                </a:ext>
              </a:extLst>
            </p:cNvPr>
            <p:cNvSpPr/>
            <p:nvPr/>
          </p:nvSpPr>
          <p:spPr>
            <a:xfrm rot="5400000" flipH="1">
              <a:off x="6134102" y="2862262"/>
              <a:ext cx="1062039" cy="1133476"/>
            </a:xfrm>
            <a:prstGeom prst="triangle">
              <a:avLst/>
            </a:prstGeom>
            <a:solidFill>
              <a:srgbClr val="6EB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sp>
          <p:nvSpPr>
            <p:cNvPr id="37" name="Rectangle 18">
              <a:extLst>
                <a:ext uri="{FF2B5EF4-FFF2-40B4-BE49-F238E27FC236}">
                  <a16:creationId xmlns:a16="http://schemas.microsoft.com/office/drawing/2014/main" id="{6C86A364-065A-4157-A8E6-1B214EE79D8C}"/>
                </a:ext>
              </a:extLst>
            </p:cNvPr>
            <p:cNvSpPr/>
            <p:nvPr/>
          </p:nvSpPr>
          <p:spPr>
            <a:xfrm>
              <a:off x="6105526" y="3426620"/>
              <a:ext cx="1323974" cy="802480"/>
            </a:xfrm>
            <a:custGeom>
              <a:avLst/>
              <a:gdLst>
                <a:gd name="connsiteX0" fmla="*/ 0 w 1571624"/>
                <a:gd name="connsiteY0" fmla="*/ 0 h 297655"/>
                <a:gd name="connsiteX1" fmla="*/ 1571624 w 1571624"/>
                <a:gd name="connsiteY1" fmla="*/ 0 h 297655"/>
                <a:gd name="connsiteX2" fmla="*/ 1571624 w 1571624"/>
                <a:gd name="connsiteY2" fmla="*/ 297655 h 297655"/>
                <a:gd name="connsiteX3" fmla="*/ 0 w 1571624"/>
                <a:gd name="connsiteY3" fmla="*/ 297655 h 297655"/>
                <a:gd name="connsiteX4" fmla="*/ 0 w 1571624"/>
                <a:gd name="connsiteY4" fmla="*/ 0 h 297655"/>
                <a:gd name="connsiteX0" fmla="*/ 0 w 1571624"/>
                <a:gd name="connsiteY0" fmla="*/ 514350 h 812005"/>
                <a:gd name="connsiteX1" fmla="*/ 1123949 w 1571624"/>
                <a:gd name="connsiteY1" fmla="*/ 0 h 812005"/>
                <a:gd name="connsiteX2" fmla="*/ 1571624 w 1571624"/>
                <a:gd name="connsiteY2" fmla="*/ 812005 h 812005"/>
                <a:gd name="connsiteX3" fmla="*/ 0 w 1571624"/>
                <a:gd name="connsiteY3" fmla="*/ 812005 h 812005"/>
                <a:gd name="connsiteX4" fmla="*/ 0 w 1571624"/>
                <a:gd name="connsiteY4" fmla="*/ 514350 h 812005"/>
                <a:gd name="connsiteX0" fmla="*/ 0 w 1276349"/>
                <a:gd name="connsiteY0" fmla="*/ 514350 h 812005"/>
                <a:gd name="connsiteX1" fmla="*/ 1123949 w 1276349"/>
                <a:gd name="connsiteY1" fmla="*/ 0 h 812005"/>
                <a:gd name="connsiteX2" fmla="*/ 1276349 w 1276349"/>
                <a:gd name="connsiteY2" fmla="*/ 288130 h 812005"/>
                <a:gd name="connsiteX3" fmla="*/ 0 w 1276349"/>
                <a:gd name="connsiteY3" fmla="*/ 812005 h 812005"/>
                <a:gd name="connsiteX4" fmla="*/ 0 w 1276349"/>
                <a:gd name="connsiteY4" fmla="*/ 514350 h 812005"/>
                <a:gd name="connsiteX0" fmla="*/ 0 w 1276349"/>
                <a:gd name="connsiteY0" fmla="*/ 514350 h 783430"/>
                <a:gd name="connsiteX1" fmla="*/ 1123949 w 1276349"/>
                <a:gd name="connsiteY1" fmla="*/ 0 h 783430"/>
                <a:gd name="connsiteX2" fmla="*/ 1276349 w 1276349"/>
                <a:gd name="connsiteY2" fmla="*/ 288130 h 783430"/>
                <a:gd name="connsiteX3" fmla="*/ 152400 w 1276349"/>
                <a:gd name="connsiteY3" fmla="*/ 783430 h 783430"/>
                <a:gd name="connsiteX4" fmla="*/ 0 w 1276349"/>
                <a:gd name="connsiteY4" fmla="*/ 514350 h 783430"/>
                <a:gd name="connsiteX0" fmla="*/ 0 w 1276349"/>
                <a:gd name="connsiteY0" fmla="*/ 533400 h 802480"/>
                <a:gd name="connsiteX1" fmla="*/ 1123949 w 1276349"/>
                <a:gd name="connsiteY1" fmla="*/ 0 h 802480"/>
                <a:gd name="connsiteX2" fmla="*/ 1276349 w 1276349"/>
                <a:gd name="connsiteY2" fmla="*/ 307180 h 802480"/>
                <a:gd name="connsiteX3" fmla="*/ 152400 w 1276349"/>
                <a:gd name="connsiteY3" fmla="*/ 802480 h 802480"/>
                <a:gd name="connsiteX4" fmla="*/ 0 w 1276349"/>
                <a:gd name="connsiteY4" fmla="*/ 533400 h 802480"/>
                <a:gd name="connsiteX0" fmla="*/ 0 w 1323974"/>
                <a:gd name="connsiteY0" fmla="*/ 533400 h 802480"/>
                <a:gd name="connsiteX1" fmla="*/ 1123949 w 1323974"/>
                <a:gd name="connsiteY1" fmla="*/ 0 h 802480"/>
                <a:gd name="connsiteX2" fmla="*/ 1323974 w 1323974"/>
                <a:gd name="connsiteY2" fmla="*/ 250030 h 802480"/>
                <a:gd name="connsiteX3" fmla="*/ 152400 w 1323974"/>
                <a:gd name="connsiteY3" fmla="*/ 802480 h 802480"/>
                <a:gd name="connsiteX4" fmla="*/ 0 w 1323974"/>
                <a:gd name="connsiteY4" fmla="*/ 533400 h 80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974" h="802480">
                  <a:moveTo>
                    <a:pt x="0" y="533400"/>
                  </a:moveTo>
                  <a:lnTo>
                    <a:pt x="1123949" y="0"/>
                  </a:lnTo>
                  <a:lnTo>
                    <a:pt x="1323974" y="250030"/>
                  </a:lnTo>
                  <a:lnTo>
                    <a:pt x="152400" y="802480"/>
                  </a:lnTo>
                  <a:lnTo>
                    <a:pt x="0" y="533400"/>
                  </a:lnTo>
                  <a:close/>
                </a:path>
              </a:pathLst>
            </a:cu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sp>
          <p:nvSpPr>
            <p:cNvPr id="38" name="Rectangle 18">
              <a:extLst>
                <a:ext uri="{FF2B5EF4-FFF2-40B4-BE49-F238E27FC236}">
                  <a16:creationId xmlns:a16="http://schemas.microsoft.com/office/drawing/2014/main" id="{98AE1000-75D6-410A-B754-8DBCAAA43D01}"/>
                </a:ext>
              </a:extLst>
            </p:cNvPr>
            <p:cNvSpPr/>
            <p:nvPr/>
          </p:nvSpPr>
          <p:spPr>
            <a:xfrm rot="3040705">
              <a:off x="4828806" y="3448115"/>
              <a:ext cx="1311571" cy="809849"/>
            </a:xfrm>
            <a:custGeom>
              <a:avLst/>
              <a:gdLst>
                <a:gd name="connsiteX0" fmla="*/ 0 w 1571624"/>
                <a:gd name="connsiteY0" fmla="*/ 0 h 297655"/>
                <a:gd name="connsiteX1" fmla="*/ 1571624 w 1571624"/>
                <a:gd name="connsiteY1" fmla="*/ 0 h 297655"/>
                <a:gd name="connsiteX2" fmla="*/ 1571624 w 1571624"/>
                <a:gd name="connsiteY2" fmla="*/ 297655 h 297655"/>
                <a:gd name="connsiteX3" fmla="*/ 0 w 1571624"/>
                <a:gd name="connsiteY3" fmla="*/ 297655 h 297655"/>
                <a:gd name="connsiteX4" fmla="*/ 0 w 1571624"/>
                <a:gd name="connsiteY4" fmla="*/ 0 h 297655"/>
                <a:gd name="connsiteX0" fmla="*/ 0 w 1571624"/>
                <a:gd name="connsiteY0" fmla="*/ 514350 h 812005"/>
                <a:gd name="connsiteX1" fmla="*/ 1123949 w 1571624"/>
                <a:gd name="connsiteY1" fmla="*/ 0 h 812005"/>
                <a:gd name="connsiteX2" fmla="*/ 1571624 w 1571624"/>
                <a:gd name="connsiteY2" fmla="*/ 812005 h 812005"/>
                <a:gd name="connsiteX3" fmla="*/ 0 w 1571624"/>
                <a:gd name="connsiteY3" fmla="*/ 812005 h 812005"/>
                <a:gd name="connsiteX4" fmla="*/ 0 w 1571624"/>
                <a:gd name="connsiteY4" fmla="*/ 514350 h 812005"/>
                <a:gd name="connsiteX0" fmla="*/ 0 w 1276349"/>
                <a:gd name="connsiteY0" fmla="*/ 514350 h 812005"/>
                <a:gd name="connsiteX1" fmla="*/ 1123949 w 1276349"/>
                <a:gd name="connsiteY1" fmla="*/ 0 h 812005"/>
                <a:gd name="connsiteX2" fmla="*/ 1276349 w 1276349"/>
                <a:gd name="connsiteY2" fmla="*/ 288130 h 812005"/>
                <a:gd name="connsiteX3" fmla="*/ 0 w 1276349"/>
                <a:gd name="connsiteY3" fmla="*/ 812005 h 812005"/>
                <a:gd name="connsiteX4" fmla="*/ 0 w 1276349"/>
                <a:gd name="connsiteY4" fmla="*/ 514350 h 812005"/>
                <a:gd name="connsiteX0" fmla="*/ 0 w 1276349"/>
                <a:gd name="connsiteY0" fmla="*/ 514350 h 783430"/>
                <a:gd name="connsiteX1" fmla="*/ 1123949 w 1276349"/>
                <a:gd name="connsiteY1" fmla="*/ 0 h 783430"/>
                <a:gd name="connsiteX2" fmla="*/ 1276349 w 1276349"/>
                <a:gd name="connsiteY2" fmla="*/ 288130 h 783430"/>
                <a:gd name="connsiteX3" fmla="*/ 152400 w 1276349"/>
                <a:gd name="connsiteY3" fmla="*/ 783430 h 783430"/>
                <a:gd name="connsiteX4" fmla="*/ 0 w 1276349"/>
                <a:gd name="connsiteY4" fmla="*/ 514350 h 783430"/>
                <a:gd name="connsiteX0" fmla="*/ 0 w 1276349"/>
                <a:gd name="connsiteY0" fmla="*/ 533400 h 802480"/>
                <a:gd name="connsiteX1" fmla="*/ 1123949 w 1276349"/>
                <a:gd name="connsiteY1" fmla="*/ 0 h 802480"/>
                <a:gd name="connsiteX2" fmla="*/ 1276349 w 1276349"/>
                <a:gd name="connsiteY2" fmla="*/ 307180 h 802480"/>
                <a:gd name="connsiteX3" fmla="*/ 152400 w 1276349"/>
                <a:gd name="connsiteY3" fmla="*/ 802480 h 802480"/>
                <a:gd name="connsiteX4" fmla="*/ 0 w 1276349"/>
                <a:gd name="connsiteY4" fmla="*/ 533400 h 802480"/>
                <a:gd name="connsiteX0" fmla="*/ 0 w 1323974"/>
                <a:gd name="connsiteY0" fmla="*/ 533400 h 802480"/>
                <a:gd name="connsiteX1" fmla="*/ 1123949 w 1323974"/>
                <a:gd name="connsiteY1" fmla="*/ 0 h 802480"/>
                <a:gd name="connsiteX2" fmla="*/ 1323974 w 1323974"/>
                <a:gd name="connsiteY2" fmla="*/ 250030 h 802480"/>
                <a:gd name="connsiteX3" fmla="*/ 152400 w 1323974"/>
                <a:gd name="connsiteY3" fmla="*/ 802480 h 802480"/>
                <a:gd name="connsiteX4" fmla="*/ 0 w 1323974"/>
                <a:gd name="connsiteY4" fmla="*/ 533400 h 802480"/>
                <a:gd name="connsiteX0" fmla="*/ 0 w 1323974"/>
                <a:gd name="connsiteY0" fmla="*/ 570318 h 839398"/>
                <a:gd name="connsiteX1" fmla="*/ 1018752 w 1323974"/>
                <a:gd name="connsiteY1" fmla="*/ 0 h 839398"/>
                <a:gd name="connsiteX2" fmla="*/ 1323974 w 1323974"/>
                <a:gd name="connsiteY2" fmla="*/ 286948 h 839398"/>
                <a:gd name="connsiteX3" fmla="*/ 152400 w 1323974"/>
                <a:gd name="connsiteY3" fmla="*/ 839398 h 839398"/>
                <a:gd name="connsiteX4" fmla="*/ 0 w 1323974"/>
                <a:gd name="connsiteY4" fmla="*/ 570318 h 839398"/>
                <a:gd name="connsiteX0" fmla="*/ 0 w 1414434"/>
                <a:gd name="connsiteY0" fmla="*/ 545471 h 839398"/>
                <a:gd name="connsiteX1" fmla="*/ 1109212 w 1414434"/>
                <a:gd name="connsiteY1" fmla="*/ 0 h 839398"/>
                <a:gd name="connsiteX2" fmla="*/ 1414434 w 1414434"/>
                <a:gd name="connsiteY2" fmla="*/ 286948 h 839398"/>
                <a:gd name="connsiteX3" fmla="*/ 242860 w 1414434"/>
                <a:gd name="connsiteY3" fmla="*/ 839398 h 839398"/>
                <a:gd name="connsiteX4" fmla="*/ 0 w 1414434"/>
                <a:gd name="connsiteY4" fmla="*/ 545471 h 839398"/>
                <a:gd name="connsiteX0" fmla="*/ 0 w 1297166"/>
                <a:gd name="connsiteY0" fmla="*/ 545471 h 839398"/>
                <a:gd name="connsiteX1" fmla="*/ 1109212 w 1297166"/>
                <a:gd name="connsiteY1" fmla="*/ 0 h 839398"/>
                <a:gd name="connsiteX2" fmla="*/ 1297166 w 1297166"/>
                <a:gd name="connsiteY2" fmla="*/ 264766 h 839398"/>
                <a:gd name="connsiteX3" fmla="*/ 242860 w 1297166"/>
                <a:gd name="connsiteY3" fmla="*/ 839398 h 839398"/>
                <a:gd name="connsiteX4" fmla="*/ 0 w 1297166"/>
                <a:gd name="connsiteY4" fmla="*/ 545471 h 839398"/>
                <a:gd name="connsiteX0" fmla="*/ 0 w 1297166"/>
                <a:gd name="connsiteY0" fmla="*/ 545471 h 809849"/>
                <a:gd name="connsiteX1" fmla="*/ 1109212 w 1297166"/>
                <a:gd name="connsiteY1" fmla="*/ 0 h 809849"/>
                <a:gd name="connsiteX2" fmla="*/ 1297166 w 1297166"/>
                <a:gd name="connsiteY2" fmla="*/ 264766 h 809849"/>
                <a:gd name="connsiteX3" fmla="*/ 131627 w 1297166"/>
                <a:gd name="connsiteY3" fmla="*/ 809849 h 809849"/>
                <a:gd name="connsiteX4" fmla="*/ 0 w 1297166"/>
                <a:gd name="connsiteY4" fmla="*/ 545471 h 809849"/>
                <a:gd name="connsiteX0" fmla="*/ 0 w 1303202"/>
                <a:gd name="connsiteY0" fmla="*/ 552840 h 809849"/>
                <a:gd name="connsiteX1" fmla="*/ 1115248 w 1303202"/>
                <a:gd name="connsiteY1" fmla="*/ 0 h 809849"/>
                <a:gd name="connsiteX2" fmla="*/ 1303202 w 1303202"/>
                <a:gd name="connsiteY2" fmla="*/ 264766 h 809849"/>
                <a:gd name="connsiteX3" fmla="*/ 137663 w 1303202"/>
                <a:gd name="connsiteY3" fmla="*/ 809849 h 809849"/>
                <a:gd name="connsiteX4" fmla="*/ 0 w 1303202"/>
                <a:gd name="connsiteY4" fmla="*/ 552840 h 809849"/>
                <a:gd name="connsiteX0" fmla="*/ 0 w 1311571"/>
                <a:gd name="connsiteY0" fmla="*/ 536752 h 809849"/>
                <a:gd name="connsiteX1" fmla="*/ 1123617 w 1311571"/>
                <a:gd name="connsiteY1" fmla="*/ 0 h 809849"/>
                <a:gd name="connsiteX2" fmla="*/ 1311571 w 1311571"/>
                <a:gd name="connsiteY2" fmla="*/ 264766 h 809849"/>
                <a:gd name="connsiteX3" fmla="*/ 146032 w 1311571"/>
                <a:gd name="connsiteY3" fmla="*/ 809849 h 809849"/>
                <a:gd name="connsiteX4" fmla="*/ 0 w 1311571"/>
                <a:gd name="connsiteY4" fmla="*/ 536752 h 809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571" h="809849">
                  <a:moveTo>
                    <a:pt x="0" y="536752"/>
                  </a:moveTo>
                  <a:lnTo>
                    <a:pt x="1123617" y="0"/>
                  </a:lnTo>
                  <a:lnTo>
                    <a:pt x="1311571" y="264766"/>
                  </a:lnTo>
                  <a:lnTo>
                    <a:pt x="146032" y="809849"/>
                  </a:lnTo>
                  <a:lnTo>
                    <a:pt x="0" y="536752"/>
                  </a:lnTo>
                  <a:close/>
                </a:path>
              </a:pathLst>
            </a:cu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sp>
          <p:nvSpPr>
            <p:cNvPr id="39" name="Rectangle 18">
              <a:extLst>
                <a:ext uri="{FF2B5EF4-FFF2-40B4-BE49-F238E27FC236}">
                  <a16:creationId xmlns:a16="http://schemas.microsoft.com/office/drawing/2014/main" id="{0B4A3513-DE12-441F-B867-785D8EB1F753}"/>
                </a:ext>
              </a:extLst>
            </p:cNvPr>
            <p:cNvSpPr/>
            <p:nvPr/>
          </p:nvSpPr>
          <p:spPr>
            <a:xfrm rot="9911474">
              <a:off x="4654282" y="2937926"/>
              <a:ext cx="1479008" cy="372188"/>
            </a:xfrm>
            <a:custGeom>
              <a:avLst/>
              <a:gdLst>
                <a:gd name="connsiteX0" fmla="*/ 0 w 1571624"/>
                <a:gd name="connsiteY0" fmla="*/ 0 h 297655"/>
                <a:gd name="connsiteX1" fmla="*/ 1571624 w 1571624"/>
                <a:gd name="connsiteY1" fmla="*/ 0 h 297655"/>
                <a:gd name="connsiteX2" fmla="*/ 1571624 w 1571624"/>
                <a:gd name="connsiteY2" fmla="*/ 297655 h 297655"/>
                <a:gd name="connsiteX3" fmla="*/ 0 w 1571624"/>
                <a:gd name="connsiteY3" fmla="*/ 297655 h 297655"/>
                <a:gd name="connsiteX4" fmla="*/ 0 w 1571624"/>
                <a:gd name="connsiteY4" fmla="*/ 0 h 297655"/>
                <a:gd name="connsiteX0" fmla="*/ 0 w 1571624"/>
                <a:gd name="connsiteY0" fmla="*/ 514350 h 812005"/>
                <a:gd name="connsiteX1" fmla="*/ 1123949 w 1571624"/>
                <a:gd name="connsiteY1" fmla="*/ 0 h 812005"/>
                <a:gd name="connsiteX2" fmla="*/ 1571624 w 1571624"/>
                <a:gd name="connsiteY2" fmla="*/ 812005 h 812005"/>
                <a:gd name="connsiteX3" fmla="*/ 0 w 1571624"/>
                <a:gd name="connsiteY3" fmla="*/ 812005 h 812005"/>
                <a:gd name="connsiteX4" fmla="*/ 0 w 1571624"/>
                <a:gd name="connsiteY4" fmla="*/ 514350 h 812005"/>
                <a:gd name="connsiteX0" fmla="*/ 0 w 1276349"/>
                <a:gd name="connsiteY0" fmla="*/ 514350 h 812005"/>
                <a:gd name="connsiteX1" fmla="*/ 1123949 w 1276349"/>
                <a:gd name="connsiteY1" fmla="*/ 0 h 812005"/>
                <a:gd name="connsiteX2" fmla="*/ 1276349 w 1276349"/>
                <a:gd name="connsiteY2" fmla="*/ 288130 h 812005"/>
                <a:gd name="connsiteX3" fmla="*/ 0 w 1276349"/>
                <a:gd name="connsiteY3" fmla="*/ 812005 h 812005"/>
                <a:gd name="connsiteX4" fmla="*/ 0 w 1276349"/>
                <a:gd name="connsiteY4" fmla="*/ 514350 h 812005"/>
                <a:gd name="connsiteX0" fmla="*/ 0 w 1276349"/>
                <a:gd name="connsiteY0" fmla="*/ 514350 h 783430"/>
                <a:gd name="connsiteX1" fmla="*/ 1123949 w 1276349"/>
                <a:gd name="connsiteY1" fmla="*/ 0 h 783430"/>
                <a:gd name="connsiteX2" fmla="*/ 1276349 w 1276349"/>
                <a:gd name="connsiteY2" fmla="*/ 288130 h 783430"/>
                <a:gd name="connsiteX3" fmla="*/ 152400 w 1276349"/>
                <a:gd name="connsiteY3" fmla="*/ 783430 h 783430"/>
                <a:gd name="connsiteX4" fmla="*/ 0 w 1276349"/>
                <a:gd name="connsiteY4" fmla="*/ 514350 h 783430"/>
                <a:gd name="connsiteX0" fmla="*/ 0 w 1276349"/>
                <a:gd name="connsiteY0" fmla="*/ 533400 h 802480"/>
                <a:gd name="connsiteX1" fmla="*/ 1123949 w 1276349"/>
                <a:gd name="connsiteY1" fmla="*/ 0 h 802480"/>
                <a:gd name="connsiteX2" fmla="*/ 1276349 w 1276349"/>
                <a:gd name="connsiteY2" fmla="*/ 307180 h 802480"/>
                <a:gd name="connsiteX3" fmla="*/ 152400 w 1276349"/>
                <a:gd name="connsiteY3" fmla="*/ 802480 h 802480"/>
                <a:gd name="connsiteX4" fmla="*/ 0 w 1276349"/>
                <a:gd name="connsiteY4" fmla="*/ 533400 h 802480"/>
                <a:gd name="connsiteX0" fmla="*/ 0 w 1323974"/>
                <a:gd name="connsiteY0" fmla="*/ 533400 h 802480"/>
                <a:gd name="connsiteX1" fmla="*/ 1123949 w 1323974"/>
                <a:gd name="connsiteY1" fmla="*/ 0 h 802480"/>
                <a:gd name="connsiteX2" fmla="*/ 1323974 w 1323974"/>
                <a:gd name="connsiteY2" fmla="*/ 250030 h 802480"/>
                <a:gd name="connsiteX3" fmla="*/ 152400 w 1323974"/>
                <a:gd name="connsiteY3" fmla="*/ 802480 h 802480"/>
                <a:gd name="connsiteX4" fmla="*/ 0 w 1323974"/>
                <a:gd name="connsiteY4" fmla="*/ 533400 h 802480"/>
                <a:gd name="connsiteX0" fmla="*/ 0 w 1323974"/>
                <a:gd name="connsiteY0" fmla="*/ 570318 h 839398"/>
                <a:gd name="connsiteX1" fmla="*/ 1018752 w 1323974"/>
                <a:gd name="connsiteY1" fmla="*/ 0 h 839398"/>
                <a:gd name="connsiteX2" fmla="*/ 1323974 w 1323974"/>
                <a:gd name="connsiteY2" fmla="*/ 286948 h 839398"/>
                <a:gd name="connsiteX3" fmla="*/ 152400 w 1323974"/>
                <a:gd name="connsiteY3" fmla="*/ 839398 h 839398"/>
                <a:gd name="connsiteX4" fmla="*/ 0 w 1323974"/>
                <a:gd name="connsiteY4" fmla="*/ 570318 h 839398"/>
                <a:gd name="connsiteX0" fmla="*/ 0 w 1414434"/>
                <a:gd name="connsiteY0" fmla="*/ 545471 h 839398"/>
                <a:gd name="connsiteX1" fmla="*/ 1109212 w 1414434"/>
                <a:gd name="connsiteY1" fmla="*/ 0 h 839398"/>
                <a:gd name="connsiteX2" fmla="*/ 1414434 w 1414434"/>
                <a:gd name="connsiteY2" fmla="*/ 286948 h 839398"/>
                <a:gd name="connsiteX3" fmla="*/ 242860 w 1414434"/>
                <a:gd name="connsiteY3" fmla="*/ 839398 h 839398"/>
                <a:gd name="connsiteX4" fmla="*/ 0 w 1414434"/>
                <a:gd name="connsiteY4" fmla="*/ 545471 h 839398"/>
                <a:gd name="connsiteX0" fmla="*/ 0 w 1297166"/>
                <a:gd name="connsiteY0" fmla="*/ 545471 h 839398"/>
                <a:gd name="connsiteX1" fmla="*/ 1109212 w 1297166"/>
                <a:gd name="connsiteY1" fmla="*/ 0 h 839398"/>
                <a:gd name="connsiteX2" fmla="*/ 1297166 w 1297166"/>
                <a:gd name="connsiteY2" fmla="*/ 264766 h 839398"/>
                <a:gd name="connsiteX3" fmla="*/ 242860 w 1297166"/>
                <a:gd name="connsiteY3" fmla="*/ 839398 h 839398"/>
                <a:gd name="connsiteX4" fmla="*/ 0 w 1297166"/>
                <a:gd name="connsiteY4" fmla="*/ 545471 h 839398"/>
                <a:gd name="connsiteX0" fmla="*/ 0 w 1297166"/>
                <a:gd name="connsiteY0" fmla="*/ 545471 h 809849"/>
                <a:gd name="connsiteX1" fmla="*/ 1109212 w 1297166"/>
                <a:gd name="connsiteY1" fmla="*/ 0 h 809849"/>
                <a:gd name="connsiteX2" fmla="*/ 1297166 w 1297166"/>
                <a:gd name="connsiteY2" fmla="*/ 264766 h 809849"/>
                <a:gd name="connsiteX3" fmla="*/ 131627 w 1297166"/>
                <a:gd name="connsiteY3" fmla="*/ 809849 h 809849"/>
                <a:gd name="connsiteX4" fmla="*/ 0 w 1297166"/>
                <a:gd name="connsiteY4" fmla="*/ 545471 h 809849"/>
                <a:gd name="connsiteX0" fmla="*/ 0 w 1303202"/>
                <a:gd name="connsiteY0" fmla="*/ 552840 h 809849"/>
                <a:gd name="connsiteX1" fmla="*/ 1115248 w 1303202"/>
                <a:gd name="connsiteY1" fmla="*/ 0 h 809849"/>
                <a:gd name="connsiteX2" fmla="*/ 1303202 w 1303202"/>
                <a:gd name="connsiteY2" fmla="*/ 264766 h 809849"/>
                <a:gd name="connsiteX3" fmla="*/ 137663 w 1303202"/>
                <a:gd name="connsiteY3" fmla="*/ 809849 h 809849"/>
                <a:gd name="connsiteX4" fmla="*/ 0 w 1303202"/>
                <a:gd name="connsiteY4" fmla="*/ 552840 h 809849"/>
                <a:gd name="connsiteX0" fmla="*/ 0 w 1311571"/>
                <a:gd name="connsiteY0" fmla="*/ 536752 h 809849"/>
                <a:gd name="connsiteX1" fmla="*/ 1123617 w 1311571"/>
                <a:gd name="connsiteY1" fmla="*/ 0 h 809849"/>
                <a:gd name="connsiteX2" fmla="*/ 1311571 w 1311571"/>
                <a:gd name="connsiteY2" fmla="*/ 264766 h 809849"/>
                <a:gd name="connsiteX3" fmla="*/ 146032 w 1311571"/>
                <a:gd name="connsiteY3" fmla="*/ 809849 h 809849"/>
                <a:gd name="connsiteX4" fmla="*/ 0 w 1311571"/>
                <a:gd name="connsiteY4" fmla="*/ 536752 h 809849"/>
                <a:gd name="connsiteX0" fmla="*/ 0 w 1380792"/>
                <a:gd name="connsiteY0" fmla="*/ 230273 h 809849"/>
                <a:gd name="connsiteX1" fmla="*/ 1192838 w 1380792"/>
                <a:gd name="connsiteY1" fmla="*/ 0 h 809849"/>
                <a:gd name="connsiteX2" fmla="*/ 1380792 w 1380792"/>
                <a:gd name="connsiteY2" fmla="*/ 264766 h 809849"/>
                <a:gd name="connsiteX3" fmla="*/ 215253 w 1380792"/>
                <a:gd name="connsiteY3" fmla="*/ 809849 h 809849"/>
                <a:gd name="connsiteX4" fmla="*/ 0 w 1380792"/>
                <a:gd name="connsiteY4" fmla="*/ 230273 h 809849"/>
                <a:gd name="connsiteX0" fmla="*/ 0 w 1380792"/>
                <a:gd name="connsiteY0" fmla="*/ 230273 h 432067"/>
                <a:gd name="connsiteX1" fmla="*/ 1192838 w 1380792"/>
                <a:gd name="connsiteY1" fmla="*/ 0 h 432067"/>
                <a:gd name="connsiteX2" fmla="*/ 1380792 w 1380792"/>
                <a:gd name="connsiteY2" fmla="*/ 264766 h 432067"/>
                <a:gd name="connsiteX3" fmla="*/ 53341 w 1380792"/>
                <a:gd name="connsiteY3" fmla="*/ 432067 h 432067"/>
                <a:gd name="connsiteX4" fmla="*/ 0 w 1380792"/>
                <a:gd name="connsiteY4" fmla="*/ 230273 h 432067"/>
                <a:gd name="connsiteX0" fmla="*/ 0 w 1239110"/>
                <a:gd name="connsiteY0" fmla="*/ 230273 h 432067"/>
                <a:gd name="connsiteX1" fmla="*/ 1192838 w 1239110"/>
                <a:gd name="connsiteY1" fmla="*/ 0 h 432067"/>
                <a:gd name="connsiteX2" fmla="*/ 1239110 w 1239110"/>
                <a:gd name="connsiteY2" fmla="*/ 247014 h 432067"/>
                <a:gd name="connsiteX3" fmla="*/ 53341 w 1239110"/>
                <a:gd name="connsiteY3" fmla="*/ 432067 h 432067"/>
                <a:gd name="connsiteX4" fmla="*/ 0 w 1239110"/>
                <a:gd name="connsiteY4" fmla="*/ 230273 h 432067"/>
                <a:gd name="connsiteX0" fmla="*/ 0 w 1239110"/>
                <a:gd name="connsiteY0" fmla="*/ 226492 h 428286"/>
                <a:gd name="connsiteX1" fmla="*/ 1228432 w 1239110"/>
                <a:gd name="connsiteY1" fmla="*/ 0 h 428286"/>
                <a:gd name="connsiteX2" fmla="*/ 1239110 w 1239110"/>
                <a:gd name="connsiteY2" fmla="*/ 243233 h 428286"/>
                <a:gd name="connsiteX3" fmla="*/ 53341 w 1239110"/>
                <a:gd name="connsiteY3" fmla="*/ 428286 h 428286"/>
                <a:gd name="connsiteX4" fmla="*/ 0 w 1239110"/>
                <a:gd name="connsiteY4" fmla="*/ 226492 h 428286"/>
                <a:gd name="connsiteX0" fmla="*/ 0 w 1291792"/>
                <a:gd name="connsiteY0" fmla="*/ 226492 h 428286"/>
                <a:gd name="connsiteX1" fmla="*/ 1228432 w 1291792"/>
                <a:gd name="connsiteY1" fmla="*/ 0 h 428286"/>
                <a:gd name="connsiteX2" fmla="*/ 1291792 w 1291792"/>
                <a:gd name="connsiteY2" fmla="*/ 203678 h 428286"/>
                <a:gd name="connsiteX3" fmla="*/ 53341 w 1291792"/>
                <a:gd name="connsiteY3" fmla="*/ 428286 h 428286"/>
                <a:gd name="connsiteX4" fmla="*/ 0 w 1291792"/>
                <a:gd name="connsiteY4" fmla="*/ 226492 h 428286"/>
                <a:gd name="connsiteX0" fmla="*/ 0 w 1298989"/>
                <a:gd name="connsiteY0" fmla="*/ 226492 h 428286"/>
                <a:gd name="connsiteX1" fmla="*/ 1228432 w 1298989"/>
                <a:gd name="connsiteY1" fmla="*/ 0 h 428286"/>
                <a:gd name="connsiteX2" fmla="*/ 1298989 w 1298989"/>
                <a:gd name="connsiteY2" fmla="*/ 208396 h 428286"/>
                <a:gd name="connsiteX3" fmla="*/ 53341 w 1298989"/>
                <a:gd name="connsiteY3" fmla="*/ 428286 h 428286"/>
                <a:gd name="connsiteX4" fmla="*/ 0 w 1298989"/>
                <a:gd name="connsiteY4" fmla="*/ 226492 h 428286"/>
                <a:gd name="connsiteX0" fmla="*/ 0 w 1298989"/>
                <a:gd name="connsiteY0" fmla="*/ 226492 h 484067"/>
                <a:gd name="connsiteX1" fmla="*/ 1228432 w 1298989"/>
                <a:gd name="connsiteY1" fmla="*/ 0 h 484067"/>
                <a:gd name="connsiteX2" fmla="*/ 1298989 w 1298989"/>
                <a:gd name="connsiteY2" fmla="*/ 208396 h 484067"/>
                <a:gd name="connsiteX3" fmla="*/ 78003 w 1298989"/>
                <a:gd name="connsiteY3" fmla="*/ 484067 h 484067"/>
                <a:gd name="connsiteX4" fmla="*/ 0 w 1298989"/>
                <a:gd name="connsiteY4" fmla="*/ 226492 h 484067"/>
                <a:gd name="connsiteX0" fmla="*/ 0 w 1318782"/>
                <a:gd name="connsiteY0" fmla="*/ 226492 h 484067"/>
                <a:gd name="connsiteX1" fmla="*/ 1228432 w 1318782"/>
                <a:gd name="connsiteY1" fmla="*/ 0 h 484067"/>
                <a:gd name="connsiteX2" fmla="*/ 1318782 w 1318782"/>
                <a:gd name="connsiteY2" fmla="*/ 282595 h 484067"/>
                <a:gd name="connsiteX3" fmla="*/ 78003 w 1318782"/>
                <a:gd name="connsiteY3" fmla="*/ 484067 h 484067"/>
                <a:gd name="connsiteX4" fmla="*/ 0 w 1318782"/>
                <a:gd name="connsiteY4" fmla="*/ 226492 h 484067"/>
                <a:gd name="connsiteX0" fmla="*/ 0 w 1533757"/>
                <a:gd name="connsiteY0" fmla="*/ 226492 h 484067"/>
                <a:gd name="connsiteX1" fmla="*/ 1228432 w 1533757"/>
                <a:gd name="connsiteY1" fmla="*/ 0 h 484067"/>
                <a:gd name="connsiteX2" fmla="*/ 1533757 w 1533757"/>
                <a:gd name="connsiteY2" fmla="*/ 102975 h 484067"/>
                <a:gd name="connsiteX3" fmla="*/ 78003 w 1533757"/>
                <a:gd name="connsiteY3" fmla="*/ 484067 h 484067"/>
                <a:gd name="connsiteX4" fmla="*/ 0 w 1533757"/>
                <a:gd name="connsiteY4" fmla="*/ 226492 h 484067"/>
                <a:gd name="connsiteX0" fmla="*/ 0 w 1475012"/>
                <a:gd name="connsiteY0" fmla="*/ 226492 h 484067"/>
                <a:gd name="connsiteX1" fmla="*/ 1228432 w 1475012"/>
                <a:gd name="connsiteY1" fmla="*/ 0 h 484067"/>
                <a:gd name="connsiteX2" fmla="*/ 1475012 w 1475012"/>
                <a:gd name="connsiteY2" fmla="*/ 176115 h 484067"/>
                <a:gd name="connsiteX3" fmla="*/ 78003 w 1475012"/>
                <a:gd name="connsiteY3" fmla="*/ 484067 h 484067"/>
                <a:gd name="connsiteX4" fmla="*/ 0 w 1475012"/>
                <a:gd name="connsiteY4" fmla="*/ 226492 h 484067"/>
                <a:gd name="connsiteX0" fmla="*/ 0 w 1475012"/>
                <a:gd name="connsiteY0" fmla="*/ 226492 h 372188"/>
                <a:gd name="connsiteX1" fmla="*/ 1228432 w 1475012"/>
                <a:gd name="connsiteY1" fmla="*/ 0 h 372188"/>
                <a:gd name="connsiteX2" fmla="*/ 1475012 w 1475012"/>
                <a:gd name="connsiteY2" fmla="*/ 176115 h 372188"/>
                <a:gd name="connsiteX3" fmla="*/ 176547 w 1475012"/>
                <a:gd name="connsiteY3" fmla="*/ 372188 h 372188"/>
                <a:gd name="connsiteX4" fmla="*/ 0 w 1475012"/>
                <a:gd name="connsiteY4" fmla="*/ 226492 h 372188"/>
                <a:gd name="connsiteX0" fmla="*/ 0 w 1477314"/>
                <a:gd name="connsiteY0" fmla="*/ 225884 h 372188"/>
                <a:gd name="connsiteX1" fmla="*/ 1230734 w 1477314"/>
                <a:gd name="connsiteY1" fmla="*/ 0 h 372188"/>
                <a:gd name="connsiteX2" fmla="*/ 1477314 w 1477314"/>
                <a:gd name="connsiteY2" fmla="*/ 176115 h 372188"/>
                <a:gd name="connsiteX3" fmla="*/ 178849 w 1477314"/>
                <a:gd name="connsiteY3" fmla="*/ 372188 h 372188"/>
                <a:gd name="connsiteX4" fmla="*/ 0 w 1477314"/>
                <a:gd name="connsiteY4" fmla="*/ 225884 h 372188"/>
                <a:gd name="connsiteX0" fmla="*/ 0 w 1479008"/>
                <a:gd name="connsiteY0" fmla="*/ 222973 h 372188"/>
                <a:gd name="connsiteX1" fmla="*/ 1232428 w 1479008"/>
                <a:gd name="connsiteY1" fmla="*/ 0 h 372188"/>
                <a:gd name="connsiteX2" fmla="*/ 1479008 w 1479008"/>
                <a:gd name="connsiteY2" fmla="*/ 176115 h 372188"/>
                <a:gd name="connsiteX3" fmla="*/ 180543 w 1479008"/>
                <a:gd name="connsiteY3" fmla="*/ 372188 h 372188"/>
                <a:gd name="connsiteX4" fmla="*/ 0 w 1479008"/>
                <a:gd name="connsiteY4" fmla="*/ 222973 h 37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008" h="372188">
                  <a:moveTo>
                    <a:pt x="0" y="222973"/>
                  </a:moveTo>
                  <a:lnTo>
                    <a:pt x="1232428" y="0"/>
                  </a:lnTo>
                  <a:lnTo>
                    <a:pt x="1479008" y="176115"/>
                  </a:lnTo>
                  <a:lnTo>
                    <a:pt x="180543" y="372188"/>
                  </a:lnTo>
                  <a:lnTo>
                    <a:pt x="0" y="222973"/>
                  </a:lnTo>
                  <a:close/>
                </a:path>
              </a:pathLst>
            </a:cu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sp>
          <p:nvSpPr>
            <p:cNvPr id="40" name="Rectangle 18">
              <a:extLst>
                <a:ext uri="{FF2B5EF4-FFF2-40B4-BE49-F238E27FC236}">
                  <a16:creationId xmlns:a16="http://schemas.microsoft.com/office/drawing/2014/main" id="{C9374D45-71F4-4121-8D7E-0BD192640E60}"/>
                </a:ext>
              </a:extLst>
            </p:cNvPr>
            <p:cNvSpPr/>
            <p:nvPr/>
          </p:nvSpPr>
          <p:spPr>
            <a:xfrm rot="13471812">
              <a:off x="6145593" y="2787227"/>
              <a:ext cx="1303509" cy="666484"/>
            </a:xfrm>
            <a:custGeom>
              <a:avLst/>
              <a:gdLst>
                <a:gd name="connsiteX0" fmla="*/ 0 w 1571624"/>
                <a:gd name="connsiteY0" fmla="*/ 0 h 297655"/>
                <a:gd name="connsiteX1" fmla="*/ 1571624 w 1571624"/>
                <a:gd name="connsiteY1" fmla="*/ 0 h 297655"/>
                <a:gd name="connsiteX2" fmla="*/ 1571624 w 1571624"/>
                <a:gd name="connsiteY2" fmla="*/ 297655 h 297655"/>
                <a:gd name="connsiteX3" fmla="*/ 0 w 1571624"/>
                <a:gd name="connsiteY3" fmla="*/ 297655 h 297655"/>
                <a:gd name="connsiteX4" fmla="*/ 0 w 1571624"/>
                <a:gd name="connsiteY4" fmla="*/ 0 h 297655"/>
                <a:gd name="connsiteX0" fmla="*/ 0 w 1571624"/>
                <a:gd name="connsiteY0" fmla="*/ 514350 h 812005"/>
                <a:gd name="connsiteX1" fmla="*/ 1123949 w 1571624"/>
                <a:gd name="connsiteY1" fmla="*/ 0 h 812005"/>
                <a:gd name="connsiteX2" fmla="*/ 1571624 w 1571624"/>
                <a:gd name="connsiteY2" fmla="*/ 812005 h 812005"/>
                <a:gd name="connsiteX3" fmla="*/ 0 w 1571624"/>
                <a:gd name="connsiteY3" fmla="*/ 812005 h 812005"/>
                <a:gd name="connsiteX4" fmla="*/ 0 w 1571624"/>
                <a:gd name="connsiteY4" fmla="*/ 514350 h 812005"/>
                <a:gd name="connsiteX0" fmla="*/ 0 w 1276349"/>
                <a:gd name="connsiteY0" fmla="*/ 514350 h 812005"/>
                <a:gd name="connsiteX1" fmla="*/ 1123949 w 1276349"/>
                <a:gd name="connsiteY1" fmla="*/ 0 h 812005"/>
                <a:gd name="connsiteX2" fmla="*/ 1276349 w 1276349"/>
                <a:gd name="connsiteY2" fmla="*/ 288130 h 812005"/>
                <a:gd name="connsiteX3" fmla="*/ 0 w 1276349"/>
                <a:gd name="connsiteY3" fmla="*/ 812005 h 812005"/>
                <a:gd name="connsiteX4" fmla="*/ 0 w 1276349"/>
                <a:gd name="connsiteY4" fmla="*/ 514350 h 812005"/>
                <a:gd name="connsiteX0" fmla="*/ 0 w 1276349"/>
                <a:gd name="connsiteY0" fmla="*/ 514350 h 783430"/>
                <a:gd name="connsiteX1" fmla="*/ 1123949 w 1276349"/>
                <a:gd name="connsiteY1" fmla="*/ 0 h 783430"/>
                <a:gd name="connsiteX2" fmla="*/ 1276349 w 1276349"/>
                <a:gd name="connsiteY2" fmla="*/ 288130 h 783430"/>
                <a:gd name="connsiteX3" fmla="*/ 152400 w 1276349"/>
                <a:gd name="connsiteY3" fmla="*/ 783430 h 783430"/>
                <a:gd name="connsiteX4" fmla="*/ 0 w 1276349"/>
                <a:gd name="connsiteY4" fmla="*/ 514350 h 783430"/>
                <a:gd name="connsiteX0" fmla="*/ 0 w 1276349"/>
                <a:gd name="connsiteY0" fmla="*/ 533400 h 802480"/>
                <a:gd name="connsiteX1" fmla="*/ 1123949 w 1276349"/>
                <a:gd name="connsiteY1" fmla="*/ 0 h 802480"/>
                <a:gd name="connsiteX2" fmla="*/ 1276349 w 1276349"/>
                <a:gd name="connsiteY2" fmla="*/ 307180 h 802480"/>
                <a:gd name="connsiteX3" fmla="*/ 152400 w 1276349"/>
                <a:gd name="connsiteY3" fmla="*/ 802480 h 802480"/>
                <a:gd name="connsiteX4" fmla="*/ 0 w 1276349"/>
                <a:gd name="connsiteY4" fmla="*/ 533400 h 802480"/>
                <a:gd name="connsiteX0" fmla="*/ 0 w 1323974"/>
                <a:gd name="connsiteY0" fmla="*/ 533400 h 802480"/>
                <a:gd name="connsiteX1" fmla="*/ 1123949 w 1323974"/>
                <a:gd name="connsiteY1" fmla="*/ 0 h 802480"/>
                <a:gd name="connsiteX2" fmla="*/ 1323974 w 1323974"/>
                <a:gd name="connsiteY2" fmla="*/ 250030 h 802480"/>
                <a:gd name="connsiteX3" fmla="*/ 152400 w 1323974"/>
                <a:gd name="connsiteY3" fmla="*/ 802480 h 802480"/>
                <a:gd name="connsiteX4" fmla="*/ 0 w 1323974"/>
                <a:gd name="connsiteY4" fmla="*/ 533400 h 802480"/>
                <a:gd name="connsiteX0" fmla="*/ 0 w 1323974"/>
                <a:gd name="connsiteY0" fmla="*/ 570318 h 839398"/>
                <a:gd name="connsiteX1" fmla="*/ 1018752 w 1323974"/>
                <a:gd name="connsiteY1" fmla="*/ 0 h 839398"/>
                <a:gd name="connsiteX2" fmla="*/ 1323974 w 1323974"/>
                <a:gd name="connsiteY2" fmla="*/ 286948 h 839398"/>
                <a:gd name="connsiteX3" fmla="*/ 152400 w 1323974"/>
                <a:gd name="connsiteY3" fmla="*/ 839398 h 839398"/>
                <a:gd name="connsiteX4" fmla="*/ 0 w 1323974"/>
                <a:gd name="connsiteY4" fmla="*/ 570318 h 839398"/>
                <a:gd name="connsiteX0" fmla="*/ 0 w 1414434"/>
                <a:gd name="connsiteY0" fmla="*/ 545471 h 839398"/>
                <a:gd name="connsiteX1" fmla="*/ 1109212 w 1414434"/>
                <a:gd name="connsiteY1" fmla="*/ 0 h 839398"/>
                <a:gd name="connsiteX2" fmla="*/ 1414434 w 1414434"/>
                <a:gd name="connsiteY2" fmla="*/ 286948 h 839398"/>
                <a:gd name="connsiteX3" fmla="*/ 242860 w 1414434"/>
                <a:gd name="connsiteY3" fmla="*/ 839398 h 839398"/>
                <a:gd name="connsiteX4" fmla="*/ 0 w 1414434"/>
                <a:gd name="connsiteY4" fmla="*/ 545471 h 839398"/>
                <a:gd name="connsiteX0" fmla="*/ 0 w 1297166"/>
                <a:gd name="connsiteY0" fmla="*/ 545471 h 839398"/>
                <a:gd name="connsiteX1" fmla="*/ 1109212 w 1297166"/>
                <a:gd name="connsiteY1" fmla="*/ 0 h 839398"/>
                <a:gd name="connsiteX2" fmla="*/ 1297166 w 1297166"/>
                <a:gd name="connsiteY2" fmla="*/ 264766 h 839398"/>
                <a:gd name="connsiteX3" fmla="*/ 242860 w 1297166"/>
                <a:gd name="connsiteY3" fmla="*/ 839398 h 839398"/>
                <a:gd name="connsiteX4" fmla="*/ 0 w 1297166"/>
                <a:gd name="connsiteY4" fmla="*/ 545471 h 839398"/>
                <a:gd name="connsiteX0" fmla="*/ 0 w 1297166"/>
                <a:gd name="connsiteY0" fmla="*/ 545471 h 809849"/>
                <a:gd name="connsiteX1" fmla="*/ 1109212 w 1297166"/>
                <a:gd name="connsiteY1" fmla="*/ 0 h 809849"/>
                <a:gd name="connsiteX2" fmla="*/ 1297166 w 1297166"/>
                <a:gd name="connsiteY2" fmla="*/ 264766 h 809849"/>
                <a:gd name="connsiteX3" fmla="*/ 131627 w 1297166"/>
                <a:gd name="connsiteY3" fmla="*/ 809849 h 809849"/>
                <a:gd name="connsiteX4" fmla="*/ 0 w 1297166"/>
                <a:gd name="connsiteY4" fmla="*/ 545471 h 809849"/>
                <a:gd name="connsiteX0" fmla="*/ 0 w 1303202"/>
                <a:gd name="connsiteY0" fmla="*/ 552840 h 809849"/>
                <a:gd name="connsiteX1" fmla="*/ 1115248 w 1303202"/>
                <a:gd name="connsiteY1" fmla="*/ 0 h 809849"/>
                <a:gd name="connsiteX2" fmla="*/ 1303202 w 1303202"/>
                <a:gd name="connsiteY2" fmla="*/ 264766 h 809849"/>
                <a:gd name="connsiteX3" fmla="*/ 137663 w 1303202"/>
                <a:gd name="connsiteY3" fmla="*/ 809849 h 809849"/>
                <a:gd name="connsiteX4" fmla="*/ 0 w 1303202"/>
                <a:gd name="connsiteY4" fmla="*/ 552840 h 809849"/>
                <a:gd name="connsiteX0" fmla="*/ 0 w 1311571"/>
                <a:gd name="connsiteY0" fmla="*/ 536752 h 809849"/>
                <a:gd name="connsiteX1" fmla="*/ 1123617 w 1311571"/>
                <a:gd name="connsiteY1" fmla="*/ 0 h 809849"/>
                <a:gd name="connsiteX2" fmla="*/ 1311571 w 1311571"/>
                <a:gd name="connsiteY2" fmla="*/ 264766 h 809849"/>
                <a:gd name="connsiteX3" fmla="*/ 146032 w 1311571"/>
                <a:gd name="connsiteY3" fmla="*/ 809849 h 809849"/>
                <a:gd name="connsiteX4" fmla="*/ 0 w 1311571"/>
                <a:gd name="connsiteY4" fmla="*/ 536752 h 809849"/>
                <a:gd name="connsiteX0" fmla="*/ 0 w 1380792"/>
                <a:gd name="connsiteY0" fmla="*/ 230273 h 809849"/>
                <a:gd name="connsiteX1" fmla="*/ 1192838 w 1380792"/>
                <a:gd name="connsiteY1" fmla="*/ 0 h 809849"/>
                <a:gd name="connsiteX2" fmla="*/ 1380792 w 1380792"/>
                <a:gd name="connsiteY2" fmla="*/ 264766 h 809849"/>
                <a:gd name="connsiteX3" fmla="*/ 215253 w 1380792"/>
                <a:gd name="connsiteY3" fmla="*/ 809849 h 809849"/>
                <a:gd name="connsiteX4" fmla="*/ 0 w 1380792"/>
                <a:gd name="connsiteY4" fmla="*/ 230273 h 809849"/>
                <a:gd name="connsiteX0" fmla="*/ 0 w 1380792"/>
                <a:gd name="connsiteY0" fmla="*/ 230273 h 432067"/>
                <a:gd name="connsiteX1" fmla="*/ 1192838 w 1380792"/>
                <a:gd name="connsiteY1" fmla="*/ 0 h 432067"/>
                <a:gd name="connsiteX2" fmla="*/ 1380792 w 1380792"/>
                <a:gd name="connsiteY2" fmla="*/ 264766 h 432067"/>
                <a:gd name="connsiteX3" fmla="*/ 53341 w 1380792"/>
                <a:gd name="connsiteY3" fmla="*/ 432067 h 432067"/>
                <a:gd name="connsiteX4" fmla="*/ 0 w 1380792"/>
                <a:gd name="connsiteY4" fmla="*/ 230273 h 432067"/>
                <a:gd name="connsiteX0" fmla="*/ 0 w 1239110"/>
                <a:gd name="connsiteY0" fmla="*/ 230273 h 432067"/>
                <a:gd name="connsiteX1" fmla="*/ 1192838 w 1239110"/>
                <a:gd name="connsiteY1" fmla="*/ 0 h 432067"/>
                <a:gd name="connsiteX2" fmla="*/ 1239110 w 1239110"/>
                <a:gd name="connsiteY2" fmla="*/ 247014 h 432067"/>
                <a:gd name="connsiteX3" fmla="*/ 53341 w 1239110"/>
                <a:gd name="connsiteY3" fmla="*/ 432067 h 432067"/>
                <a:gd name="connsiteX4" fmla="*/ 0 w 1239110"/>
                <a:gd name="connsiteY4" fmla="*/ 230273 h 432067"/>
                <a:gd name="connsiteX0" fmla="*/ 0 w 1239110"/>
                <a:gd name="connsiteY0" fmla="*/ 226492 h 428286"/>
                <a:gd name="connsiteX1" fmla="*/ 1228432 w 1239110"/>
                <a:gd name="connsiteY1" fmla="*/ 0 h 428286"/>
                <a:gd name="connsiteX2" fmla="*/ 1239110 w 1239110"/>
                <a:gd name="connsiteY2" fmla="*/ 243233 h 428286"/>
                <a:gd name="connsiteX3" fmla="*/ 53341 w 1239110"/>
                <a:gd name="connsiteY3" fmla="*/ 428286 h 428286"/>
                <a:gd name="connsiteX4" fmla="*/ 0 w 1239110"/>
                <a:gd name="connsiteY4" fmla="*/ 226492 h 428286"/>
                <a:gd name="connsiteX0" fmla="*/ 0 w 1291792"/>
                <a:gd name="connsiteY0" fmla="*/ 226492 h 428286"/>
                <a:gd name="connsiteX1" fmla="*/ 1228432 w 1291792"/>
                <a:gd name="connsiteY1" fmla="*/ 0 h 428286"/>
                <a:gd name="connsiteX2" fmla="*/ 1291792 w 1291792"/>
                <a:gd name="connsiteY2" fmla="*/ 203678 h 428286"/>
                <a:gd name="connsiteX3" fmla="*/ 53341 w 1291792"/>
                <a:gd name="connsiteY3" fmla="*/ 428286 h 428286"/>
                <a:gd name="connsiteX4" fmla="*/ 0 w 1291792"/>
                <a:gd name="connsiteY4" fmla="*/ 226492 h 428286"/>
                <a:gd name="connsiteX0" fmla="*/ 0 w 1298989"/>
                <a:gd name="connsiteY0" fmla="*/ 226492 h 428286"/>
                <a:gd name="connsiteX1" fmla="*/ 1228432 w 1298989"/>
                <a:gd name="connsiteY1" fmla="*/ 0 h 428286"/>
                <a:gd name="connsiteX2" fmla="*/ 1298989 w 1298989"/>
                <a:gd name="connsiteY2" fmla="*/ 208396 h 428286"/>
                <a:gd name="connsiteX3" fmla="*/ 53341 w 1298989"/>
                <a:gd name="connsiteY3" fmla="*/ 428286 h 428286"/>
                <a:gd name="connsiteX4" fmla="*/ 0 w 1298989"/>
                <a:gd name="connsiteY4" fmla="*/ 226492 h 428286"/>
                <a:gd name="connsiteX0" fmla="*/ 0 w 1298989"/>
                <a:gd name="connsiteY0" fmla="*/ 226492 h 484067"/>
                <a:gd name="connsiteX1" fmla="*/ 1228432 w 1298989"/>
                <a:gd name="connsiteY1" fmla="*/ 0 h 484067"/>
                <a:gd name="connsiteX2" fmla="*/ 1298989 w 1298989"/>
                <a:gd name="connsiteY2" fmla="*/ 208396 h 484067"/>
                <a:gd name="connsiteX3" fmla="*/ 78003 w 1298989"/>
                <a:gd name="connsiteY3" fmla="*/ 484067 h 484067"/>
                <a:gd name="connsiteX4" fmla="*/ 0 w 1298989"/>
                <a:gd name="connsiteY4" fmla="*/ 226492 h 484067"/>
                <a:gd name="connsiteX0" fmla="*/ 0 w 1318782"/>
                <a:gd name="connsiteY0" fmla="*/ 226492 h 484067"/>
                <a:gd name="connsiteX1" fmla="*/ 1228432 w 1318782"/>
                <a:gd name="connsiteY1" fmla="*/ 0 h 484067"/>
                <a:gd name="connsiteX2" fmla="*/ 1318782 w 1318782"/>
                <a:gd name="connsiteY2" fmla="*/ 282595 h 484067"/>
                <a:gd name="connsiteX3" fmla="*/ 78003 w 1318782"/>
                <a:gd name="connsiteY3" fmla="*/ 484067 h 484067"/>
                <a:gd name="connsiteX4" fmla="*/ 0 w 1318782"/>
                <a:gd name="connsiteY4" fmla="*/ 226492 h 484067"/>
                <a:gd name="connsiteX0" fmla="*/ 0 w 1533757"/>
                <a:gd name="connsiteY0" fmla="*/ 226492 h 484067"/>
                <a:gd name="connsiteX1" fmla="*/ 1228432 w 1533757"/>
                <a:gd name="connsiteY1" fmla="*/ 0 h 484067"/>
                <a:gd name="connsiteX2" fmla="*/ 1533757 w 1533757"/>
                <a:gd name="connsiteY2" fmla="*/ 102975 h 484067"/>
                <a:gd name="connsiteX3" fmla="*/ 78003 w 1533757"/>
                <a:gd name="connsiteY3" fmla="*/ 484067 h 484067"/>
                <a:gd name="connsiteX4" fmla="*/ 0 w 1533757"/>
                <a:gd name="connsiteY4" fmla="*/ 226492 h 484067"/>
                <a:gd name="connsiteX0" fmla="*/ 0 w 1475012"/>
                <a:gd name="connsiteY0" fmla="*/ 226492 h 484067"/>
                <a:gd name="connsiteX1" fmla="*/ 1228432 w 1475012"/>
                <a:gd name="connsiteY1" fmla="*/ 0 h 484067"/>
                <a:gd name="connsiteX2" fmla="*/ 1475012 w 1475012"/>
                <a:gd name="connsiteY2" fmla="*/ 176115 h 484067"/>
                <a:gd name="connsiteX3" fmla="*/ 78003 w 1475012"/>
                <a:gd name="connsiteY3" fmla="*/ 484067 h 484067"/>
                <a:gd name="connsiteX4" fmla="*/ 0 w 1475012"/>
                <a:gd name="connsiteY4" fmla="*/ 226492 h 484067"/>
                <a:gd name="connsiteX0" fmla="*/ 0 w 1475012"/>
                <a:gd name="connsiteY0" fmla="*/ 226492 h 372188"/>
                <a:gd name="connsiteX1" fmla="*/ 1228432 w 1475012"/>
                <a:gd name="connsiteY1" fmla="*/ 0 h 372188"/>
                <a:gd name="connsiteX2" fmla="*/ 1475012 w 1475012"/>
                <a:gd name="connsiteY2" fmla="*/ 176115 h 372188"/>
                <a:gd name="connsiteX3" fmla="*/ 176547 w 1475012"/>
                <a:gd name="connsiteY3" fmla="*/ 372188 h 372188"/>
                <a:gd name="connsiteX4" fmla="*/ 0 w 1475012"/>
                <a:gd name="connsiteY4" fmla="*/ 226492 h 372188"/>
                <a:gd name="connsiteX0" fmla="*/ 0 w 1475012"/>
                <a:gd name="connsiteY0" fmla="*/ 368176 h 513872"/>
                <a:gd name="connsiteX1" fmla="*/ 1199285 w 1475012"/>
                <a:gd name="connsiteY1" fmla="*/ 0 h 513872"/>
                <a:gd name="connsiteX2" fmla="*/ 1475012 w 1475012"/>
                <a:gd name="connsiteY2" fmla="*/ 317799 h 513872"/>
                <a:gd name="connsiteX3" fmla="*/ 176547 w 1475012"/>
                <a:gd name="connsiteY3" fmla="*/ 513872 h 513872"/>
                <a:gd name="connsiteX4" fmla="*/ 0 w 1475012"/>
                <a:gd name="connsiteY4" fmla="*/ 368176 h 513872"/>
                <a:gd name="connsiteX0" fmla="*/ 0 w 1406297"/>
                <a:gd name="connsiteY0" fmla="*/ 407468 h 513872"/>
                <a:gd name="connsiteX1" fmla="*/ 1130570 w 1406297"/>
                <a:gd name="connsiteY1" fmla="*/ 0 h 513872"/>
                <a:gd name="connsiteX2" fmla="*/ 1406297 w 1406297"/>
                <a:gd name="connsiteY2" fmla="*/ 317799 h 513872"/>
                <a:gd name="connsiteX3" fmla="*/ 107832 w 1406297"/>
                <a:gd name="connsiteY3" fmla="*/ 513872 h 513872"/>
                <a:gd name="connsiteX4" fmla="*/ 0 w 1406297"/>
                <a:gd name="connsiteY4" fmla="*/ 407468 h 513872"/>
                <a:gd name="connsiteX0" fmla="*/ 0 w 1448459"/>
                <a:gd name="connsiteY0" fmla="*/ 415542 h 513872"/>
                <a:gd name="connsiteX1" fmla="*/ 1172732 w 1448459"/>
                <a:gd name="connsiteY1" fmla="*/ 0 h 513872"/>
                <a:gd name="connsiteX2" fmla="*/ 1448459 w 1448459"/>
                <a:gd name="connsiteY2" fmla="*/ 317799 h 513872"/>
                <a:gd name="connsiteX3" fmla="*/ 149994 w 1448459"/>
                <a:gd name="connsiteY3" fmla="*/ 513872 h 513872"/>
                <a:gd name="connsiteX4" fmla="*/ 0 w 1448459"/>
                <a:gd name="connsiteY4" fmla="*/ 415542 h 513872"/>
                <a:gd name="connsiteX0" fmla="*/ 130750 w 1579209"/>
                <a:gd name="connsiteY0" fmla="*/ 415542 h 663116"/>
                <a:gd name="connsiteX1" fmla="*/ 1303482 w 1579209"/>
                <a:gd name="connsiteY1" fmla="*/ 0 h 663116"/>
                <a:gd name="connsiteX2" fmla="*/ 1579209 w 1579209"/>
                <a:gd name="connsiteY2" fmla="*/ 317799 h 663116"/>
                <a:gd name="connsiteX3" fmla="*/ 0 w 1579209"/>
                <a:gd name="connsiteY3" fmla="*/ 663116 h 663116"/>
                <a:gd name="connsiteX4" fmla="*/ 130750 w 1579209"/>
                <a:gd name="connsiteY4" fmla="*/ 415542 h 663116"/>
                <a:gd name="connsiteX0" fmla="*/ 130750 w 1303482"/>
                <a:gd name="connsiteY0" fmla="*/ 415542 h 663116"/>
                <a:gd name="connsiteX1" fmla="*/ 1303482 w 1303482"/>
                <a:gd name="connsiteY1" fmla="*/ 0 h 663116"/>
                <a:gd name="connsiteX2" fmla="*/ 1250300 w 1303482"/>
                <a:gd name="connsiteY2" fmla="*/ 180394 h 663116"/>
                <a:gd name="connsiteX3" fmla="*/ 0 w 1303482"/>
                <a:gd name="connsiteY3" fmla="*/ 663116 h 663116"/>
                <a:gd name="connsiteX4" fmla="*/ 130750 w 1303482"/>
                <a:gd name="connsiteY4" fmla="*/ 415542 h 663116"/>
                <a:gd name="connsiteX0" fmla="*/ 129079 w 1303482"/>
                <a:gd name="connsiteY0" fmla="*/ 413845 h 663116"/>
                <a:gd name="connsiteX1" fmla="*/ 1303482 w 1303482"/>
                <a:gd name="connsiteY1" fmla="*/ 0 h 663116"/>
                <a:gd name="connsiteX2" fmla="*/ 1250300 w 1303482"/>
                <a:gd name="connsiteY2" fmla="*/ 180394 h 663116"/>
                <a:gd name="connsiteX3" fmla="*/ 0 w 1303482"/>
                <a:gd name="connsiteY3" fmla="*/ 663116 h 663116"/>
                <a:gd name="connsiteX4" fmla="*/ 129079 w 1303482"/>
                <a:gd name="connsiteY4" fmla="*/ 413845 h 663116"/>
                <a:gd name="connsiteX0" fmla="*/ 129079 w 1303509"/>
                <a:gd name="connsiteY0" fmla="*/ 417213 h 666484"/>
                <a:gd name="connsiteX1" fmla="*/ 1303509 w 1303509"/>
                <a:gd name="connsiteY1" fmla="*/ 0 h 666484"/>
                <a:gd name="connsiteX2" fmla="*/ 1250300 w 1303509"/>
                <a:gd name="connsiteY2" fmla="*/ 183762 h 666484"/>
                <a:gd name="connsiteX3" fmla="*/ 0 w 1303509"/>
                <a:gd name="connsiteY3" fmla="*/ 666484 h 666484"/>
                <a:gd name="connsiteX4" fmla="*/ 129079 w 1303509"/>
                <a:gd name="connsiteY4" fmla="*/ 417213 h 666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509" h="666484">
                  <a:moveTo>
                    <a:pt x="129079" y="417213"/>
                  </a:moveTo>
                  <a:lnTo>
                    <a:pt x="1303509" y="0"/>
                  </a:lnTo>
                  <a:lnTo>
                    <a:pt x="1250300" y="183762"/>
                  </a:lnTo>
                  <a:lnTo>
                    <a:pt x="0" y="666484"/>
                  </a:lnTo>
                  <a:lnTo>
                    <a:pt x="129079" y="417213"/>
                  </a:lnTo>
                  <a:close/>
                </a:path>
              </a:pathLst>
            </a:cu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grpSp>
      <p:grpSp>
        <p:nvGrpSpPr>
          <p:cNvPr id="41" name="Group 40">
            <a:extLst>
              <a:ext uri="{FF2B5EF4-FFF2-40B4-BE49-F238E27FC236}">
                <a16:creationId xmlns:a16="http://schemas.microsoft.com/office/drawing/2014/main" id="{E9D92EF9-7CD5-46F0-A987-36F523A6022D}"/>
              </a:ext>
            </a:extLst>
          </p:cNvPr>
          <p:cNvGrpSpPr/>
          <p:nvPr/>
        </p:nvGrpSpPr>
        <p:grpSpPr>
          <a:xfrm>
            <a:off x="3458738" y="3411615"/>
            <a:ext cx="2646614" cy="1007376"/>
            <a:chOff x="4496108" y="4645196"/>
            <a:chExt cx="3528818" cy="1343167"/>
          </a:xfrm>
        </p:grpSpPr>
        <p:sp>
          <p:nvSpPr>
            <p:cNvPr id="42" name="TextBox 41">
              <a:extLst>
                <a:ext uri="{FF2B5EF4-FFF2-40B4-BE49-F238E27FC236}">
                  <a16:creationId xmlns:a16="http://schemas.microsoft.com/office/drawing/2014/main" id="{C63BB641-6508-4589-9306-C389A4A71AB5}"/>
                </a:ext>
              </a:extLst>
            </p:cNvPr>
            <p:cNvSpPr txBox="1"/>
            <p:nvPr/>
          </p:nvSpPr>
          <p:spPr>
            <a:xfrm>
              <a:off x="5222224" y="4645196"/>
              <a:ext cx="1735890" cy="410369"/>
            </a:xfrm>
            <a:prstGeom prst="rect">
              <a:avLst/>
            </a:prstGeom>
            <a:noFill/>
          </p:spPr>
          <p:txBody>
            <a:bodyPr wrap="square" rtlCol="0">
              <a:spAutoFit/>
            </a:bodyPr>
            <a:lstStyle/>
            <a:p>
              <a:pPr algn="ctr" defTabSz="342900"/>
              <a:r>
                <a:rPr lang="en-GB" sz="1400" dirty="0">
                  <a:solidFill>
                    <a:srgbClr val="6EB2E3"/>
                  </a:solidFill>
                  <a:latin typeface="Century Gothic" panose="020B0502020202020204" pitchFamily="34" charset="0"/>
                </a:rPr>
                <a:t>Skills</a:t>
              </a:r>
              <a:endParaRPr lang="en-GB" sz="1350" dirty="0">
                <a:solidFill>
                  <a:srgbClr val="6EB2E3"/>
                </a:solidFill>
                <a:latin typeface="Century Gothic" panose="020B0502020202020204" pitchFamily="34" charset="0"/>
              </a:endParaRPr>
            </a:p>
          </p:txBody>
        </p:sp>
        <p:sp>
          <p:nvSpPr>
            <p:cNvPr id="43" name="TextBox 42">
              <a:extLst>
                <a:ext uri="{FF2B5EF4-FFF2-40B4-BE49-F238E27FC236}">
                  <a16:creationId xmlns:a16="http://schemas.microsoft.com/office/drawing/2014/main" id="{24FF9E9D-1910-4CB0-A445-6C3A6C646962}"/>
                </a:ext>
              </a:extLst>
            </p:cNvPr>
            <p:cNvSpPr txBox="1"/>
            <p:nvPr/>
          </p:nvSpPr>
          <p:spPr>
            <a:xfrm>
              <a:off x="4496108" y="4941924"/>
              <a:ext cx="3528818" cy="1046439"/>
            </a:xfrm>
            <a:prstGeom prst="rect">
              <a:avLst/>
            </a:prstGeom>
            <a:noFill/>
          </p:spPr>
          <p:txBody>
            <a:bodyPr wrap="square" rtlCol="0">
              <a:spAutoFit/>
            </a:bodyPr>
            <a:lstStyle/>
            <a:p>
              <a:pPr defTabSz="342900">
                <a:buClr>
                  <a:srgbClr val="8DC63F"/>
                </a:buClr>
              </a:pPr>
              <a:r>
                <a:rPr lang="en-GB" sz="900" dirty="0">
                  <a:solidFill>
                    <a:prstClr val="black"/>
                  </a:solidFill>
                  <a:latin typeface="Calibri" panose="020F0502020204030204"/>
                </a:rPr>
                <a:t>By applying the knowledge gained in your work, you will be able to demonstrate your skills/competencies via written case study, observations, discussion and witness testimony. This evidence will form your portfolio</a:t>
              </a:r>
            </a:p>
          </p:txBody>
        </p:sp>
      </p:grpSp>
      <p:grpSp>
        <p:nvGrpSpPr>
          <p:cNvPr id="44" name="Group 43">
            <a:extLst>
              <a:ext uri="{FF2B5EF4-FFF2-40B4-BE49-F238E27FC236}">
                <a16:creationId xmlns:a16="http://schemas.microsoft.com/office/drawing/2014/main" id="{9D450183-2174-4A4C-BF38-3A0DE984F4BB}"/>
              </a:ext>
            </a:extLst>
          </p:cNvPr>
          <p:cNvGrpSpPr/>
          <p:nvPr/>
        </p:nvGrpSpPr>
        <p:grpSpPr>
          <a:xfrm>
            <a:off x="6328147" y="2154347"/>
            <a:ext cx="1602782" cy="1220185"/>
            <a:chOff x="4654282" y="2787227"/>
            <a:chExt cx="2794820" cy="2127673"/>
          </a:xfrm>
        </p:grpSpPr>
        <p:sp>
          <p:nvSpPr>
            <p:cNvPr id="45" name="Freeform: Shape 44">
              <a:extLst>
                <a:ext uri="{FF2B5EF4-FFF2-40B4-BE49-F238E27FC236}">
                  <a16:creationId xmlns:a16="http://schemas.microsoft.com/office/drawing/2014/main" id="{012E688F-CE51-47C8-909D-E91A78E3883A}"/>
                </a:ext>
              </a:extLst>
            </p:cNvPr>
            <p:cNvSpPr/>
            <p:nvPr/>
          </p:nvSpPr>
          <p:spPr>
            <a:xfrm>
              <a:off x="6096000" y="3429000"/>
              <a:ext cx="1133475" cy="1485900"/>
            </a:xfrm>
            <a:custGeom>
              <a:avLst/>
              <a:gdLst>
                <a:gd name="connsiteX0" fmla="*/ 0 w 1133475"/>
                <a:gd name="connsiteY0" fmla="*/ 0 h 1485900"/>
                <a:gd name="connsiteX1" fmla="*/ 1133475 w 1133475"/>
                <a:gd name="connsiteY1" fmla="*/ 0 h 1485900"/>
                <a:gd name="connsiteX2" fmla="*/ 1133475 w 1133475"/>
                <a:gd name="connsiteY2" fmla="*/ 933451 h 1485900"/>
                <a:gd name="connsiteX3" fmla="*/ 0 w 1133475"/>
                <a:gd name="connsiteY3" fmla="*/ 1485900 h 1485900"/>
                <a:gd name="connsiteX4" fmla="*/ 0 w 1133475"/>
                <a:gd name="connsiteY4" fmla="*/ 1485900 h 148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75" h="1485900">
                  <a:moveTo>
                    <a:pt x="0" y="0"/>
                  </a:moveTo>
                  <a:lnTo>
                    <a:pt x="1133475" y="0"/>
                  </a:lnTo>
                  <a:lnTo>
                    <a:pt x="1133475" y="933451"/>
                  </a:lnTo>
                  <a:lnTo>
                    <a:pt x="0" y="1485900"/>
                  </a:lnTo>
                  <a:lnTo>
                    <a:pt x="0" y="1485900"/>
                  </a:lnTo>
                  <a:close/>
                </a:path>
              </a:pathLst>
            </a:custGeom>
            <a:solidFill>
              <a:srgbClr val="B8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sp>
          <p:nvSpPr>
            <p:cNvPr id="46" name="Freeform: Shape 45">
              <a:extLst>
                <a:ext uri="{FF2B5EF4-FFF2-40B4-BE49-F238E27FC236}">
                  <a16:creationId xmlns:a16="http://schemas.microsoft.com/office/drawing/2014/main" id="{97073472-67F4-4ED6-ADD3-84C0DCBA6C34}"/>
                </a:ext>
              </a:extLst>
            </p:cNvPr>
            <p:cNvSpPr/>
            <p:nvPr/>
          </p:nvSpPr>
          <p:spPr>
            <a:xfrm>
              <a:off x="4962525" y="3429000"/>
              <a:ext cx="1133475" cy="1485900"/>
            </a:xfrm>
            <a:custGeom>
              <a:avLst/>
              <a:gdLst>
                <a:gd name="connsiteX0" fmla="*/ 0 w 1133475"/>
                <a:gd name="connsiteY0" fmla="*/ 0 h 1485900"/>
                <a:gd name="connsiteX1" fmla="*/ 1133475 w 1133475"/>
                <a:gd name="connsiteY1" fmla="*/ 0 h 1485900"/>
                <a:gd name="connsiteX2" fmla="*/ 1133475 w 1133475"/>
                <a:gd name="connsiteY2" fmla="*/ 1485900 h 1485900"/>
                <a:gd name="connsiteX3" fmla="*/ 1133473 w 1133475"/>
                <a:gd name="connsiteY3" fmla="*/ 1485900 h 1485900"/>
                <a:gd name="connsiteX4" fmla="*/ 0 w 1133475"/>
                <a:gd name="connsiteY4" fmla="*/ 933452 h 148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75" h="1485900">
                  <a:moveTo>
                    <a:pt x="0" y="0"/>
                  </a:moveTo>
                  <a:lnTo>
                    <a:pt x="1133475" y="0"/>
                  </a:lnTo>
                  <a:lnTo>
                    <a:pt x="1133475" y="1485900"/>
                  </a:lnTo>
                  <a:lnTo>
                    <a:pt x="1133473" y="1485900"/>
                  </a:lnTo>
                  <a:lnTo>
                    <a:pt x="0" y="933452"/>
                  </a:lnTo>
                  <a:close/>
                </a:path>
              </a:pathLst>
            </a:custGeom>
            <a:solidFill>
              <a:srgbClr val="E63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sp>
          <p:nvSpPr>
            <p:cNvPr id="47" name="Isosceles Triangle 46">
              <a:extLst>
                <a:ext uri="{FF2B5EF4-FFF2-40B4-BE49-F238E27FC236}">
                  <a16:creationId xmlns:a16="http://schemas.microsoft.com/office/drawing/2014/main" id="{AD7C68D3-D9D7-43B3-B785-4F0D11FE3BF1}"/>
                </a:ext>
              </a:extLst>
            </p:cNvPr>
            <p:cNvSpPr/>
            <p:nvPr/>
          </p:nvSpPr>
          <p:spPr>
            <a:xfrm rot="16200000">
              <a:off x="5000625" y="2862262"/>
              <a:ext cx="1062039" cy="1133476"/>
            </a:xfrm>
            <a:prstGeom prst="triangle">
              <a:avLst/>
            </a:prstGeom>
            <a:solidFill>
              <a:srgbClr val="B8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sp>
          <p:nvSpPr>
            <p:cNvPr id="48" name="Isosceles Triangle 47">
              <a:extLst>
                <a:ext uri="{FF2B5EF4-FFF2-40B4-BE49-F238E27FC236}">
                  <a16:creationId xmlns:a16="http://schemas.microsoft.com/office/drawing/2014/main" id="{142550D3-1AE5-4B71-B1E3-B6CE3D0EAF60}"/>
                </a:ext>
              </a:extLst>
            </p:cNvPr>
            <p:cNvSpPr/>
            <p:nvPr/>
          </p:nvSpPr>
          <p:spPr>
            <a:xfrm rot="5400000" flipH="1">
              <a:off x="6134102" y="2862262"/>
              <a:ext cx="1062039" cy="1133476"/>
            </a:xfrm>
            <a:prstGeom prst="triangle">
              <a:avLst/>
            </a:prstGeom>
            <a:solidFill>
              <a:srgbClr val="E63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sp>
          <p:nvSpPr>
            <p:cNvPr id="49" name="Rectangle 18">
              <a:extLst>
                <a:ext uri="{FF2B5EF4-FFF2-40B4-BE49-F238E27FC236}">
                  <a16:creationId xmlns:a16="http://schemas.microsoft.com/office/drawing/2014/main" id="{CB4860E2-6DB2-4B7A-806B-DA1EDE7FB0AA}"/>
                </a:ext>
              </a:extLst>
            </p:cNvPr>
            <p:cNvSpPr/>
            <p:nvPr/>
          </p:nvSpPr>
          <p:spPr>
            <a:xfrm>
              <a:off x="6105526" y="3426620"/>
              <a:ext cx="1323974" cy="802480"/>
            </a:xfrm>
            <a:custGeom>
              <a:avLst/>
              <a:gdLst>
                <a:gd name="connsiteX0" fmla="*/ 0 w 1571624"/>
                <a:gd name="connsiteY0" fmla="*/ 0 h 297655"/>
                <a:gd name="connsiteX1" fmla="*/ 1571624 w 1571624"/>
                <a:gd name="connsiteY1" fmla="*/ 0 h 297655"/>
                <a:gd name="connsiteX2" fmla="*/ 1571624 w 1571624"/>
                <a:gd name="connsiteY2" fmla="*/ 297655 h 297655"/>
                <a:gd name="connsiteX3" fmla="*/ 0 w 1571624"/>
                <a:gd name="connsiteY3" fmla="*/ 297655 h 297655"/>
                <a:gd name="connsiteX4" fmla="*/ 0 w 1571624"/>
                <a:gd name="connsiteY4" fmla="*/ 0 h 297655"/>
                <a:gd name="connsiteX0" fmla="*/ 0 w 1571624"/>
                <a:gd name="connsiteY0" fmla="*/ 514350 h 812005"/>
                <a:gd name="connsiteX1" fmla="*/ 1123949 w 1571624"/>
                <a:gd name="connsiteY1" fmla="*/ 0 h 812005"/>
                <a:gd name="connsiteX2" fmla="*/ 1571624 w 1571624"/>
                <a:gd name="connsiteY2" fmla="*/ 812005 h 812005"/>
                <a:gd name="connsiteX3" fmla="*/ 0 w 1571624"/>
                <a:gd name="connsiteY3" fmla="*/ 812005 h 812005"/>
                <a:gd name="connsiteX4" fmla="*/ 0 w 1571624"/>
                <a:gd name="connsiteY4" fmla="*/ 514350 h 812005"/>
                <a:gd name="connsiteX0" fmla="*/ 0 w 1276349"/>
                <a:gd name="connsiteY0" fmla="*/ 514350 h 812005"/>
                <a:gd name="connsiteX1" fmla="*/ 1123949 w 1276349"/>
                <a:gd name="connsiteY1" fmla="*/ 0 h 812005"/>
                <a:gd name="connsiteX2" fmla="*/ 1276349 w 1276349"/>
                <a:gd name="connsiteY2" fmla="*/ 288130 h 812005"/>
                <a:gd name="connsiteX3" fmla="*/ 0 w 1276349"/>
                <a:gd name="connsiteY3" fmla="*/ 812005 h 812005"/>
                <a:gd name="connsiteX4" fmla="*/ 0 w 1276349"/>
                <a:gd name="connsiteY4" fmla="*/ 514350 h 812005"/>
                <a:gd name="connsiteX0" fmla="*/ 0 w 1276349"/>
                <a:gd name="connsiteY0" fmla="*/ 514350 h 783430"/>
                <a:gd name="connsiteX1" fmla="*/ 1123949 w 1276349"/>
                <a:gd name="connsiteY1" fmla="*/ 0 h 783430"/>
                <a:gd name="connsiteX2" fmla="*/ 1276349 w 1276349"/>
                <a:gd name="connsiteY2" fmla="*/ 288130 h 783430"/>
                <a:gd name="connsiteX3" fmla="*/ 152400 w 1276349"/>
                <a:gd name="connsiteY3" fmla="*/ 783430 h 783430"/>
                <a:gd name="connsiteX4" fmla="*/ 0 w 1276349"/>
                <a:gd name="connsiteY4" fmla="*/ 514350 h 783430"/>
                <a:gd name="connsiteX0" fmla="*/ 0 w 1276349"/>
                <a:gd name="connsiteY0" fmla="*/ 533400 h 802480"/>
                <a:gd name="connsiteX1" fmla="*/ 1123949 w 1276349"/>
                <a:gd name="connsiteY1" fmla="*/ 0 h 802480"/>
                <a:gd name="connsiteX2" fmla="*/ 1276349 w 1276349"/>
                <a:gd name="connsiteY2" fmla="*/ 307180 h 802480"/>
                <a:gd name="connsiteX3" fmla="*/ 152400 w 1276349"/>
                <a:gd name="connsiteY3" fmla="*/ 802480 h 802480"/>
                <a:gd name="connsiteX4" fmla="*/ 0 w 1276349"/>
                <a:gd name="connsiteY4" fmla="*/ 533400 h 802480"/>
                <a:gd name="connsiteX0" fmla="*/ 0 w 1323974"/>
                <a:gd name="connsiteY0" fmla="*/ 533400 h 802480"/>
                <a:gd name="connsiteX1" fmla="*/ 1123949 w 1323974"/>
                <a:gd name="connsiteY1" fmla="*/ 0 h 802480"/>
                <a:gd name="connsiteX2" fmla="*/ 1323974 w 1323974"/>
                <a:gd name="connsiteY2" fmla="*/ 250030 h 802480"/>
                <a:gd name="connsiteX3" fmla="*/ 152400 w 1323974"/>
                <a:gd name="connsiteY3" fmla="*/ 802480 h 802480"/>
                <a:gd name="connsiteX4" fmla="*/ 0 w 1323974"/>
                <a:gd name="connsiteY4" fmla="*/ 533400 h 80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974" h="802480">
                  <a:moveTo>
                    <a:pt x="0" y="533400"/>
                  </a:moveTo>
                  <a:lnTo>
                    <a:pt x="1123949" y="0"/>
                  </a:lnTo>
                  <a:lnTo>
                    <a:pt x="1323974" y="250030"/>
                  </a:lnTo>
                  <a:lnTo>
                    <a:pt x="152400" y="802480"/>
                  </a:lnTo>
                  <a:lnTo>
                    <a:pt x="0" y="533400"/>
                  </a:lnTo>
                  <a:close/>
                </a:path>
              </a:pathLst>
            </a:custGeom>
            <a:solidFill>
              <a:srgbClr val="FF6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sp>
          <p:nvSpPr>
            <p:cNvPr id="50" name="Rectangle 18">
              <a:extLst>
                <a:ext uri="{FF2B5EF4-FFF2-40B4-BE49-F238E27FC236}">
                  <a16:creationId xmlns:a16="http://schemas.microsoft.com/office/drawing/2014/main" id="{37761DFD-82E9-4B36-8639-E938D99BBF72}"/>
                </a:ext>
              </a:extLst>
            </p:cNvPr>
            <p:cNvSpPr/>
            <p:nvPr/>
          </p:nvSpPr>
          <p:spPr>
            <a:xfrm rot="3040705">
              <a:off x="4828806" y="3448115"/>
              <a:ext cx="1311571" cy="809849"/>
            </a:xfrm>
            <a:custGeom>
              <a:avLst/>
              <a:gdLst>
                <a:gd name="connsiteX0" fmla="*/ 0 w 1571624"/>
                <a:gd name="connsiteY0" fmla="*/ 0 h 297655"/>
                <a:gd name="connsiteX1" fmla="*/ 1571624 w 1571624"/>
                <a:gd name="connsiteY1" fmla="*/ 0 h 297655"/>
                <a:gd name="connsiteX2" fmla="*/ 1571624 w 1571624"/>
                <a:gd name="connsiteY2" fmla="*/ 297655 h 297655"/>
                <a:gd name="connsiteX3" fmla="*/ 0 w 1571624"/>
                <a:gd name="connsiteY3" fmla="*/ 297655 h 297655"/>
                <a:gd name="connsiteX4" fmla="*/ 0 w 1571624"/>
                <a:gd name="connsiteY4" fmla="*/ 0 h 297655"/>
                <a:gd name="connsiteX0" fmla="*/ 0 w 1571624"/>
                <a:gd name="connsiteY0" fmla="*/ 514350 h 812005"/>
                <a:gd name="connsiteX1" fmla="*/ 1123949 w 1571624"/>
                <a:gd name="connsiteY1" fmla="*/ 0 h 812005"/>
                <a:gd name="connsiteX2" fmla="*/ 1571624 w 1571624"/>
                <a:gd name="connsiteY2" fmla="*/ 812005 h 812005"/>
                <a:gd name="connsiteX3" fmla="*/ 0 w 1571624"/>
                <a:gd name="connsiteY3" fmla="*/ 812005 h 812005"/>
                <a:gd name="connsiteX4" fmla="*/ 0 w 1571624"/>
                <a:gd name="connsiteY4" fmla="*/ 514350 h 812005"/>
                <a:gd name="connsiteX0" fmla="*/ 0 w 1276349"/>
                <a:gd name="connsiteY0" fmla="*/ 514350 h 812005"/>
                <a:gd name="connsiteX1" fmla="*/ 1123949 w 1276349"/>
                <a:gd name="connsiteY1" fmla="*/ 0 h 812005"/>
                <a:gd name="connsiteX2" fmla="*/ 1276349 w 1276349"/>
                <a:gd name="connsiteY2" fmla="*/ 288130 h 812005"/>
                <a:gd name="connsiteX3" fmla="*/ 0 w 1276349"/>
                <a:gd name="connsiteY3" fmla="*/ 812005 h 812005"/>
                <a:gd name="connsiteX4" fmla="*/ 0 w 1276349"/>
                <a:gd name="connsiteY4" fmla="*/ 514350 h 812005"/>
                <a:gd name="connsiteX0" fmla="*/ 0 w 1276349"/>
                <a:gd name="connsiteY0" fmla="*/ 514350 h 783430"/>
                <a:gd name="connsiteX1" fmla="*/ 1123949 w 1276349"/>
                <a:gd name="connsiteY1" fmla="*/ 0 h 783430"/>
                <a:gd name="connsiteX2" fmla="*/ 1276349 w 1276349"/>
                <a:gd name="connsiteY2" fmla="*/ 288130 h 783430"/>
                <a:gd name="connsiteX3" fmla="*/ 152400 w 1276349"/>
                <a:gd name="connsiteY3" fmla="*/ 783430 h 783430"/>
                <a:gd name="connsiteX4" fmla="*/ 0 w 1276349"/>
                <a:gd name="connsiteY4" fmla="*/ 514350 h 783430"/>
                <a:gd name="connsiteX0" fmla="*/ 0 w 1276349"/>
                <a:gd name="connsiteY0" fmla="*/ 533400 h 802480"/>
                <a:gd name="connsiteX1" fmla="*/ 1123949 w 1276349"/>
                <a:gd name="connsiteY1" fmla="*/ 0 h 802480"/>
                <a:gd name="connsiteX2" fmla="*/ 1276349 w 1276349"/>
                <a:gd name="connsiteY2" fmla="*/ 307180 h 802480"/>
                <a:gd name="connsiteX3" fmla="*/ 152400 w 1276349"/>
                <a:gd name="connsiteY3" fmla="*/ 802480 h 802480"/>
                <a:gd name="connsiteX4" fmla="*/ 0 w 1276349"/>
                <a:gd name="connsiteY4" fmla="*/ 533400 h 802480"/>
                <a:gd name="connsiteX0" fmla="*/ 0 w 1323974"/>
                <a:gd name="connsiteY0" fmla="*/ 533400 h 802480"/>
                <a:gd name="connsiteX1" fmla="*/ 1123949 w 1323974"/>
                <a:gd name="connsiteY1" fmla="*/ 0 h 802480"/>
                <a:gd name="connsiteX2" fmla="*/ 1323974 w 1323974"/>
                <a:gd name="connsiteY2" fmla="*/ 250030 h 802480"/>
                <a:gd name="connsiteX3" fmla="*/ 152400 w 1323974"/>
                <a:gd name="connsiteY3" fmla="*/ 802480 h 802480"/>
                <a:gd name="connsiteX4" fmla="*/ 0 w 1323974"/>
                <a:gd name="connsiteY4" fmla="*/ 533400 h 802480"/>
                <a:gd name="connsiteX0" fmla="*/ 0 w 1323974"/>
                <a:gd name="connsiteY0" fmla="*/ 570318 h 839398"/>
                <a:gd name="connsiteX1" fmla="*/ 1018752 w 1323974"/>
                <a:gd name="connsiteY1" fmla="*/ 0 h 839398"/>
                <a:gd name="connsiteX2" fmla="*/ 1323974 w 1323974"/>
                <a:gd name="connsiteY2" fmla="*/ 286948 h 839398"/>
                <a:gd name="connsiteX3" fmla="*/ 152400 w 1323974"/>
                <a:gd name="connsiteY3" fmla="*/ 839398 h 839398"/>
                <a:gd name="connsiteX4" fmla="*/ 0 w 1323974"/>
                <a:gd name="connsiteY4" fmla="*/ 570318 h 839398"/>
                <a:gd name="connsiteX0" fmla="*/ 0 w 1414434"/>
                <a:gd name="connsiteY0" fmla="*/ 545471 h 839398"/>
                <a:gd name="connsiteX1" fmla="*/ 1109212 w 1414434"/>
                <a:gd name="connsiteY1" fmla="*/ 0 h 839398"/>
                <a:gd name="connsiteX2" fmla="*/ 1414434 w 1414434"/>
                <a:gd name="connsiteY2" fmla="*/ 286948 h 839398"/>
                <a:gd name="connsiteX3" fmla="*/ 242860 w 1414434"/>
                <a:gd name="connsiteY3" fmla="*/ 839398 h 839398"/>
                <a:gd name="connsiteX4" fmla="*/ 0 w 1414434"/>
                <a:gd name="connsiteY4" fmla="*/ 545471 h 839398"/>
                <a:gd name="connsiteX0" fmla="*/ 0 w 1297166"/>
                <a:gd name="connsiteY0" fmla="*/ 545471 h 839398"/>
                <a:gd name="connsiteX1" fmla="*/ 1109212 w 1297166"/>
                <a:gd name="connsiteY1" fmla="*/ 0 h 839398"/>
                <a:gd name="connsiteX2" fmla="*/ 1297166 w 1297166"/>
                <a:gd name="connsiteY2" fmla="*/ 264766 h 839398"/>
                <a:gd name="connsiteX3" fmla="*/ 242860 w 1297166"/>
                <a:gd name="connsiteY3" fmla="*/ 839398 h 839398"/>
                <a:gd name="connsiteX4" fmla="*/ 0 w 1297166"/>
                <a:gd name="connsiteY4" fmla="*/ 545471 h 839398"/>
                <a:gd name="connsiteX0" fmla="*/ 0 w 1297166"/>
                <a:gd name="connsiteY0" fmla="*/ 545471 h 809849"/>
                <a:gd name="connsiteX1" fmla="*/ 1109212 w 1297166"/>
                <a:gd name="connsiteY1" fmla="*/ 0 h 809849"/>
                <a:gd name="connsiteX2" fmla="*/ 1297166 w 1297166"/>
                <a:gd name="connsiteY2" fmla="*/ 264766 h 809849"/>
                <a:gd name="connsiteX3" fmla="*/ 131627 w 1297166"/>
                <a:gd name="connsiteY3" fmla="*/ 809849 h 809849"/>
                <a:gd name="connsiteX4" fmla="*/ 0 w 1297166"/>
                <a:gd name="connsiteY4" fmla="*/ 545471 h 809849"/>
                <a:gd name="connsiteX0" fmla="*/ 0 w 1303202"/>
                <a:gd name="connsiteY0" fmla="*/ 552840 h 809849"/>
                <a:gd name="connsiteX1" fmla="*/ 1115248 w 1303202"/>
                <a:gd name="connsiteY1" fmla="*/ 0 h 809849"/>
                <a:gd name="connsiteX2" fmla="*/ 1303202 w 1303202"/>
                <a:gd name="connsiteY2" fmla="*/ 264766 h 809849"/>
                <a:gd name="connsiteX3" fmla="*/ 137663 w 1303202"/>
                <a:gd name="connsiteY3" fmla="*/ 809849 h 809849"/>
                <a:gd name="connsiteX4" fmla="*/ 0 w 1303202"/>
                <a:gd name="connsiteY4" fmla="*/ 552840 h 809849"/>
                <a:gd name="connsiteX0" fmla="*/ 0 w 1311571"/>
                <a:gd name="connsiteY0" fmla="*/ 536752 h 809849"/>
                <a:gd name="connsiteX1" fmla="*/ 1123617 w 1311571"/>
                <a:gd name="connsiteY1" fmla="*/ 0 h 809849"/>
                <a:gd name="connsiteX2" fmla="*/ 1311571 w 1311571"/>
                <a:gd name="connsiteY2" fmla="*/ 264766 h 809849"/>
                <a:gd name="connsiteX3" fmla="*/ 146032 w 1311571"/>
                <a:gd name="connsiteY3" fmla="*/ 809849 h 809849"/>
                <a:gd name="connsiteX4" fmla="*/ 0 w 1311571"/>
                <a:gd name="connsiteY4" fmla="*/ 536752 h 809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571" h="809849">
                  <a:moveTo>
                    <a:pt x="0" y="536752"/>
                  </a:moveTo>
                  <a:lnTo>
                    <a:pt x="1123617" y="0"/>
                  </a:lnTo>
                  <a:lnTo>
                    <a:pt x="1311571" y="264766"/>
                  </a:lnTo>
                  <a:lnTo>
                    <a:pt x="146032" y="809849"/>
                  </a:lnTo>
                  <a:lnTo>
                    <a:pt x="0" y="536752"/>
                  </a:lnTo>
                  <a:close/>
                </a:path>
              </a:pathLst>
            </a:custGeom>
            <a:solidFill>
              <a:srgbClr val="FF6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sp>
          <p:nvSpPr>
            <p:cNvPr id="51" name="Rectangle 18">
              <a:extLst>
                <a:ext uri="{FF2B5EF4-FFF2-40B4-BE49-F238E27FC236}">
                  <a16:creationId xmlns:a16="http://schemas.microsoft.com/office/drawing/2014/main" id="{7EA5CAF3-8A68-4745-97CE-AC111339B261}"/>
                </a:ext>
              </a:extLst>
            </p:cNvPr>
            <p:cNvSpPr/>
            <p:nvPr/>
          </p:nvSpPr>
          <p:spPr>
            <a:xfrm rot="9911474">
              <a:off x="4654282" y="2937926"/>
              <a:ext cx="1479008" cy="372188"/>
            </a:xfrm>
            <a:custGeom>
              <a:avLst/>
              <a:gdLst>
                <a:gd name="connsiteX0" fmla="*/ 0 w 1571624"/>
                <a:gd name="connsiteY0" fmla="*/ 0 h 297655"/>
                <a:gd name="connsiteX1" fmla="*/ 1571624 w 1571624"/>
                <a:gd name="connsiteY1" fmla="*/ 0 h 297655"/>
                <a:gd name="connsiteX2" fmla="*/ 1571624 w 1571624"/>
                <a:gd name="connsiteY2" fmla="*/ 297655 h 297655"/>
                <a:gd name="connsiteX3" fmla="*/ 0 w 1571624"/>
                <a:gd name="connsiteY3" fmla="*/ 297655 h 297655"/>
                <a:gd name="connsiteX4" fmla="*/ 0 w 1571624"/>
                <a:gd name="connsiteY4" fmla="*/ 0 h 297655"/>
                <a:gd name="connsiteX0" fmla="*/ 0 w 1571624"/>
                <a:gd name="connsiteY0" fmla="*/ 514350 h 812005"/>
                <a:gd name="connsiteX1" fmla="*/ 1123949 w 1571624"/>
                <a:gd name="connsiteY1" fmla="*/ 0 h 812005"/>
                <a:gd name="connsiteX2" fmla="*/ 1571624 w 1571624"/>
                <a:gd name="connsiteY2" fmla="*/ 812005 h 812005"/>
                <a:gd name="connsiteX3" fmla="*/ 0 w 1571624"/>
                <a:gd name="connsiteY3" fmla="*/ 812005 h 812005"/>
                <a:gd name="connsiteX4" fmla="*/ 0 w 1571624"/>
                <a:gd name="connsiteY4" fmla="*/ 514350 h 812005"/>
                <a:gd name="connsiteX0" fmla="*/ 0 w 1276349"/>
                <a:gd name="connsiteY0" fmla="*/ 514350 h 812005"/>
                <a:gd name="connsiteX1" fmla="*/ 1123949 w 1276349"/>
                <a:gd name="connsiteY1" fmla="*/ 0 h 812005"/>
                <a:gd name="connsiteX2" fmla="*/ 1276349 w 1276349"/>
                <a:gd name="connsiteY2" fmla="*/ 288130 h 812005"/>
                <a:gd name="connsiteX3" fmla="*/ 0 w 1276349"/>
                <a:gd name="connsiteY3" fmla="*/ 812005 h 812005"/>
                <a:gd name="connsiteX4" fmla="*/ 0 w 1276349"/>
                <a:gd name="connsiteY4" fmla="*/ 514350 h 812005"/>
                <a:gd name="connsiteX0" fmla="*/ 0 w 1276349"/>
                <a:gd name="connsiteY0" fmla="*/ 514350 h 783430"/>
                <a:gd name="connsiteX1" fmla="*/ 1123949 w 1276349"/>
                <a:gd name="connsiteY1" fmla="*/ 0 h 783430"/>
                <a:gd name="connsiteX2" fmla="*/ 1276349 w 1276349"/>
                <a:gd name="connsiteY2" fmla="*/ 288130 h 783430"/>
                <a:gd name="connsiteX3" fmla="*/ 152400 w 1276349"/>
                <a:gd name="connsiteY3" fmla="*/ 783430 h 783430"/>
                <a:gd name="connsiteX4" fmla="*/ 0 w 1276349"/>
                <a:gd name="connsiteY4" fmla="*/ 514350 h 783430"/>
                <a:gd name="connsiteX0" fmla="*/ 0 w 1276349"/>
                <a:gd name="connsiteY0" fmla="*/ 533400 h 802480"/>
                <a:gd name="connsiteX1" fmla="*/ 1123949 w 1276349"/>
                <a:gd name="connsiteY1" fmla="*/ 0 h 802480"/>
                <a:gd name="connsiteX2" fmla="*/ 1276349 w 1276349"/>
                <a:gd name="connsiteY2" fmla="*/ 307180 h 802480"/>
                <a:gd name="connsiteX3" fmla="*/ 152400 w 1276349"/>
                <a:gd name="connsiteY3" fmla="*/ 802480 h 802480"/>
                <a:gd name="connsiteX4" fmla="*/ 0 w 1276349"/>
                <a:gd name="connsiteY4" fmla="*/ 533400 h 802480"/>
                <a:gd name="connsiteX0" fmla="*/ 0 w 1323974"/>
                <a:gd name="connsiteY0" fmla="*/ 533400 h 802480"/>
                <a:gd name="connsiteX1" fmla="*/ 1123949 w 1323974"/>
                <a:gd name="connsiteY1" fmla="*/ 0 h 802480"/>
                <a:gd name="connsiteX2" fmla="*/ 1323974 w 1323974"/>
                <a:gd name="connsiteY2" fmla="*/ 250030 h 802480"/>
                <a:gd name="connsiteX3" fmla="*/ 152400 w 1323974"/>
                <a:gd name="connsiteY3" fmla="*/ 802480 h 802480"/>
                <a:gd name="connsiteX4" fmla="*/ 0 w 1323974"/>
                <a:gd name="connsiteY4" fmla="*/ 533400 h 802480"/>
                <a:gd name="connsiteX0" fmla="*/ 0 w 1323974"/>
                <a:gd name="connsiteY0" fmla="*/ 570318 h 839398"/>
                <a:gd name="connsiteX1" fmla="*/ 1018752 w 1323974"/>
                <a:gd name="connsiteY1" fmla="*/ 0 h 839398"/>
                <a:gd name="connsiteX2" fmla="*/ 1323974 w 1323974"/>
                <a:gd name="connsiteY2" fmla="*/ 286948 h 839398"/>
                <a:gd name="connsiteX3" fmla="*/ 152400 w 1323974"/>
                <a:gd name="connsiteY3" fmla="*/ 839398 h 839398"/>
                <a:gd name="connsiteX4" fmla="*/ 0 w 1323974"/>
                <a:gd name="connsiteY4" fmla="*/ 570318 h 839398"/>
                <a:gd name="connsiteX0" fmla="*/ 0 w 1414434"/>
                <a:gd name="connsiteY0" fmla="*/ 545471 h 839398"/>
                <a:gd name="connsiteX1" fmla="*/ 1109212 w 1414434"/>
                <a:gd name="connsiteY1" fmla="*/ 0 h 839398"/>
                <a:gd name="connsiteX2" fmla="*/ 1414434 w 1414434"/>
                <a:gd name="connsiteY2" fmla="*/ 286948 h 839398"/>
                <a:gd name="connsiteX3" fmla="*/ 242860 w 1414434"/>
                <a:gd name="connsiteY3" fmla="*/ 839398 h 839398"/>
                <a:gd name="connsiteX4" fmla="*/ 0 w 1414434"/>
                <a:gd name="connsiteY4" fmla="*/ 545471 h 839398"/>
                <a:gd name="connsiteX0" fmla="*/ 0 w 1297166"/>
                <a:gd name="connsiteY0" fmla="*/ 545471 h 839398"/>
                <a:gd name="connsiteX1" fmla="*/ 1109212 w 1297166"/>
                <a:gd name="connsiteY1" fmla="*/ 0 h 839398"/>
                <a:gd name="connsiteX2" fmla="*/ 1297166 w 1297166"/>
                <a:gd name="connsiteY2" fmla="*/ 264766 h 839398"/>
                <a:gd name="connsiteX3" fmla="*/ 242860 w 1297166"/>
                <a:gd name="connsiteY3" fmla="*/ 839398 h 839398"/>
                <a:gd name="connsiteX4" fmla="*/ 0 w 1297166"/>
                <a:gd name="connsiteY4" fmla="*/ 545471 h 839398"/>
                <a:gd name="connsiteX0" fmla="*/ 0 w 1297166"/>
                <a:gd name="connsiteY0" fmla="*/ 545471 h 809849"/>
                <a:gd name="connsiteX1" fmla="*/ 1109212 w 1297166"/>
                <a:gd name="connsiteY1" fmla="*/ 0 h 809849"/>
                <a:gd name="connsiteX2" fmla="*/ 1297166 w 1297166"/>
                <a:gd name="connsiteY2" fmla="*/ 264766 h 809849"/>
                <a:gd name="connsiteX3" fmla="*/ 131627 w 1297166"/>
                <a:gd name="connsiteY3" fmla="*/ 809849 h 809849"/>
                <a:gd name="connsiteX4" fmla="*/ 0 w 1297166"/>
                <a:gd name="connsiteY4" fmla="*/ 545471 h 809849"/>
                <a:gd name="connsiteX0" fmla="*/ 0 w 1303202"/>
                <a:gd name="connsiteY0" fmla="*/ 552840 h 809849"/>
                <a:gd name="connsiteX1" fmla="*/ 1115248 w 1303202"/>
                <a:gd name="connsiteY1" fmla="*/ 0 h 809849"/>
                <a:gd name="connsiteX2" fmla="*/ 1303202 w 1303202"/>
                <a:gd name="connsiteY2" fmla="*/ 264766 h 809849"/>
                <a:gd name="connsiteX3" fmla="*/ 137663 w 1303202"/>
                <a:gd name="connsiteY3" fmla="*/ 809849 h 809849"/>
                <a:gd name="connsiteX4" fmla="*/ 0 w 1303202"/>
                <a:gd name="connsiteY4" fmla="*/ 552840 h 809849"/>
                <a:gd name="connsiteX0" fmla="*/ 0 w 1311571"/>
                <a:gd name="connsiteY0" fmla="*/ 536752 h 809849"/>
                <a:gd name="connsiteX1" fmla="*/ 1123617 w 1311571"/>
                <a:gd name="connsiteY1" fmla="*/ 0 h 809849"/>
                <a:gd name="connsiteX2" fmla="*/ 1311571 w 1311571"/>
                <a:gd name="connsiteY2" fmla="*/ 264766 h 809849"/>
                <a:gd name="connsiteX3" fmla="*/ 146032 w 1311571"/>
                <a:gd name="connsiteY3" fmla="*/ 809849 h 809849"/>
                <a:gd name="connsiteX4" fmla="*/ 0 w 1311571"/>
                <a:gd name="connsiteY4" fmla="*/ 536752 h 809849"/>
                <a:gd name="connsiteX0" fmla="*/ 0 w 1380792"/>
                <a:gd name="connsiteY0" fmla="*/ 230273 h 809849"/>
                <a:gd name="connsiteX1" fmla="*/ 1192838 w 1380792"/>
                <a:gd name="connsiteY1" fmla="*/ 0 h 809849"/>
                <a:gd name="connsiteX2" fmla="*/ 1380792 w 1380792"/>
                <a:gd name="connsiteY2" fmla="*/ 264766 h 809849"/>
                <a:gd name="connsiteX3" fmla="*/ 215253 w 1380792"/>
                <a:gd name="connsiteY3" fmla="*/ 809849 h 809849"/>
                <a:gd name="connsiteX4" fmla="*/ 0 w 1380792"/>
                <a:gd name="connsiteY4" fmla="*/ 230273 h 809849"/>
                <a:gd name="connsiteX0" fmla="*/ 0 w 1380792"/>
                <a:gd name="connsiteY0" fmla="*/ 230273 h 432067"/>
                <a:gd name="connsiteX1" fmla="*/ 1192838 w 1380792"/>
                <a:gd name="connsiteY1" fmla="*/ 0 h 432067"/>
                <a:gd name="connsiteX2" fmla="*/ 1380792 w 1380792"/>
                <a:gd name="connsiteY2" fmla="*/ 264766 h 432067"/>
                <a:gd name="connsiteX3" fmla="*/ 53341 w 1380792"/>
                <a:gd name="connsiteY3" fmla="*/ 432067 h 432067"/>
                <a:gd name="connsiteX4" fmla="*/ 0 w 1380792"/>
                <a:gd name="connsiteY4" fmla="*/ 230273 h 432067"/>
                <a:gd name="connsiteX0" fmla="*/ 0 w 1239110"/>
                <a:gd name="connsiteY0" fmla="*/ 230273 h 432067"/>
                <a:gd name="connsiteX1" fmla="*/ 1192838 w 1239110"/>
                <a:gd name="connsiteY1" fmla="*/ 0 h 432067"/>
                <a:gd name="connsiteX2" fmla="*/ 1239110 w 1239110"/>
                <a:gd name="connsiteY2" fmla="*/ 247014 h 432067"/>
                <a:gd name="connsiteX3" fmla="*/ 53341 w 1239110"/>
                <a:gd name="connsiteY3" fmla="*/ 432067 h 432067"/>
                <a:gd name="connsiteX4" fmla="*/ 0 w 1239110"/>
                <a:gd name="connsiteY4" fmla="*/ 230273 h 432067"/>
                <a:gd name="connsiteX0" fmla="*/ 0 w 1239110"/>
                <a:gd name="connsiteY0" fmla="*/ 226492 h 428286"/>
                <a:gd name="connsiteX1" fmla="*/ 1228432 w 1239110"/>
                <a:gd name="connsiteY1" fmla="*/ 0 h 428286"/>
                <a:gd name="connsiteX2" fmla="*/ 1239110 w 1239110"/>
                <a:gd name="connsiteY2" fmla="*/ 243233 h 428286"/>
                <a:gd name="connsiteX3" fmla="*/ 53341 w 1239110"/>
                <a:gd name="connsiteY3" fmla="*/ 428286 h 428286"/>
                <a:gd name="connsiteX4" fmla="*/ 0 w 1239110"/>
                <a:gd name="connsiteY4" fmla="*/ 226492 h 428286"/>
                <a:gd name="connsiteX0" fmla="*/ 0 w 1291792"/>
                <a:gd name="connsiteY0" fmla="*/ 226492 h 428286"/>
                <a:gd name="connsiteX1" fmla="*/ 1228432 w 1291792"/>
                <a:gd name="connsiteY1" fmla="*/ 0 h 428286"/>
                <a:gd name="connsiteX2" fmla="*/ 1291792 w 1291792"/>
                <a:gd name="connsiteY2" fmla="*/ 203678 h 428286"/>
                <a:gd name="connsiteX3" fmla="*/ 53341 w 1291792"/>
                <a:gd name="connsiteY3" fmla="*/ 428286 h 428286"/>
                <a:gd name="connsiteX4" fmla="*/ 0 w 1291792"/>
                <a:gd name="connsiteY4" fmla="*/ 226492 h 428286"/>
                <a:gd name="connsiteX0" fmla="*/ 0 w 1298989"/>
                <a:gd name="connsiteY0" fmla="*/ 226492 h 428286"/>
                <a:gd name="connsiteX1" fmla="*/ 1228432 w 1298989"/>
                <a:gd name="connsiteY1" fmla="*/ 0 h 428286"/>
                <a:gd name="connsiteX2" fmla="*/ 1298989 w 1298989"/>
                <a:gd name="connsiteY2" fmla="*/ 208396 h 428286"/>
                <a:gd name="connsiteX3" fmla="*/ 53341 w 1298989"/>
                <a:gd name="connsiteY3" fmla="*/ 428286 h 428286"/>
                <a:gd name="connsiteX4" fmla="*/ 0 w 1298989"/>
                <a:gd name="connsiteY4" fmla="*/ 226492 h 428286"/>
                <a:gd name="connsiteX0" fmla="*/ 0 w 1298989"/>
                <a:gd name="connsiteY0" fmla="*/ 226492 h 484067"/>
                <a:gd name="connsiteX1" fmla="*/ 1228432 w 1298989"/>
                <a:gd name="connsiteY1" fmla="*/ 0 h 484067"/>
                <a:gd name="connsiteX2" fmla="*/ 1298989 w 1298989"/>
                <a:gd name="connsiteY2" fmla="*/ 208396 h 484067"/>
                <a:gd name="connsiteX3" fmla="*/ 78003 w 1298989"/>
                <a:gd name="connsiteY3" fmla="*/ 484067 h 484067"/>
                <a:gd name="connsiteX4" fmla="*/ 0 w 1298989"/>
                <a:gd name="connsiteY4" fmla="*/ 226492 h 484067"/>
                <a:gd name="connsiteX0" fmla="*/ 0 w 1318782"/>
                <a:gd name="connsiteY0" fmla="*/ 226492 h 484067"/>
                <a:gd name="connsiteX1" fmla="*/ 1228432 w 1318782"/>
                <a:gd name="connsiteY1" fmla="*/ 0 h 484067"/>
                <a:gd name="connsiteX2" fmla="*/ 1318782 w 1318782"/>
                <a:gd name="connsiteY2" fmla="*/ 282595 h 484067"/>
                <a:gd name="connsiteX3" fmla="*/ 78003 w 1318782"/>
                <a:gd name="connsiteY3" fmla="*/ 484067 h 484067"/>
                <a:gd name="connsiteX4" fmla="*/ 0 w 1318782"/>
                <a:gd name="connsiteY4" fmla="*/ 226492 h 484067"/>
                <a:gd name="connsiteX0" fmla="*/ 0 w 1533757"/>
                <a:gd name="connsiteY0" fmla="*/ 226492 h 484067"/>
                <a:gd name="connsiteX1" fmla="*/ 1228432 w 1533757"/>
                <a:gd name="connsiteY1" fmla="*/ 0 h 484067"/>
                <a:gd name="connsiteX2" fmla="*/ 1533757 w 1533757"/>
                <a:gd name="connsiteY2" fmla="*/ 102975 h 484067"/>
                <a:gd name="connsiteX3" fmla="*/ 78003 w 1533757"/>
                <a:gd name="connsiteY3" fmla="*/ 484067 h 484067"/>
                <a:gd name="connsiteX4" fmla="*/ 0 w 1533757"/>
                <a:gd name="connsiteY4" fmla="*/ 226492 h 484067"/>
                <a:gd name="connsiteX0" fmla="*/ 0 w 1475012"/>
                <a:gd name="connsiteY0" fmla="*/ 226492 h 484067"/>
                <a:gd name="connsiteX1" fmla="*/ 1228432 w 1475012"/>
                <a:gd name="connsiteY1" fmla="*/ 0 h 484067"/>
                <a:gd name="connsiteX2" fmla="*/ 1475012 w 1475012"/>
                <a:gd name="connsiteY2" fmla="*/ 176115 h 484067"/>
                <a:gd name="connsiteX3" fmla="*/ 78003 w 1475012"/>
                <a:gd name="connsiteY3" fmla="*/ 484067 h 484067"/>
                <a:gd name="connsiteX4" fmla="*/ 0 w 1475012"/>
                <a:gd name="connsiteY4" fmla="*/ 226492 h 484067"/>
                <a:gd name="connsiteX0" fmla="*/ 0 w 1475012"/>
                <a:gd name="connsiteY0" fmla="*/ 226492 h 372188"/>
                <a:gd name="connsiteX1" fmla="*/ 1228432 w 1475012"/>
                <a:gd name="connsiteY1" fmla="*/ 0 h 372188"/>
                <a:gd name="connsiteX2" fmla="*/ 1475012 w 1475012"/>
                <a:gd name="connsiteY2" fmla="*/ 176115 h 372188"/>
                <a:gd name="connsiteX3" fmla="*/ 176547 w 1475012"/>
                <a:gd name="connsiteY3" fmla="*/ 372188 h 372188"/>
                <a:gd name="connsiteX4" fmla="*/ 0 w 1475012"/>
                <a:gd name="connsiteY4" fmla="*/ 226492 h 372188"/>
                <a:gd name="connsiteX0" fmla="*/ 0 w 1477314"/>
                <a:gd name="connsiteY0" fmla="*/ 225884 h 372188"/>
                <a:gd name="connsiteX1" fmla="*/ 1230734 w 1477314"/>
                <a:gd name="connsiteY1" fmla="*/ 0 h 372188"/>
                <a:gd name="connsiteX2" fmla="*/ 1477314 w 1477314"/>
                <a:gd name="connsiteY2" fmla="*/ 176115 h 372188"/>
                <a:gd name="connsiteX3" fmla="*/ 178849 w 1477314"/>
                <a:gd name="connsiteY3" fmla="*/ 372188 h 372188"/>
                <a:gd name="connsiteX4" fmla="*/ 0 w 1477314"/>
                <a:gd name="connsiteY4" fmla="*/ 225884 h 372188"/>
                <a:gd name="connsiteX0" fmla="*/ 0 w 1479008"/>
                <a:gd name="connsiteY0" fmla="*/ 222973 h 372188"/>
                <a:gd name="connsiteX1" fmla="*/ 1232428 w 1479008"/>
                <a:gd name="connsiteY1" fmla="*/ 0 h 372188"/>
                <a:gd name="connsiteX2" fmla="*/ 1479008 w 1479008"/>
                <a:gd name="connsiteY2" fmla="*/ 176115 h 372188"/>
                <a:gd name="connsiteX3" fmla="*/ 180543 w 1479008"/>
                <a:gd name="connsiteY3" fmla="*/ 372188 h 372188"/>
                <a:gd name="connsiteX4" fmla="*/ 0 w 1479008"/>
                <a:gd name="connsiteY4" fmla="*/ 222973 h 37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008" h="372188">
                  <a:moveTo>
                    <a:pt x="0" y="222973"/>
                  </a:moveTo>
                  <a:lnTo>
                    <a:pt x="1232428" y="0"/>
                  </a:lnTo>
                  <a:lnTo>
                    <a:pt x="1479008" y="176115"/>
                  </a:lnTo>
                  <a:lnTo>
                    <a:pt x="180543" y="372188"/>
                  </a:lnTo>
                  <a:lnTo>
                    <a:pt x="0" y="222973"/>
                  </a:lnTo>
                  <a:close/>
                </a:path>
              </a:pathLst>
            </a:custGeom>
            <a:solidFill>
              <a:srgbClr val="FF6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sp>
          <p:nvSpPr>
            <p:cNvPr id="52" name="Rectangle 18">
              <a:extLst>
                <a:ext uri="{FF2B5EF4-FFF2-40B4-BE49-F238E27FC236}">
                  <a16:creationId xmlns:a16="http://schemas.microsoft.com/office/drawing/2014/main" id="{DE50C89E-8ED9-49C5-8BF1-4681D4A6C8E4}"/>
                </a:ext>
              </a:extLst>
            </p:cNvPr>
            <p:cNvSpPr/>
            <p:nvPr/>
          </p:nvSpPr>
          <p:spPr>
            <a:xfrm rot="13471812">
              <a:off x="6145593" y="2787227"/>
              <a:ext cx="1303509" cy="666484"/>
            </a:xfrm>
            <a:custGeom>
              <a:avLst/>
              <a:gdLst>
                <a:gd name="connsiteX0" fmla="*/ 0 w 1571624"/>
                <a:gd name="connsiteY0" fmla="*/ 0 h 297655"/>
                <a:gd name="connsiteX1" fmla="*/ 1571624 w 1571624"/>
                <a:gd name="connsiteY1" fmla="*/ 0 h 297655"/>
                <a:gd name="connsiteX2" fmla="*/ 1571624 w 1571624"/>
                <a:gd name="connsiteY2" fmla="*/ 297655 h 297655"/>
                <a:gd name="connsiteX3" fmla="*/ 0 w 1571624"/>
                <a:gd name="connsiteY3" fmla="*/ 297655 h 297655"/>
                <a:gd name="connsiteX4" fmla="*/ 0 w 1571624"/>
                <a:gd name="connsiteY4" fmla="*/ 0 h 297655"/>
                <a:gd name="connsiteX0" fmla="*/ 0 w 1571624"/>
                <a:gd name="connsiteY0" fmla="*/ 514350 h 812005"/>
                <a:gd name="connsiteX1" fmla="*/ 1123949 w 1571624"/>
                <a:gd name="connsiteY1" fmla="*/ 0 h 812005"/>
                <a:gd name="connsiteX2" fmla="*/ 1571624 w 1571624"/>
                <a:gd name="connsiteY2" fmla="*/ 812005 h 812005"/>
                <a:gd name="connsiteX3" fmla="*/ 0 w 1571624"/>
                <a:gd name="connsiteY3" fmla="*/ 812005 h 812005"/>
                <a:gd name="connsiteX4" fmla="*/ 0 w 1571624"/>
                <a:gd name="connsiteY4" fmla="*/ 514350 h 812005"/>
                <a:gd name="connsiteX0" fmla="*/ 0 w 1276349"/>
                <a:gd name="connsiteY0" fmla="*/ 514350 h 812005"/>
                <a:gd name="connsiteX1" fmla="*/ 1123949 w 1276349"/>
                <a:gd name="connsiteY1" fmla="*/ 0 h 812005"/>
                <a:gd name="connsiteX2" fmla="*/ 1276349 w 1276349"/>
                <a:gd name="connsiteY2" fmla="*/ 288130 h 812005"/>
                <a:gd name="connsiteX3" fmla="*/ 0 w 1276349"/>
                <a:gd name="connsiteY3" fmla="*/ 812005 h 812005"/>
                <a:gd name="connsiteX4" fmla="*/ 0 w 1276349"/>
                <a:gd name="connsiteY4" fmla="*/ 514350 h 812005"/>
                <a:gd name="connsiteX0" fmla="*/ 0 w 1276349"/>
                <a:gd name="connsiteY0" fmla="*/ 514350 h 783430"/>
                <a:gd name="connsiteX1" fmla="*/ 1123949 w 1276349"/>
                <a:gd name="connsiteY1" fmla="*/ 0 h 783430"/>
                <a:gd name="connsiteX2" fmla="*/ 1276349 w 1276349"/>
                <a:gd name="connsiteY2" fmla="*/ 288130 h 783430"/>
                <a:gd name="connsiteX3" fmla="*/ 152400 w 1276349"/>
                <a:gd name="connsiteY3" fmla="*/ 783430 h 783430"/>
                <a:gd name="connsiteX4" fmla="*/ 0 w 1276349"/>
                <a:gd name="connsiteY4" fmla="*/ 514350 h 783430"/>
                <a:gd name="connsiteX0" fmla="*/ 0 w 1276349"/>
                <a:gd name="connsiteY0" fmla="*/ 533400 h 802480"/>
                <a:gd name="connsiteX1" fmla="*/ 1123949 w 1276349"/>
                <a:gd name="connsiteY1" fmla="*/ 0 h 802480"/>
                <a:gd name="connsiteX2" fmla="*/ 1276349 w 1276349"/>
                <a:gd name="connsiteY2" fmla="*/ 307180 h 802480"/>
                <a:gd name="connsiteX3" fmla="*/ 152400 w 1276349"/>
                <a:gd name="connsiteY3" fmla="*/ 802480 h 802480"/>
                <a:gd name="connsiteX4" fmla="*/ 0 w 1276349"/>
                <a:gd name="connsiteY4" fmla="*/ 533400 h 802480"/>
                <a:gd name="connsiteX0" fmla="*/ 0 w 1323974"/>
                <a:gd name="connsiteY0" fmla="*/ 533400 h 802480"/>
                <a:gd name="connsiteX1" fmla="*/ 1123949 w 1323974"/>
                <a:gd name="connsiteY1" fmla="*/ 0 h 802480"/>
                <a:gd name="connsiteX2" fmla="*/ 1323974 w 1323974"/>
                <a:gd name="connsiteY2" fmla="*/ 250030 h 802480"/>
                <a:gd name="connsiteX3" fmla="*/ 152400 w 1323974"/>
                <a:gd name="connsiteY3" fmla="*/ 802480 h 802480"/>
                <a:gd name="connsiteX4" fmla="*/ 0 w 1323974"/>
                <a:gd name="connsiteY4" fmla="*/ 533400 h 802480"/>
                <a:gd name="connsiteX0" fmla="*/ 0 w 1323974"/>
                <a:gd name="connsiteY0" fmla="*/ 570318 h 839398"/>
                <a:gd name="connsiteX1" fmla="*/ 1018752 w 1323974"/>
                <a:gd name="connsiteY1" fmla="*/ 0 h 839398"/>
                <a:gd name="connsiteX2" fmla="*/ 1323974 w 1323974"/>
                <a:gd name="connsiteY2" fmla="*/ 286948 h 839398"/>
                <a:gd name="connsiteX3" fmla="*/ 152400 w 1323974"/>
                <a:gd name="connsiteY3" fmla="*/ 839398 h 839398"/>
                <a:gd name="connsiteX4" fmla="*/ 0 w 1323974"/>
                <a:gd name="connsiteY4" fmla="*/ 570318 h 839398"/>
                <a:gd name="connsiteX0" fmla="*/ 0 w 1414434"/>
                <a:gd name="connsiteY0" fmla="*/ 545471 h 839398"/>
                <a:gd name="connsiteX1" fmla="*/ 1109212 w 1414434"/>
                <a:gd name="connsiteY1" fmla="*/ 0 h 839398"/>
                <a:gd name="connsiteX2" fmla="*/ 1414434 w 1414434"/>
                <a:gd name="connsiteY2" fmla="*/ 286948 h 839398"/>
                <a:gd name="connsiteX3" fmla="*/ 242860 w 1414434"/>
                <a:gd name="connsiteY3" fmla="*/ 839398 h 839398"/>
                <a:gd name="connsiteX4" fmla="*/ 0 w 1414434"/>
                <a:gd name="connsiteY4" fmla="*/ 545471 h 839398"/>
                <a:gd name="connsiteX0" fmla="*/ 0 w 1297166"/>
                <a:gd name="connsiteY0" fmla="*/ 545471 h 839398"/>
                <a:gd name="connsiteX1" fmla="*/ 1109212 w 1297166"/>
                <a:gd name="connsiteY1" fmla="*/ 0 h 839398"/>
                <a:gd name="connsiteX2" fmla="*/ 1297166 w 1297166"/>
                <a:gd name="connsiteY2" fmla="*/ 264766 h 839398"/>
                <a:gd name="connsiteX3" fmla="*/ 242860 w 1297166"/>
                <a:gd name="connsiteY3" fmla="*/ 839398 h 839398"/>
                <a:gd name="connsiteX4" fmla="*/ 0 w 1297166"/>
                <a:gd name="connsiteY4" fmla="*/ 545471 h 839398"/>
                <a:gd name="connsiteX0" fmla="*/ 0 w 1297166"/>
                <a:gd name="connsiteY0" fmla="*/ 545471 h 809849"/>
                <a:gd name="connsiteX1" fmla="*/ 1109212 w 1297166"/>
                <a:gd name="connsiteY1" fmla="*/ 0 h 809849"/>
                <a:gd name="connsiteX2" fmla="*/ 1297166 w 1297166"/>
                <a:gd name="connsiteY2" fmla="*/ 264766 h 809849"/>
                <a:gd name="connsiteX3" fmla="*/ 131627 w 1297166"/>
                <a:gd name="connsiteY3" fmla="*/ 809849 h 809849"/>
                <a:gd name="connsiteX4" fmla="*/ 0 w 1297166"/>
                <a:gd name="connsiteY4" fmla="*/ 545471 h 809849"/>
                <a:gd name="connsiteX0" fmla="*/ 0 w 1303202"/>
                <a:gd name="connsiteY0" fmla="*/ 552840 h 809849"/>
                <a:gd name="connsiteX1" fmla="*/ 1115248 w 1303202"/>
                <a:gd name="connsiteY1" fmla="*/ 0 h 809849"/>
                <a:gd name="connsiteX2" fmla="*/ 1303202 w 1303202"/>
                <a:gd name="connsiteY2" fmla="*/ 264766 h 809849"/>
                <a:gd name="connsiteX3" fmla="*/ 137663 w 1303202"/>
                <a:gd name="connsiteY3" fmla="*/ 809849 h 809849"/>
                <a:gd name="connsiteX4" fmla="*/ 0 w 1303202"/>
                <a:gd name="connsiteY4" fmla="*/ 552840 h 809849"/>
                <a:gd name="connsiteX0" fmla="*/ 0 w 1311571"/>
                <a:gd name="connsiteY0" fmla="*/ 536752 h 809849"/>
                <a:gd name="connsiteX1" fmla="*/ 1123617 w 1311571"/>
                <a:gd name="connsiteY1" fmla="*/ 0 h 809849"/>
                <a:gd name="connsiteX2" fmla="*/ 1311571 w 1311571"/>
                <a:gd name="connsiteY2" fmla="*/ 264766 h 809849"/>
                <a:gd name="connsiteX3" fmla="*/ 146032 w 1311571"/>
                <a:gd name="connsiteY3" fmla="*/ 809849 h 809849"/>
                <a:gd name="connsiteX4" fmla="*/ 0 w 1311571"/>
                <a:gd name="connsiteY4" fmla="*/ 536752 h 809849"/>
                <a:gd name="connsiteX0" fmla="*/ 0 w 1380792"/>
                <a:gd name="connsiteY0" fmla="*/ 230273 h 809849"/>
                <a:gd name="connsiteX1" fmla="*/ 1192838 w 1380792"/>
                <a:gd name="connsiteY1" fmla="*/ 0 h 809849"/>
                <a:gd name="connsiteX2" fmla="*/ 1380792 w 1380792"/>
                <a:gd name="connsiteY2" fmla="*/ 264766 h 809849"/>
                <a:gd name="connsiteX3" fmla="*/ 215253 w 1380792"/>
                <a:gd name="connsiteY3" fmla="*/ 809849 h 809849"/>
                <a:gd name="connsiteX4" fmla="*/ 0 w 1380792"/>
                <a:gd name="connsiteY4" fmla="*/ 230273 h 809849"/>
                <a:gd name="connsiteX0" fmla="*/ 0 w 1380792"/>
                <a:gd name="connsiteY0" fmla="*/ 230273 h 432067"/>
                <a:gd name="connsiteX1" fmla="*/ 1192838 w 1380792"/>
                <a:gd name="connsiteY1" fmla="*/ 0 h 432067"/>
                <a:gd name="connsiteX2" fmla="*/ 1380792 w 1380792"/>
                <a:gd name="connsiteY2" fmla="*/ 264766 h 432067"/>
                <a:gd name="connsiteX3" fmla="*/ 53341 w 1380792"/>
                <a:gd name="connsiteY3" fmla="*/ 432067 h 432067"/>
                <a:gd name="connsiteX4" fmla="*/ 0 w 1380792"/>
                <a:gd name="connsiteY4" fmla="*/ 230273 h 432067"/>
                <a:gd name="connsiteX0" fmla="*/ 0 w 1239110"/>
                <a:gd name="connsiteY0" fmla="*/ 230273 h 432067"/>
                <a:gd name="connsiteX1" fmla="*/ 1192838 w 1239110"/>
                <a:gd name="connsiteY1" fmla="*/ 0 h 432067"/>
                <a:gd name="connsiteX2" fmla="*/ 1239110 w 1239110"/>
                <a:gd name="connsiteY2" fmla="*/ 247014 h 432067"/>
                <a:gd name="connsiteX3" fmla="*/ 53341 w 1239110"/>
                <a:gd name="connsiteY3" fmla="*/ 432067 h 432067"/>
                <a:gd name="connsiteX4" fmla="*/ 0 w 1239110"/>
                <a:gd name="connsiteY4" fmla="*/ 230273 h 432067"/>
                <a:gd name="connsiteX0" fmla="*/ 0 w 1239110"/>
                <a:gd name="connsiteY0" fmla="*/ 226492 h 428286"/>
                <a:gd name="connsiteX1" fmla="*/ 1228432 w 1239110"/>
                <a:gd name="connsiteY1" fmla="*/ 0 h 428286"/>
                <a:gd name="connsiteX2" fmla="*/ 1239110 w 1239110"/>
                <a:gd name="connsiteY2" fmla="*/ 243233 h 428286"/>
                <a:gd name="connsiteX3" fmla="*/ 53341 w 1239110"/>
                <a:gd name="connsiteY3" fmla="*/ 428286 h 428286"/>
                <a:gd name="connsiteX4" fmla="*/ 0 w 1239110"/>
                <a:gd name="connsiteY4" fmla="*/ 226492 h 428286"/>
                <a:gd name="connsiteX0" fmla="*/ 0 w 1291792"/>
                <a:gd name="connsiteY0" fmla="*/ 226492 h 428286"/>
                <a:gd name="connsiteX1" fmla="*/ 1228432 w 1291792"/>
                <a:gd name="connsiteY1" fmla="*/ 0 h 428286"/>
                <a:gd name="connsiteX2" fmla="*/ 1291792 w 1291792"/>
                <a:gd name="connsiteY2" fmla="*/ 203678 h 428286"/>
                <a:gd name="connsiteX3" fmla="*/ 53341 w 1291792"/>
                <a:gd name="connsiteY3" fmla="*/ 428286 h 428286"/>
                <a:gd name="connsiteX4" fmla="*/ 0 w 1291792"/>
                <a:gd name="connsiteY4" fmla="*/ 226492 h 428286"/>
                <a:gd name="connsiteX0" fmla="*/ 0 w 1298989"/>
                <a:gd name="connsiteY0" fmla="*/ 226492 h 428286"/>
                <a:gd name="connsiteX1" fmla="*/ 1228432 w 1298989"/>
                <a:gd name="connsiteY1" fmla="*/ 0 h 428286"/>
                <a:gd name="connsiteX2" fmla="*/ 1298989 w 1298989"/>
                <a:gd name="connsiteY2" fmla="*/ 208396 h 428286"/>
                <a:gd name="connsiteX3" fmla="*/ 53341 w 1298989"/>
                <a:gd name="connsiteY3" fmla="*/ 428286 h 428286"/>
                <a:gd name="connsiteX4" fmla="*/ 0 w 1298989"/>
                <a:gd name="connsiteY4" fmla="*/ 226492 h 428286"/>
                <a:gd name="connsiteX0" fmla="*/ 0 w 1298989"/>
                <a:gd name="connsiteY0" fmla="*/ 226492 h 484067"/>
                <a:gd name="connsiteX1" fmla="*/ 1228432 w 1298989"/>
                <a:gd name="connsiteY1" fmla="*/ 0 h 484067"/>
                <a:gd name="connsiteX2" fmla="*/ 1298989 w 1298989"/>
                <a:gd name="connsiteY2" fmla="*/ 208396 h 484067"/>
                <a:gd name="connsiteX3" fmla="*/ 78003 w 1298989"/>
                <a:gd name="connsiteY3" fmla="*/ 484067 h 484067"/>
                <a:gd name="connsiteX4" fmla="*/ 0 w 1298989"/>
                <a:gd name="connsiteY4" fmla="*/ 226492 h 484067"/>
                <a:gd name="connsiteX0" fmla="*/ 0 w 1318782"/>
                <a:gd name="connsiteY0" fmla="*/ 226492 h 484067"/>
                <a:gd name="connsiteX1" fmla="*/ 1228432 w 1318782"/>
                <a:gd name="connsiteY1" fmla="*/ 0 h 484067"/>
                <a:gd name="connsiteX2" fmla="*/ 1318782 w 1318782"/>
                <a:gd name="connsiteY2" fmla="*/ 282595 h 484067"/>
                <a:gd name="connsiteX3" fmla="*/ 78003 w 1318782"/>
                <a:gd name="connsiteY3" fmla="*/ 484067 h 484067"/>
                <a:gd name="connsiteX4" fmla="*/ 0 w 1318782"/>
                <a:gd name="connsiteY4" fmla="*/ 226492 h 484067"/>
                <a:gd name="connsiteX0" fmla="*/ 0 w 1533757"/>
                <a:gd name="connsiteY0" fmla="*/ 226492 h 484067"/>
                <a:gd name="connsiteX1" fmla="*/ 1228432 w 1533757"/>
                <a:gd name="connsiteY1" fmla="*/ 0 h 484067"/>
                <a:gd name="connsiteX2" fmla="*/ 1533757 w 1533757"/>
                <a:gd name="connsiteY2" fmla="*/ 102975 h 484067"/>
                <a:gd name="connsiteX3" fmla="*/ 78003 w 1533757"/>
                <a:gd name="connsiteY3" fmla="*/ 484067 h 484067"/>
                <a:gd name="connsiteX4" fmla="*/ 0 w 1533757"/>
                <a:gd name="connsiteY4" fmla="*/ 226492 h 484067"/>
                <a:gd name="connsiteX0" fmla="*/ 0 w 1475012"/>
                <a:gd name="connsiteY0" fmla="*/ 226492 h 484067"/>
                <a:gd name="connsiteX1" fmla="*/ 1228432 w 1475012"/>
                <a:gd name="connsiteY1" fmla="*/ 0 h 484067"/>
                <a:gd name="connsiteX2" fmla="*/ 1475012 w 1475012"/>
                <a:gd name="connsiteY2" fmla="*/ 176115 h 484067"/>
                <a:gd name="connsiteX3" fmla="*/ 78003 w 1475012"/>
                <a:gd name="connsiteY3" fmla="*/ 484067 h 484067"/>
                <a:gd name="connsiteX4" fmla="*/ 0 w 1475012"/>
                <a:gd name="connsiteY4" fmla="*/ 226492 h 484067"/>
                <a:gd name="connsiteX0" fmla="*/ 0 w 1475012"/>
                <a:gd name="connsiteY0" fmla="*/ 226492 h 372188"/>
                <a:gd name="connsiteX1" fmla="*/ 1228432 w 1475012"/>
                <a:gd name="connsiteY1" fmla="*/ 0 h 372188"/>
                <a:gd name="connsiteX2" fmla="*/ 1475012 w 1475012"/>
                <a:gd name="connsiteY2" fmla="*/ 176115 h 372188"/>
                <a:gd name="connsiteX3" fmla="*/ 176547 w 1475012"/>
                <a:gd name="connsiteY3" fmla="*/ 372188 h 372188"/>
                <a:gd name="connsiteX4" fmla="*/ 0 w 1475012"/>
                <a:gd name="connsiteY4" fmla="*/ 226492 h 372188"/>
                <a:gd name="connsiteX0" fmla="*/ 0 w 1475012"/>
                <a:gd name="connsiteY0" fmla="*/ 368176 h 513872"/>
                <a:gd name="connsiteX1" fmla="*/ 1199285 w 1475012"/>
                <a:gd name="connsiteY1" fmla="*/ 0 h 513872"/>
                <a:gd name="connsiteX2" fmla="*/ 1475012 w 1475012"/>
                <a:gd name="connsiteY2" fmla="*/ 317799 h 513872"/>
                <a:gd name="connsiteX3" fmla="*/ 176547 w 1475012"/>
                <a:gd name="connsiteY3" fmla="*/ 513872 h 513872"/>
                <a:gd name="connsiteX4" fmla="*/ 0 w 1475012"/>
                <a:gd name="connsiteY4" fmla="*/ 368176 h 513872"/>
                <a:gd name="connsiteX0" fmla="*/ 0 w 1406297"/>
                <a:gd name="connsiteY0" fmla="*/ 407468 h 513872"/>
                <a:gd name="connsiteX1" fmla="*/ 1130570 w 1406297"/>
                <a:gd name="connsiteY1" fmla="*/ 0 h 513872"/>
                <a:gd name="connsiteX2" fmla="*/ 1406297 w 1406297"/>
                <a:gd name="connsiteY2" fmla="*/ 317799 h 513872"/>
                <a:gd name="connsiteX3" fmla="*/ 107832 w 1406297"/>
                <a:gd name="connsiteY3" fmla="*/ 513872 h 513872"/>
                <a:gd name="connsiteX4" fmla="*/ 0 w 1406297"/>
                <a:gd name="connsiteY4" fmla="*/ 407468 h 513872"/>
                <a:gd name="connsiteX0" fmla="*/ 0 w 1448459"/>
                <a:gd name="connsiteY0" fmla="*/ 415542 h 513872"/>
                <a:gd name="connsiteX1" fmla="*/ 1172732 w 1448459"/>
                <a:gd name="connsiteY1" fmla="*/ 0 h 513872"/>
                <a:gd name="connsiteX2" fmla="*/ 1448459 w 1448459"/>
                <a:gd name="connsiteY2" fmla="*/ 317799 h 513872"/>
                <a:gd name="connsiteX3" fmla="*/ 149994 w 1448459"/>
                <a:gd name="connsiteY3" fmla="*/ 513872 h 513872"/>
                <a:gd name="connsiteX4" fmla="*/ 0 w 1448459"/>
                <a:gd name="connsiteY4" fmla="*/ 415542 h 513872"/>
                <a:gd name="connsiteX0" fmla="*/ 130750 w 1579209"/>
                <a:gd name="connsiteY0" fmla="*/ 415542 h 663116"/>
                <a:gd name="connsiteX1" fmla="*/ 1303482 w 1579209"/>
                <a:gd name="connsiteY1" fmla="*/ 0 h 663116"/>
                <a:gd name="connsiteX2" fmla="*/ 1579209 w 1579209"/>
                <a:gd name="connsiteY2" fmla="*/ 317799 h 663116"/>
                <a:gd name="connsiteX3" fmla="*/ 0 w 1579209"/>
                <a:gd name="connsiteY3" fmla="*/ 663116 h 663116"/>
                <a:gd name="connsiteX4" fmla="*/ 130750 w 1579209"/>
                <a:gd name="connsiteY4" fmla="*/ 415542 h 663116"/>
                <a:gd name="connsiteX0" fmla="*/ 130750 w 1303482"/>
                <a:gd name="connsiteY0" fmla="*/ 415542 h 663116"/>
                <a:gd name="connsiteX1" fmla="*/ 1303482 w 1303482"/>
                <a:gd name="connsiteY1" fmla="*/ 0 h 663116"/>
                <a:gd name="connsiteX2" fmla="*/ 1250300 w 1303482"/>
                <a:gd name="connsiteY2" fmla="*/ 180394 h 663116"/>
                <a:gd name="connsiteX3" fmla="*/ 0 w 1303482"/>
                <a:gd name="connsiteY3" fmla="*/ 663116 h 663116"/>
                <a:gd name="connsiteX4" fmla="*/ 130750 w 1303482"/>
                <a:gd name="connsiteY4" fmla="*/ 415542 h 663116"/>
                <a:gd name="connsiteX0" fmla="*/ 129079 w 1303482"/>
                <a:gd name="connsiteY0" fmla="*/ 413845 h 663116"/>
                <a:gd name="connsiteX1" fmla="*/ 1303482 w 1303482"/>
                <a:gd name="connsiteY1" fmla="*/ 0 h 663116"/>
                <a:gd name="connsiteX2" fmla="*/ 1250300 w 1303482"/>
                <a:gd name="connsiteY2" fmla="*/ 180394 h 663116"/>
                <a:gd name="connsiteX3" fmla="*/ 0 w 1303482"/>
                <a:gd name="connsiteY3" fmla="*/ 663116 h 663116"/>
                <a:gd name="connsiteX4" fmla="*/ 129079 w 1303482"/>
                <a:gd name="connsiteY4" fmla="*/ 413845 h 663116"/>
                <a:gd name="connsiteX0" fmla="*/ 129079 w 1303509"/>
                <a:gd name="connsiteY0" fmla="*/ 417213 h 666484"/>
                <a:gd name="connsiteX1" fmla="*/ 1303509 w 1303509"/>
                <a:gd name="connsiteY1" fmla="*/ 0 h 666484"/>
                <a:gd name="connsiteX2" fmla="*/ 1250300 w 1303509"/>
                <a:gd name="connsiteY2" fmla="*/ 183762 h 666484"/>
                <a:gd name="connsiteX3" fmla="*/ 0 w 1303509"/>
                <a:gd name="connsiteY3" fmla="*/ 666484 h 666484"/>
                <a:gd name="connsiteX4" fmla="*/ 129079 w 1303509"/>
                <a:gd name="connsiteY4" fmla="*/ 417213 h 666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509" h="666484">
                  <a:moveTo>
                    <a:pt x="129079" y="417213"/>
                  </a:moveTo>
                  <a:lnTo>
                    <a:pt x="1303509" y="0"/>
                  </a:lnTo>
                  <a:lnTo>
                    <a:pt x="1250300" y="183762"/>
                  </a:lnTo>
                  <a:lnTo>
                    <a:pt x="0" y="666484"/>
                  </a:lnTo>
                  <a:lnTo>
                    <a:pt x="129079" y="417213"/>
                  </a:lnTo>
                  <a:close/>
                </a:path>
              </a:pathLst>
            </a:custGeom>
            <a:solidFill>
              <a:srgbClr val="FF6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grpSp>
      <p:grpSp>
        <p:nvGrpSpPr>
          <p:cNvPr id="53" name="Group 52">
            <a:extLst>
              <a:ext uri="{FF2B5EF4-FFF2-40B4-BE49-F238E27FC236}">
                <a16:creationId xmlns:a16="http://schemas.microsoft.com/office/drawing/2014/main" id="{8D3EBFC0-8DBD-4E73-9E9B-BE4BD2833E5F}"/>
              </a:ext>
            </a:extLst>
          </p:cNvPr>
          <p:cNvGrpSpPr/>
          <p:nvPr/>
        </p:nvGrpSpPr>
        <p:grpSpPr>
          <a:xfrm>
            <a:off x="6170623" y="3397321"/>
            <a:ext cx="2930539" cy="917312"/>
            <a:chOff x="8111954" y="4626146"/>
            <a:chExt cx="3907385" cy="1059719"/>
          </a:xfrm>
        </p:grpSpPr>
        <p:sp>
          <p:nvSpPr>
            <p:cNvPr id="54" name="TextBox 53">
              <a:extLst>
                <a:ext uri="{FF2B5EF4-FFF2-40B4-BE49-F238E27FC236}">
                  <a16:creationId xmlns:a16="http://schemas.microsoft.com/office/drawing/2014/main" id="{636F719D-E9DF-4BBE-B2E6-FBD09C583DDB}"/>
                </a:ext>
              </a:extLst>
            </p:cNvPr>
            <p:cNvSpPr txBox="1"/>
            <p:nvPr/>
          </p:nvSpPr>
          <p:spPr>
            <a:xfrm>
              <a:off x="8646270" y="4626146"/>
              <a:ext cx="1735891" cy="410369"/>
            </a:xfrm>
            <a:prstGeom prst="rect">
              <a:avLst/>
            </a:prstGeom>
            <a:noFill/>
          </p:spPr>
          <p:txBody>
            <a:bodyPr wrap="square" rtlCol="0">
              <a:spAutoFit/>
            </a:bodyPr>
            <a:lstStyle/>
            <a:p>
              <a:pPr algn="ctr" defTabSz="342900"/>
              <a:r>
                <a:rPr lang="en-GB" sz="1400" dirty="0">
                  <a:solidFill>
                    <a:srgbClr val="E63796"/>
                  </a:solidFill>
                  <a:latin typeface="Century Gothic" panose="020B0502020202020204" pitchFamily="34" charset="0"/>
                </a:rPr>
                <a:t>Behaviours</a:t>
              </a:r>
              <a:endParaRPr lang="en-GB" sz="1350" dirty="0">
                <a:solidFill>
                  <a:srgbClr val="E63796"/>
                </a:solidFill>
                <a:latin typeface="Century Gothic" panose="020B0502020202020204" pitchFamily="34" charset="0"/>
              </a:endParaRPr>
            </a:p>
          </p:txBody>
        </p:sp>
        <p:sp>
          <p:nvSpPr>
            <p:cNvPr id="55" name="TextBox 54">
              <a:extLst>
                <a:ext uri="{FF2B5EF4-FFF2-40B4-BE49-F238E27FC236}">
                  <a16:creationId xmlns:a16="http://schemas.microsoft.com/office/drawing/2014/main" id="{B81D4E6B-0303-46D7-A2DA-3EC35781076E}"/>
                </a:ext>
              </a:extLst>
            </p:cNvPr>
            <p:cNvSpPr txBox="1"/>
            <p:nvPr/>
          </p:nvSpPr>
          <p:spPr>
            <a:xfrm>
              <a:off x="8111954" y="4939195"/>
              <a:ext cx="3907385" cy="746670"/>
            </a:xfrm>
            <a:prstGeom prst="rect">
              <a:avLst/>
            </a:prstGeom>
            <a:noFill/>
          </p:spPr>
          <p:txBody>
            <a:bodyPr wrap="square" rtlCol="0">
              <a:spAutoFit/>
            </a:bodyPr>
            <a:lstStyle/>
            <a:p>
              <a:pPr defTabSz="342900">
                <a:buClr>
                  <a:srgbClr val="8DC63F"/>
                </a:buClr>
              </a:pPr>
              <a:r>
                <a:rPr lang="en-GB" sz="900" dirty="0">
                  <a:solidFill>
                    <a:prstClr val="black"/>
                  </a:solidFill>
                  <a:latin typeface="Calibri" panose="020F0502020204030204"/>
                </a:rPr>
                <a:t>Your portfolio of evidence will also showcase </a:t>
              </a:r>
              <a:r>
                <a:rPr lang="en-GB" sz="900" dirty="0">
                  <a:solidFill>
                    <a:prstClr val="black"/>
                  </a:solidFill>
                </a:rPr>
                <a:t>your behaviours, especially around contact with</a:t>
              </a:r>
            </a:p>
            <a:p>
              <a:pPr defTabSz="342900">
                <a:buClr>
                  <a:srgbClr val="8DC63F"/>
                </a:buClr>
              </a:pPr>
              <a:r>
                <a:rPr lang="en-GB" sz="900" dirty="0">
                  <a:solidFill>
                    <a:prstClr val="black"/>
                  </a:solidFill>
                </a:rPr>
                <a:t>others, team work and areas where you have exceeded the requirements of the role</a:t>
              </a:r>
              <a:endParaRPr lang="en-GB" sz="900" dirty="0">
                <a:solidFill>
                  <a:prstClr val="black"/>
                </a:solidFill>
                <a:latin typeface="Calibri" panose="020F0502020204030204"/>
              </a:endParaRPr>
            </a:p>
          </p:txBody>
        </p:sp>
      </p:grpSp>
      <p:pic>
        <p:nvPicPr>
          <p:cNvPr id="56" name="Graphic 55" descr="Classroom">
            <a:extLst>
              <a:ext uri="{FF2B5EF4-FFF2-40B4-BE49-F238E27FC236}">
                <a16:creationId xmlns:a16="http://schemas.microsoft.com/office/drawing/2014/main" id="{057B538D-8BBC-4C22-B833-E1E3B79FFC4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48728" y="1302564"/>
            <a:ext cx="685800" cy="685800"/>
          </a:xfrm>
          <a:prstGeom prst="rect">
            <a:avLst/>
          </a:prstGeom>
        </p:spPr>
      </p:pic>
    </p:spTree>
    <p:extLst>
      <p:ext uri="{BB962C8B-B14F-4D97-AF65-F5344CB8AC3E}">
        <p14:creationId xmlns:p14="http://schemas.microsoft.com/office/powerpoint/2010/main" val="1162198655"/>
      </p:ext>
    </p:extLst>
  </p:cSld>
  <p:clrMapOvr>
    <a:masterClrMapping/>
  </p:clrMapOvr>
  <mc:AlternateContent xmlns:mc="http://schemas.openxmlformats.org/markup-compatibility/2006" xmlns:p14="http://schemas.microsoft.com/office/powerpoint/2010/main">
    <mc:Choice Requires="p14">
      <p:transition p14:dur="250" advTm="24916">
        <p:fade/>
      </p:transition>
    </mc:Choice>
    <mc:Fallback xmlns="">
      <p:transition advTm="2491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1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ppt_h*1.125000"/>
                                          </p:val>
                                        </p:tav>
                                        <p:tav tm="100000">
                                          <p:val>
                                            <p:strVal val="#ppt_y"/>
                                          </p:val>
                                        </p:tav>
                                      </p:tavLst>
                                    </p:anim>
                                    <p:animEffect transition="in" filter="wipe(up)">
                                      <p:cBhvr>
                                        <p:cTn id="11" dur="500"/>
                                        <p:tgtEl>
                                          <p:spTgt spid="17"/>
                                        </p:tgtEl>
                                      </p:cBhvr>
                                    </p:animEffect>
                                  </p:childTnLst>
                                </p:cTn>
                              </p:par>
                              <p:par>
                                <p:cTn id="12" presetID="17" presetClass="entr" presetSubtype="1"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ppt_h/2"/>
                                          </p:val>
                                        </p:tav>
                                        <p:tav tm="100000">
                                          <p:val>
                                            <p:strVal val="#ppt_y"/>
                                          </p:val>
                                        </p:tav>
                                      </p:tavLst>
                                    </p:anim>
                                    <p:anim calcmode="lin" valueType="num">
                                      <p:cBhvr>
                                        <p:cTn id="16" dur="500" fill="hold"/>
                                        <p:tgtEl>
                                          <p:spTgt spid="29"/>
                                        </p:tgtEl>
                                        <p:attrNameLst>
                                          <p:attrName>ppt_w</p:attrName>
                                        </p:attrNameLst>
                                      </p:cBhvr>
                                      <p:tavLst>
                                        <p:tav tm="0">
                                          <p:val>
                                            <p:strVal val="#ppt_w"/>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12" presetClass="entr" presetSubtype="4"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500"/>
                                        <p:tgtEl>
                                          <p:spTgt spid="56"/>
                                        </p:tgtEl>
                                        <p:attrNameLst>
                                          <p:attrName>ppt_y</p:attrName>
                                        </p:attrNameLst>
                                      </p:cBhvr>
                                      <p:tavLst>
                                        <p:tav tm="0">
                                          <p:val>
                                            <p:strVal val="#ppt_y+#ppt_h*1.125000"/>
                                          </p:val>
                                        </p:tav>
                                        <p:tav tm="100000">
                                          <p:val>
                                            <p:strVal val="#ppt_y"/>
                                          </p:val>
                                        </p:tav>
                                      </p:tavLst>
                                    </p:anim>
                                    <p:animEffect transition="in" filter="wipe(up)">
                                      <p:cBhvr>
                                        <p:cTn id="26" dur="500"/>
                                        <p:tgtEl>
                                          <p:spTgt spid="56"/>
                                        </p:tgtEl>
                                      </p:cBhvr>
                                    </p:animEffect>
                                  </p:childTnLst>
                                </p:cTn>
                              </p:par>
                              <p:par>
                                <p:cTn id="27" presetID="17" presetClass="entr" presetSubtype="1"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500" fill="hold"/>
                                        <p:tgtEl>
                                          <p:spTgt spid="41"/>
                                        </p:tgtEl>
                                        <p:attrNameLst>
                                          <p:attrName>ppt_x</p:attrName>
                                        </p:attrNameLst>
                                      </p:cBhvr>
                                      <p:tavLst>
                                        <p:tav tm="0">
                                          <p:val>
                                            <p:strVal val="#ppt_x"/>
                                          </p:val>
                                        </p:tav>
                                        <p:tav tm="100000">
                                          <p:val>
                                            <p:strVal val="#ppt_x"/>
                                          </p:val>
                                        </p:tav>
                                      </p:tavLst>
                                    </p:anim>
                                    <p:anim calcmode="lin" valueType="num">
                                      <p:cBhvr>
                                        <p:cTn id="30" dur="500" fill="hold"/>
                                        <p:tgtEl>
                                          <p:spTgt spid="41"/>
                                        </p:tgtEl>
                                        <p:attrNameLst>
                                          <p:attrName>ppt_y</p:attrName>
                                        </p:attrNameLst>
                                      </p:cBhvr>
                                      <p:tavLst>
                                        <p:tav tm="0">
                                          <p:val>
                                            <p:strVal val="#ppt_y-#ppt_h/2"/>
                                          </p:val>
                                        </p:tav>
                                        <p:tav tm="100000">
                                          <p:val>
                                            <p:strVal val="#ppt_y"/>
                                          </p:val>
                                        </p:tav>
                                      </p:tavLst>
                                    </p:anim>
                                    <p:anim calcmode="lin" valueType="num">
                                      <p:cBhvr>
                                        <p:cTn id="31" dur="500" fill="hold"/>
                                        <p:tgtEl>
                                          <p:spTgt spid="41"/>
                                        </p:tgtEl>
                                        <p:attrNameLst>
                                          <p:attrName>ppt_w</p:attrName>
                                        </p:attrNameLst>
                                      </p:cBhvr>
                                      <p:tavLst>
                                        <p:tav tm="0">
                                          <p:val>
                                            <p:strVal val="#ppt_w"/>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par>
                                <p:cTn id="38" presetID="12" presetClass="entr" presetSubtype="4"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p:tgtEl>
                                          <p:spTgt spid="18"/>
                                        </p:tgtEl>
                                        <p:attrNameLst>
                                          <p:attrName>ppt_y</p:attrName>
                                        </p:attrNameLst>
                                      </p:cBhvr>
                                      <p:tavLst>
                                        <p:tav tm="0">
                                          <p:val>
                                            <p:strVal val="#ppt_y+#ppt_h*1.125000"/>
                                          </p:val>
                                        </p:tav>
                                        <p:tav tm="100000">
                                          <p:val>
                                            <p:strVal val="#ppt_y"/>
                                          </p:val>
                                        </p:tav>
                                      </p:tavLst>
                                    </p:anim>
                                    <p:animEffect transition="in" filter="wipe(up)">
                                      <p:cBhvr>
                                        <p:cTn id="41" dur="500"/>
                                        <p:tgtEl>
                                          <p:spTgt spid="18"/>
                                        </p:tgtEl>
                                      </p:cBhvr>
                                    </p:animEffect>
                                  </p:childTnLst>
                                </p:cTn>
                              </p:par>
                              <p:par>
                                <p:cTn id="42" presetID="17" presetClass="entr" presetSubtype="1" fill="hold" nodeType="withEffect">
                                  <p:stCondLst>
                                    <p:cond delay="0"/>
                                  </p:stCondLst>
                                  <p:childTnLst>
                                    <p:set>
                                      <p:cBhvr>
                                        <p:cTn id="43" dur="1" fill="hold">
                                          <p:stCondLst>
                                            <p:cond delay="0"/>
                                          </p:stCondLst>
                                        </p:cTn>
                                        <p:tgtEl>
                                          <p:spTgt spid="53"/>
                                        </p:tgtEl>
                                        <p:attrNameLst>
                                          <p:attrName>style.visibility</p:attrName>
                                        </p:attrNameLst>
                                      </p:cBhvr>
                                      <p:to>
                                        <p:strVal val="visible"/>
                                      </p:to>
                                    </p:set>
                                    <p:anim calcmode="lin" valueType="num">
                                      <p:cBhvr>
                                        <p:cTn id="44" dur="500" fill="hold"/>
                                        <p:tgtEl>
                                          <p:spTgt spid="53"/>
                                        </p:tgtEl>
                                        <p:attrNameLst>
                                          <p:attrName>ppt_x</p:attrName>
                                        </p:attrNameLst>
                                      </p:cBhvr>
                                      <p:tavLst>
                                        <p:tav tm="0">
                                          <p:val>
                                            <p:strVal val="#ppt_x"/>
                                          </p:val>
                                        </p:tav>
                                        <p:tav tm="100000">
                                          <p:val>
                                            <p:strVal val="#ppt_x"/>
                                          </p:val>
                                        </p:tav>
                                      </p:tavLst>
                                    </p:anim>
                                    <p:anim calcmode="lin" valueType="num">
                                      <p:cBhvr>
                                        <p:cTn id="45" dur="500" fill="hold"/>
                                        <p:tgtEl>
                                          <p:spTgt spid="53"/>
                                        </p:tgtEl>
                                        <p:attrNameLst>
                                          <p:attrName>ppt_y</p:attrName>
                                        </p:attrNameLst>
                                      </p:cBhvr>
                                      <p:tavLst>
                                        <p:tav tm="0">
                                          <p:val>
                                            <p:strVal val="#ppt_y-#ppt_h/2"/>
                                          </p:val>
                                        </p:tav>
                                        <p:tav tm="100000">
                                          <p:val>
                                            <p:strVal val="#ppt_y"/>
                                          </p:val>
                                        </p:tav>
                                      </p:tavLst>
                                    </p:anim>
                                    <p:anim calcmode="lin" valueType="num">
                                      <p:cBhvr>
                                        <p:cTn id="46" dur="500" fill="hold"/>
                                        <p:tgtEl>
                                          <p:spTgt spid="53"/>
                                        </p:tgtEl>
                                        <p:attrNameLst>
                                          <p:attrName>ppt_w</p:attrName>
                                        </p:attrNameLst>
                                      </p:cBhvr>
                                      <p:tavLst>
                                        <p:tav tm="0">
                                          <p:val>
                                            <p:strVal val="#ppt_w"/>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53030" showWhenStopped="0">
                <p:cTn id="48" fill="hold" display="0">
                  <p:stCondLst>
                    <p:cond delay="indefinite"/>
                  </p:stCondLst>
                  <p:endCondLst>
                    <p:cond evt="onStopAudio" delay="0">
                      <p:tgtEl>
                        <p:sldTgt/>
                      </p:tgtEl>
                    </p:cond>
                  </p:endCondLst>
                </p:cTn>
                <p:tgtEl>
                  <p:spTgt spid="2"/>
                </p:tgtEl>
              </p:cMediaNode>
            </p:audio>
          </p:childTnLst>
        </p:cTn>
      </p:par>
    </p:tnLst>
    <p:bldLst>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0EC6C-B1BB-4CA6-909A-F9495F242A87}"/>
              </a:ext>
            </a:extLst>
          </p:cNvPr>
          <p:cNvSpPr>
            <a:spLocks noGrp="1"/>
          </p:cNvSpPr>
          <p:nvPr>
            <p:ph type="title"/>
          </p:nvPr>
        </p:nvSpPr>
        <p:spPr/>
        <p:txBody>
          <a:bodyPr>
            <a:noAutofit/>
          </a:bodyPr>
          <a:lstStyle/>
          <a:p>
            <a:r>
              <a:rPr lang="en-GB" sz="2800" dirty="0">
                <a:solidFill>
                  <a:schemeClr val="accent5">
                    <a:lumMod val="75000"/>
                  </a:schemeClr>
                </a:solidFill>
                <a:latin typeface="Calibri Light"/>
              </a:rPr>
              <a:t>Off-the-job Training </a:t>
            </a:r>
            <a:endParaRPr lang="en-GB" dirty="0">
              <a:solidFill>
                <a:schemeClr val="accent5">
                  <a:lumMod val="75000"/>
                </a:schemeClr>
              </a:solidFill>
            </a:endParaRPr>
          </a:p>
        </p:txBody>
      </p:sp>
      <p:pic>
        <p:nvPicPr>
          <p:cNvPr id="4" name="Content Placeholder 3">
            <a:extLst>
              <a:ext uri="{FF2B5EF4-FFF2-40B4-BE49-F238E27FC236}">
                <a16:creationId xmlns:a16="http://schemas.microsoft.com/office/drawing/2014/main" id="{CB200221-3FD3-4699-B1BC-39DA91C8F511}"/>
              </a:ext>
            </a:extLst>
          </p:cNvPr>
          <p:cNvPicPr>
            <a:picLocks noGrp="1" noChangeAspect="1"/>
          </p:cNvPicPr>
          <p:nvPr>
            <p:ph idx="1"/>
          </p:nvPr>
        </p:nvPicPr>
        <p:blipFill>
          <a:blip r:embed="rId2"/>
          <a:stretch>
            <a:fillRect/>
          </a:stretch>
        </p:blipFill>
        <p:spPr>
          <a:xfrm>
            <a:off x="797357" y="790567"/>
            <a:ext cx="7359091" cy="3664429"/>
          </a:xfrm>
          <a:prstGeom prst="rect">
            <a:avLst/>
          </a:prstGeom>
        </p:spPr>
      </p:pic>
    </p:spTree>
    <p:extLst>
      <p:ext uri="{BB962C8B-B14F-4D97-AF65-F5344CB8AC3E}">
        <p14:creationId xmlns:p14="http://schemas.microsoft.com/office/powerpoint/2010/main" val="8011074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TU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UK" id="{883E8394-AB1D-4401-BDCF-F305BB3E3AE3}" vid="{C95A2E60-9C5D-472A-8FD4-170C4441D544}"/>
    </a:ext>
  </a:extLst>
</a:theme>
</file>

<file path=ppt/theme/theme2.xml><?xml version="1.0" encoding="utf-8"?>
<a:theme xmlns:a="http://schemas.openxmlformats.org/drawingml/2006/main" name="1_STU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UK" id="{B813B237-A419-462F-B8EC-33CD5EE36075}" vid="{8B1848D6-8955-4094-90A0-109B5767E48C}"/>
    </a:ext>
  </a:extLst>
</a:theme>
</file>

<file path=ppt/theme/theme3.xml><?xml version="1.0" encoding="utf-8"?>
<a:theme xmlns:a="http://schemas.openxmlformats.org/drawingml/2006/main" name="STUK Project tea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UK Project team" id="{93BC975C-44F7-4F67-9887-6BC8A258AFF9}" vid="{D3E21DF2-1695-4066-93B2-63E8B898523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7256EA166F294FBC6215112C3CAB44" ma:contentTypeVersion="24" ma:contentTypeDescription="Create a new document." ma:contentTypeScope="" ma:versionID="7e3abc3adf4e75a76354d0d72fc09a52">
  <xsd:schema xmlns:xsd="http://www.w3.org/2001/XMLSchema" xmlns:xs="http://www.w3.org/2001/XMLSchema" xmlns:p="http://schemas.microsoft.com/office/2006/metadata/properties" xmlns:ns2="cb7409ee-9ee3-47af-b4f8-993209f86b37" xmlns:ns3="4bef4f87-f01d-48e1-99a7-1e25e528cfa6" targetNamespace="http://schemas.microsoft.com/office/2006/metadata/properties" ma:root="true" ma:fieldsID="6ccd8b4273457afcfa4febd50862d821" ns2:_="" ns3:_="">
    <xsd:import namespace="cb7409ee-9ee3-47af-b4f8-993209f86b37"/>
    <xsd:import namespace="4bef4f87-f01d-48e1-99a7-1e25e528cfa6"/>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7409ee-9ee3-47af-b4f8-993209f86b37"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ef4f87-f01d-48e1-99a7-1e25e528cfa6"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vited_Members xmlns="cb7409ee-9ee3-47af-b4f8-993209f86b37" xsi:nil="true"/>
    <FolderType xmlns="cb7409ee-9ee3-47af-b4f8-993209f86b37" xsi:nil="true"/>
    <Leaders xmlns="cb7409ee-9ee3-47af-b4f8-993209f86b37">
      <UserInfo>
        <DisplayName/>
        <AccountId xsi:nil="true"/>
        <AccountType/>
      </UserInfo>
    </Leaders>
    <DefaultSectionNames xmlns="cb7409ee-9ee3-47af-b4f8-993209f86b37" xsi:nil="true"/>
    <Math_Settings xmlns="cb7409ee-9ee3-47af-b4f8-993209f86b37" xsi:nil="true"/>
    <Owner xmlns="cb7409ee-9ee3-47af-b4f8-993209f86b37">
      <UserInfo>
        <DisplayName/>
        <AccountId xsi:nil="true"/>
        <AccountType/>
      </UserInfo>
    </Owner>
    <Members xmlns="cb7409ee-9ee3-47af-b4f8-993209f86b37">
      <UserInfo>
        <DisplayName/>
        <AccountId xsi:nil="true"/>
        <AccountType/>
      </UserInfo>
    </Members>
    <NotebookType xmlns="cb7409ee-9ee3-47af-b4f8-993209f86b37" xsi:nil="true"/>
    <Distribution_Groups xmlns="cb7409ee-9ee3-47af-b4f8-993209f86b37" xsi:nil="true"/>
    <AppVersion xmlns="cb7409ee-9ee3-47af-b4f8-993209f86b37" xsi:nil="true"/>
    <LMS_Mappings xmlns="cb7409ee-9ee3-47af-b4f8-993209f86b37" xsi:nil="true"/>
    <Invited_Leaders xmlns="cb7409ee-9ee3-47af-b4f8-993209f86b37" xsi:nil="true"/>
    <Member_Groups xmlns="cb7409ee-9ee3-47af-b4f8-993209f86b37">
      <UserInfo>
        <DisplayName/>
        <AccountId xsi:nil="true"/>
        <AccountType/>
      </UserInfo>
    </Member_Groups>
    <Has_Leaders_Only_SectionGroup xmlns="cb7409ee-9ee3-47af-b4f8-993209f86b37" xsi:nil="true"/>
    <TeamsChannelId xmlns="cb7409ee-9ee3-47af-b4f8-993209f86b37" xsi:nil="true"/>
    <IsNotebookLocked xmlns="cb7409ee-9ee3-47af-b4f8-993209f86b37" xsi:nil="true"/>
    <Is_Collaboration_Space_Locked xmlns="cb7409ee-9ee3-47af-b4f8-993209f86b37" xsi:nil="true"/>
    <Templates xmlns="cb7409ee-9ee3-47af-b4f8-993209f86b37" xsi:nil="true"/>
    <Self_Registration_Enabled xmlns="cb7409ee-9ee3-47af-b4f8-993209f86b37" xsi:nil="true"/>
    <CultureName xmlns="cb7409ee-9ee3-47af-b4f8-993209f86b37" xsi:nil="true"/>
  </documentManagement>
</p:properties>
</file>

<file path=customXml/itemProps1.xml><?xml version="1.0" encoding="utf-8"?>
<ds:datastoreItem xmlns:ds="http://schemas.openxmlformats.org/officeDocument/2006/customXml" ds:itemID="{8D72AC7C-5266-461D-A8D9-1031DFDA32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7409ee-9ee3-47af-b4f8-993209f86b37"/>
    <ds:schemaRef ds:uri="4bef4f87-f01d-48e1-99a7-1e25e528cf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62C91C-4706-4251-9B8E-7AD87C1A5734}">
  <ds:schemaRefs>
    <ds:schemaRef ds:uri="http://schemas.microsoft.com/sharepoint/v3/contenttype/forms"/>
  </ds:schemaRefs>
</ds:datastoreItem>
</file>

<file path=customXml/itemProps3.xml><?xml version="1.0" encoding="utf-8"?>
<ds:datastoreItem xmlns:ds="http://schemas.openxmlformats.org/officeDocument/2006/customXml" ds:itemID="{8E324602-EE1A-4EAE-8BE2-846F136E71CA}">
  <ds:schemaRefs>
    <ds:schemaRef ds:uri="http://schemas.microsoft.com/office/2006/metadata/properties"/>
    <ds:schemaRef ds:uri="http://schemas.microsoft.com/office/infopath/2007/PartnerControls"/>
    <ds:schemaRef ds:uri="cb7409ee-9ee3-47af-b4f8-993209f86b37"/>
  </ds:schemaRefs>
</ds:datastoreItem>
</file>

<file path=docProps/app.xml><?xml version="1.0" encoding="utf-8"?>
<Properties xmlns="http://schemas.openxmlformats.org/officeDocument/2006/extended-properties" xmlns:vt="http://schemas.openxmlformats.org/officeDocument/2006/docPropsVTypes">
  <TotalTime>977</TotalTime>
  <Words>2202</Words>
  <Application>Microsoft Office PowerPoint</Application>
  <PresentationFormat>On-screen Show (16:9)</PresentationFormat>
  <Paragraphs>279</Paragraphs>
  <Slides>30</Slides>
  <Notes>12</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Arial</vt:lpstr>
      <vt:lpstr>Calibri</vt:lpstr>
      <vt:lpstr>Calibri Light</vt:lpstr>
      <vt:lpstr>Century Gothic</vt:lpstr>
      <vt:lpstr>Wingdings</vt:lpstr>
      <vt:lpstr>STUK</vt:lpstr>
      <vt:lpstr>1_STUK</vt:lpstr>
      <vt:lpstr>STUK Project team</vt:lpstr>
      <vt:lpstr>PowerPoint Presentation</vt:lpstr>
      <vt:lpstr>Agenda</vt:lpstr>
      <vt:lpstr>Introduction to Skills Training UK</vt:lpstr>
      <vt:lpstr>Apprenticeships and you</vt:lpstr>
      <vt:lpstr> Your Apprenticeship </vt:lpstr>
      <vt:lpstr>Mentoring</vt:lpstr>
      <vt:lpstr>Regularly Occurring Activities</vt:lpstr>
      <vt:lpstr>The Standard</vt:lpstr>
      <vt:lpstr>Off-the-job Training </vt:lpstr>
      <vt:lpstr>Delivery Model</vt:lpstr>
      <vt:lpstr>Technology and Systems</vt:lpstr>
      <vt:lpstr>Online portfolio - OneFile</vt:lpstr>
      <vt:lpstr>PowerPoint Presentation</vt:lpstr>
      <vt:lpstr>PowerPoint Presentation</vt:lpstr>
      <vt:lpstr>Associate Project Manager Level 4 </vt:lpstr>
      <vt:lpstr>APM Knowledge Self-study Guide</vt:lpstr>
      <vt:lpstr>APM Project Management Qualification Project Planned Schedule Months 1-5</vt:lpstr>
      <vt:lpstr>Knowledge, Skills and Behaviour</vt:lpstr>
      <vt:lpstr>Knowledge, Skills and Behaviour</vt:lpstr>
      <vt:lpstr>Knowledge, Skills and Behaviour</vt:lpstr>
      <vt:lpstr>APM End Point Assessment</vt:lpstr>
      <vt:lpstr>Improvement Technician L3 </vt:lpstr>
      <vt:lpstr>Why Organisations Need Continuous Improvement</vt:lpstr>
      <vt:lpstr>Improvement Technician L3 &amp; Practitioner L4 Course Contents</vt:lpstr>
      <vt:lpstr>What is Lean?</vt:lpstr>
      <vt:lpstr>Lean &amp; Six Sigma</vt:lpstr>
      <vt:lpstr>Improvement Technician L3/L4 End Point Assessment</vt:lpstr>
      <vt:lpstr>End Point Assessment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 Collyer</dc:creator>
  <cp:lastModifiedBy>Karolina Quainyin</cp:lastModifiedBy>
  <cp:revision>77</cp:revision>
  <dcterms:created xsi:type="dcterms:W3CDTF">2020-10-30T15:33:59Z</dcterms:created>
  <dcterms:modified xsi:type="dcterms:W3CDTF">2022-05-08T23:43:59Z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0x010100067256EA166F294FBC6215112C3CAB44</vt:lpwstr>
  </property>
</Properties>
</file>