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58" r:id="rId5"/>
    <p:sldId id="259" r:id="rId6"/>
    <p:sldId id="270" r:id="rId7"/>
    <p:sldId id="261"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1"/>
    <a:srgbClr val="84BD00"/>
    <a:srgbClr val="FF7F32"/>
    <a:srgbClr val="00AB8E"/>
    <a:srgbClr val="00A5DF"/>
    <a:srgbClr val="FFB8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7" autoAdjust="0"/>
    <p:restoredTop sz="94660"/>
  </p:normalViewPr>
  <p:slideViewPr>
    <p:cSldViewPr snapToGrid="0">
      <p:cViewPr varScale="1">
        <p:scale>
          <a:sx n="114" d="100"/>
          <a:sy n="114"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E8CBA-B629-4DBC-84C2-CC9A5ACCF15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A9FAB464-FE44-4D2D-B8A3-9BB8BF753498}">
      <dgm:prSet phldrT="[Text]"/>
      <dgm:spPr>
        <a:solidFill>
          <a:srgbClr val="007C91"/>
        </a:solidFill>
        <a:ln>
          <a:solidFill>
            <a:schemeClr val="tx1"/>
          </a:solidFill>
        </a:ln>
      </dgm:spPr>
      <dgm:t>
        <a:bodyPr/>
        <a:lstStyle/>
        <a:p>
          <a:r>
            <a:rPr lang="en-GB" b="0" cap="none" spc="0" dirty="0">
              <a:ln w="0">
                <a:solidFill>
                  <a:schemeClr val="bg1"/>
                </a:solidFill>
              </a:ln>
              <a:solidFill>
                <a:schemeClr val="bg1"/>
              </a:solidFill>
              <a:effectLst>
                <a:outerShdw blurRad="38100" dist="19050" dir="2700000" algn="tl" rotWithShape="0">
                  <a:schemeClr val="dk1">
                    <a:alpha val="40000"/>
                  </a:schemeClr>
                </a:outerShdw>
              </a:effectLst>
            </a:rPr>
            <a:t>IPC</a:t>
          </a:r>
        </a:p>
      </dgm:t>
    </dgm:pt>
    <dgm:pt modelId="{E8BBC23F-D55C-4446-8904-A72A0DAFC928}" type="parTrans" cxnId="{EB3AFB0B-BEAC-482F-8B44-3BBDE8D690FE}">
      <dgm:prSet/>
      <dgm:spPr/>
      <dgm:t>
        <a:bodyPr/>
        <a:lstStyle/>
        <a:p>
          <a:endParaRPr lang="en-GB"/>
        </a:p>
      </dgm:t>
    </dgm:pt>
    <dgm:pt modelId="{F4A56DBC-8AE5-4863-967F-E7FE41B62393}" type="sibTrans" cxnId="{EB3AFB0B-BEAC-482F-8B44-3BBDE8D690FE}">
      <dgm:prSet/>
      <dgm:spPr/>
      <dgm:t>
        <a:bodyPr/>
        <a:lstStyle/>
        <a:p>
          <a:endParaRPr lang="en-GB"/>
        </a:p>
      </dgm:t>
    </dgm:pt>
    <dgm:pt modelId="{6B27196B-3E34-4AC0-B7B0-56E834DFA761}">
      <dgm:prSet phldrT="[Text]"/>
      <dgm:spPr>
        <a:solidFill>
          <a:srgbClr val="FFB81C"/>
        </a:solidFill>
        <a:ln>
          <a:solidFill>
            <a:schemeClr val="tx1"/>
          </a:solidFill>
        </a:ln>
      </dgm:spPr>
      <dgm:t>
        <a:bodyPr/>
        <a:lstStyle/>
        <a:p>
          <a:r>
            <a:rPr lang="en-GB" b="0" cap="none" spc="0" dirty="0">
              <a:ln w="0"/>
              <a:solidFill>
                <a:schemeClr val="tx1"/>
              </a:solidFill>
              <a:effectLst>
                <a:outerShdw blurRad="38100" dist="19050" dir="2700000" algn="tl" rotWithShape="0">
                  <a:schemeClr val="dk1">
                    <a:alpha val="40000"/>
                  </a:schemeClr>
                </a:outerShdw>
              </a:effectLst>
            </a:rPr>
            <a:t>Hand hygiene</a:t>
          </a:r>
        </a:p>
      </dgm:t>
    </dgm:pt>
    <dgm:pt modelId="{7BF30C3D-C7B3-40D5-A33F-CCCD7DE6C9A0}" type="parTrans" cxnId="{6193548E-D8A0-4868-BD51-940456730E1A}">
      <dgm:prSet/>
      <dgm:spPr/>
      <dgm:t>
        <a:bodyPr/>
        <a:lstStyle/>
        <a:p>
          <a:endParaRPr lang="en-GB"/>
        </a:p>
      </dgm:t>
    </dgm:pt>
    <dgm:pt modelId="{C929F12A-005E-4E13-8DD5-E84ECCE8F70B}" type="sibTrans" cxnId="{6193548E-D8A0-4868-BD51-940456730E1A}">
      <dgm:prSet/>
      <dgm:spPr/>
      <dgm:t>
        <a:bodyPr/>
        <a:lstStyle/>
        <a:p>
          <a:endParaRPr lang="en-GB"/>
        </a:p>
      </dgm:t>
    </dgm:pt>
    <dgm:pt modelId="{852CDB54-D95B-4B08-ADD8-B9E559B0F6F1}">
      <dgm:prSet phldrT="[Text]"/>
      <dgm:spPr>
        <a:solidFill>
          <a:srgbClr val="00A5DF"/>
        </a:solidFill>
        <a:ln>
          <a:solidFill>
            <a:schemeClr val="tx1"/>
          </a:solidFill>
        </a:ln>
      </dgm:spPr>
      <dgm:t>
        <a:bodyPr/>
        <a:lstStyle/>
        <a:p>
          <a:r>
            <a:rPr lang="en-GB" b="0" cap="none" spc="0" dirty="0">
              <a:ln w="0"/>
              <a:solidFill>
                <a:schemeClr val="tx1"/>
              </a:solidFill>
              <a:effectLst>
                <a:outerShdw blurRad="38100" dist="19050" dir="2700000" algn="tl" rotWithShape="0">
                  <a:schemeClr val="dk1">
                    <a:alpha val="40000"/>
                  </a:schemeClr>
                </a:outerShdw>
              </a:effectLst>
            </a:rPr>
            <a:t>Respiratory and cough hygiene</a:t>
          </a:r>
        </a:p>
      </dgm:t>
    </dgm:pt>
    <dgm:pt modelId="{FAA62F88-9DF9-4FB3-9C42-F077164E7FEB}" type="parTrans" cxnId="{9041E185-2905-43D1-AA34-C7FC4568CF81}">
      <dgm:prSet/>
      <dgm:spPr/>
      <dgm:t>
        <a:bodyPr/>
        <a:lstStyle/>
        <a:p>
          <a:endParaRPr lang="en-GB"/>
        </a:p>
      </dgm:t>
    </dgm:pt>
    <dgm:pt modelId="{1F6FD910-6098-4E2F-8050-CF3FFC4D4D09}" type="sibTrans" cxnId="{9041E185-2905-43D1-AA34-C7FC4568CF81}">
      <dgm:prSet/>
      <dgm:spPr/>
      <dgm:t>
        <a:bodyPr/>
        <a:lstStyle/>
        <a:p>
          <a:endParaRPr lang="en-GB"/>
        </a:p>
      </dgm:t>
    </dgm:pt>
    <dgm:pt modelId="{AACC8D4E-2C8B-4C54-9983-88540D941B41}">
      <dgm:prSet phldrT="[Text]"/>
      <dgm:spPr>
        <a:solidFill>
          <a:srgbClr val="00AB8E"/>
        </a:solidFill>
        <a:ln>
          <a:solidFill>
            <a:schemeClr val="tx1"/>
          </a:solidFill>
        </a:ln>
      </dgm:spPr>
      <dgm:t>
        <a:bodyPr/>
        <a:lstStyle/>
        <a:p>
          <a:r>
            <a:rPr lang="en-GB" b="0" cap="none" spc="0" dirty="0">
              <a:ln w="0"/>
              <a:solidFill>
                <a:schemeClr val="tx1"/>
              </a:solidFill>
              <a:effectLst>
                <a:outerShdw blurRad="38100" dist="19050" dir="2700000" algn="tl" rotWithShape="0">
                  <a:schemeClr val="dk1">
                    <a:alpha val="40000"/>
                  </a:schemeClr>
                </a:outerShdw>
              </a:effectLst>
            </a:rPr>
            <a:t>Staying away when ill</a:t>
          </a:r>
        </a:p>
      </dgm:t>
    </dgm:pt>
    <dgm:pt modelId="{AC84871F-FCD6-440A-9500-0BEE583CFEF7}" type="parTrans" cxnId="{5F31B033-098A-442A-9888-2664248AC504}">
      <dgm:prSet/>
      <dgm:spPr/>
      <dgm:t>
        <a:bodyPr/>
        <a:lstStyle/>
        <a:p>
          <a:endParaRPr lang="en-GB"/>
        </a:p>
      </dgm:t>
    </dgm:pt>
    <dgm:pt modelId="{E18490D4-A43C-4AC4-ADF7-9D7114D7D6AA}" type="sibTrans" cxnId="{5F31B033-098A-442A-9888-2664248AC504}">
      <dgm:prSet/>
      <dgm:spPr/>
      <dgm:t>
        <a:bodyPr/>
        <a:lstStyle/>
        <a:p>
          <a:endParaRPr lang="en-GB"/>
        </a:p>
      </dgm:t>
    </dgm:pt>
    <dgm:pt modelId="{E2398577-8BD8-42D6-8FB1-0E97475822EF}">
      <dgm:prSet phldrT="[Text]"/>
      <dgm:spPr>
        <a:solidFill>
          <a:srgbClr val="FF7F32"/>
        </a:solidFill>
        <a:ln>
          <a:solidFill>
            <a:schemeClr val="tx1"/>
          </a:solidFill>
        </a:ln>
      </dgm:spPr>
      <dgm:t>
        <a:bodyPr/>
        <a:lstStyle/>
        <a:p>
          <a:r>
            <a:rPr lang="en-GB" b="0" cap="none" spc="0" dirty="0">
              <a:ln w="0"/>
              <a:solidFill>
                <a:schemeClr val="tx1"/>
              </a:solidFill>
              <a:effectLst>
                <a:outerShdw blurRad="38100" dist="19050" dir="2700000" algn="tl" rotWithShape="0">
                  <a:schemeClr val="dk1">
                    <a:alpha val="40000"/>
                  </a:schemeClr>
                </a:outerShdw>
              </a:effectLst>
            </a:rPr>
            <a:t>Ventilation</a:t>
          </a:r>
        </a:p>
      </dgm:t>
    </dgm:pt>
    <dgm:pt modelId="{466B1F60-6A4D-42A1-A8AD-BC645FF9A5BC}" type="parTrans" cxnId="{2F54EFCA-2AE9-4F16-8CE0-3479F3CCCB4E}">
      <dgm:prSet/>
      <dgm:spPr/>
      <dgm:t>
        <a:bodyPr/>
        <a:lstStyle/>
        <a:p>
          <a:endParaRPr lang="en-GB"/>
        </a:p>
      </dgm:t>
    </dgm:pt>
    <dgm:pt modelId="{24B3D09E-40A3-4D57-A2FD-8E75343B9F56}" type="sibTrans" cxnId="{2F54EFCA-2AE9-4F16-8CE0-3479F3CCCB4E}">
      <dgm:prSet/>
      <dgm:spPr/>
      <dgm:t>
        <a:bodyPr/>
        <a:lstStyle/>
        <a:p>
          <a:endParaRPr lang="en-GB"/>
        </a:p>
      </dgm:t>
    </dgm:pt>
    <dgm:pt modelId="{3113D700-93EE-4879-81B9-A6A460587DB3}">
      <dgm:prSet phldrT="[Text]"/>
      <dgm:spPr>
        <a:solidFill>
          <a:srgbClr val="84BD00"/>
        </a:solidFill>
        <a:ln>
          <a:solidFill>
            <a:schemeClr val="tx1"/>
          </a:solidFill>
        </a:ln>
      </dgm:spPr>
      <dgm:t>
        <a:bodyPr/>
        <a:lstStyle/>
        <a:p>
          <a:r>
            <a:rPr lang="en-GB" b="0" cap="none" spc="0" dirty="0">
              <a:ln w="0"/>
              <a:solidFill>
                <a:schemeClr val="tx1"/>
              </a:solidFill>
              <a:effectLst>
                <a:outerShdw blurRad="38100" dist="19050" dir="2700000" algn="tl" rotWithShape="0">
                  <a:schemeClr val="dk1">
                    <a:alpha val="40000"/>
                  </a:schemeClr>
                </a:outerShdw>
              </a:effectLst>
            </a:rPr>
            <a:t>Cleaning</a:t>
          </a:r>
        </a:p>
      </dgm:t>
    </dgm:pt>
    <dgm:pt modelId="{B35A5329-15A5-4CE6-BD5E-03173FD1BFA5}" type="parTrans" cxnId="{42E16419-2147-448E-9FFA-FD79D5C86058}">
      <dgm:prSet/>
      <dgm:spPr/>
      <dgm:t>
        <a:bodyPr/>
        <a:lstStyle/>
        <a:p>
          <a:endParaRPr lang="en-GB"/>
        </a:p>
      </dgm:t>
    </dgm:pt>
    <dgm:pt modelId="{BC5D081F-4D95-423D-8FFE-2BF6739CBB32}" type="sibTrans" cxnId="{42E16419-2147-448E-9FFA-FD79D5C86058}">
      <dgm:prSet/>
      <dgm:spPr/>
      <dgm:t>
        <a:bodyPr/>
        <a:lstStyle/>
        <a:p>
          <a:endParaRPr lang="en-GB"/>
        </a:p>
      </dgm:t>
    </dgm:pt>
    <dgm:pt modelId="{7ABF275D-01E1-4674-BDE1-A1144A0B05D9}" type="pres">
      <dgm:prSet presAssocID="{120E8CBA-B629-4DBC-84C2-CC9A5ACCF150}" presName="cycle" presStyleCnt="0">
        <dgm:presLayoutVars>
          <dgm:chMax val="1"/>
          <dgm:dir/>
          <dgm:animLvl val="ctr"/>
          <dgm:resizeHandles val="exact"/>
        </dgm:presLayoutVars>
      </dgm:prSet>
      <dgm:spPr/>
    </dgm:pt>
    <dgm:pt modelId="{A607CC1D-8D64-4AEB-BCE2-BCF4E0FD425F}" type="pres">
      <dgm:prSet presAssocID="{A9FAB464-FE44-4D2D-B8A3-9BB8BF753498}" presName="centerShape" presStyleLbl="node0" presStyleIdx="0" presStyleCnt="1" custScaleX="123793" custScaleY="121820"/>
      <dgm:spPr/>
    </dgm:pt>
    <dgm:pt modelId="{519F3333-88E2-4E38-AA53-8A225DB37D77}" type="pres">
      <dgm:prSet presAssocID="{7BF30C3D-C7B3-40D5-A33F-CCCD7DE6C9A0}" presName="Name9" presStyleLbl="parChTrans1D2" presStyleIdx="0" presStyleCnt="5"/>
      <dgm:spPr/>
    </dgm:pt>
    <dgm:pt modelId="{4B8B27B4-E9FB-47F0-8104-E14C0BBDF47D}" type="pres">
      <dgm:prSet presAssocID="{7BF30C3D-C7B3-40D5-A33F-CCCD7DE6C9A0}" presName="connTx" presStyleLbl="parChTrans1D2" presStyleIdx="0" presStyleCnt="5"/>
      <dgm:spPr/>
    </dgm:pt>
    <dgm:pt modelId="{AF2E2E3C-1548-4F7E-A62D-E2EBB6F3A689}" type="pres">
      <dgm:prSet presAssocID="{6B27196B-3E34-4AC0-B7B0-56E834DFA761}" presName="node" presStyleLbl="node1" presStyleIdx="0" presStyleCnt="5">
        <dgm:presLayoutVars>
          <dgm:bulletEnabled val="1"/>
        </dgm:presLayoutVars>
      </dgm:prSet>
      <dgm:spPr/>
    </dgm:pt>
    <dgm:pt modelId="{E7E6BA1D-5C85-4405-87D9-E587380E0173}" type="pres">
      <dgm:prSet presAssocID="{FAA62F88-9DF9-4FB3-9C42-F077164E7FEB}" presName="Name9" presStyleLbl="parChTrans1D2" presStyleIdx="1" presStyleCnt="5"/>
      <dgm:spPr/>
    </dgm:pt>
    <dgm:pt modelId="{9AAA1CD5-8485-47C2-938D-F6376DDDE18C}" type="pres">
      <dgm:prSet presAssocID="{FAA62F88-9DF9-4FB3-9C42-F077164E7FEB}" presName="connTx" presStyleLbl="parChTrans1D2" presStyleIdx="1" presStyleCnt="5"/>
      <dgm:spPr/>
    </dgm:pt>
    <dgm:pt modelId="{CD21F7C8-020F-4A55-A7B8-A3BAB523ACBB}" type="pres">
      <dgm:prSet presAssocID="{852CDB54-D95B-4B08-ADD8-B9E559B0F6F1}" presName="node" presStyleLbl="node1" presStyleIdx="1" presStyleCnt="5">
        <dgm:presLayoutVars>
          <dgm:bulletEnabled val="1"/>
        </dgm:presLayoutVars>
      </dgm:prSet>
      <dgm:spPr/>
    </dgm:pt>
    <dgm:pt modelId="{C9C7478B-4A59-4306-B91A-E26A0001E9E8}" type="pres">
      <dgm:prSet presAssocID="{AC84871F-FCD6-440A-9500-0BEE583CFEF7}" presName="Name9" presStyleLbl="parChTrans1D2" presStyleIdx="2" presStyleCnt="5"/>
      <dgm:spPr/>
    </dgm:pt>
    <dgm:pt modelId="{8CF9E69C-DE11-4529-BB85-70D0620788C3}" type="pres">
      <dgm:prSet presAssocID="{AC84871F-FCD6-440A-9500-0BEE583CFEF7}" presName="connTx" presStyleLbl="parChTrans1D2" presStyleIdx="2" presStyleCnt="5"/>
      <dgm:spPr/>
    </dgm:pt>
    <dgm:pt modelId="{6C8EB285-6E16-4A0B-8601-FF6D85DCA490}" type="pres">
      <dgm:prSet presAssocID="{AACC8D4E-2C8B-4C54-9983-88540D941B41}" presName="node" presStyleLbl="node1" presStyleIdx="2" presStyleCnt="5">
        <dgm:presLayoutVars>
          <dgm:bulletEnabled val="1"/>
        </dgm:presLayoutVars>
      </dgm:prSet>
      <dgm:spPr/>
    </dgm:pt>
    <dgm:pt modelId="{3036717C-776B-470D-893B-579FF4C77D93}" type="pres">
      <dgm:prSet presAssocID="{466B1F60-6A4D-42A1-A8AD-BC645FF9A5BC}" presName="Name9" presStyleLbl="parChTrans1D2" presStyleIdx="3" presStyleCnt="5"/>
      <dgm:spPr/>
    </dgm:pt>
    <dgm:pt modelId="{6F638253-7E2A-4089-A32B-C92660C9818C}" type="pres">
      <dgm:prSet presAssocID="{466B1F60-6A4D-42A1-A8AD-BC645FF9A5BC}" presName="connTx" presStyleLbl="parChTrans1D2" presStyleIdx="3" presStyleCnt="5"/>
      <dgm:spPr/>
    </dgm:pt>
    <dgm:pt modelId="{1A0C44D3-909F-43DD-BF6F-530E8472B14E}" type="pres">
      <dgm:prSet presAssocID="{E2398577-8BD8-42D6-8FB1-0E97475822EF}" presName="node" presStyleLbl="node1" presStyleIdx="3" presStyleCnt="5">
        <dgm:presLayoutVars>
          <dgm:bulletEnabled val="1"/>
        </dgm:presLayoutVars>
      </dgm:prSet>
      <dgm:spPr/>
    </dgm:pt>
    <dgm:pt modelId="{2E3ED17B-7CB0-4815-BD6D-CA9C440B05F4}" type="pres">
      <dgm:prSet presAssocID="{B35A5329-15A5-4CE6-BD5E-03173FD1BFA5}" presName="Name9" presStyleLbl="parChTrans1D2" presStyleIdx="4" presStyleCnt="5"/>
      <dgm:spPr/>
    </dgm:pt>
    <dgm:pt modelId="{86F37883-E630-4EF0-9410-836F9D5A1797}" type="pres">
      <dgm:prSet presAssocID="{B35A5329-15A5-4CE6-BD5E-03173FD1BFA5}" presName="connTx" presStyleLbl="parChTrans1D2" presStyleIdx="4" presStyleCnt="5"/>
      <dgm:spPr/>
    </dgm:pt>
    <dgm:pt modelId="{DC6170A4-3692-4D73-8B90-AA0C35229160}" type="pres">
      <dgm:prSet presAssocID="{3113D700-93EE-4879-81B9-A6A460587DB3}" presName="node" presStyleLbl="node1" presStyleIdx="4" presStyleCnt="5">
        <dgm:presLayoutVars>
          <dgm:bulletEnabled val="1"/>
        </dgm:presLayoutVars>
      </dgm:prSet>
      <dgm:spPr/>
    </dgm:pt>
  </dgm:ptLst>
  <dgm:cxnLst>
    <dgm:cxn modelId="{EB3AFB0B-BEAC-482F-8B44-3BBDE8D690FE}" srcId="{120E8CBA-B629-4DBC-84C2-CC9A5ACCF150}" destId="{A9FAB464-FE44-4D2D-B8A3-9BB8BF753498}" srcOrd="0" destOrd="0" parTransId="{E8BBC23F-D55C-4446-8904-A72A0DAFC928}" sibTransId="{F4A56DBC-8AE5-4863-967F-E7FE41B62393}"/>
    <dgm:cxn modelId="{42E16419-2147-448E-9FFA-FD79D5C86058}" srcId="{A9FAB464-FE44-4D2D-B8A3-9BB8BF753498}" destId="{3113D700-93EE-4879-81B9-A6A460587DB3}" srcOrd="4" destOrd="0" parTransId="{B35A5329-15A5-4CE6-BD5E-03173FD1BFA5}" sibTransId="{BC5D081F-4D95-423D-8FFE-2BF6739CBB32}"/>
    <dgm:cxn modelId="{1F8CB519-B156-4B14-869B-869D33265A38}" type="presOf" srcId="{FAA62F88-9DF9-4FB3-9C42-F077164E7FEB}" destId="{E7E6BA1D-5C85-4405-87D9-E587380E0173}" srcOrd="0" destOrd="0" presId="urn:microsoft.com/office/officeart/2005/8/layout/radial1"/>
    <dgm:cxn modelId="{DFD31720-3061-4EF0-B064-8FBFF9925CA3}" type="presOf" srcId="{7BF30C3D-C7B3-40D5-A33F-CCCD7DE6C9A0}" destId="{4B8B27B4-E9FB-47F0-8104-E14C0BBDF47D}" srcOrd="1" destOrd="0" presId="urn:microsoft.com/office/officeart/2005/8/layout/radial1"/>
    <dgm:cxn modelId="{93367521-82F1-4974-9A20-B056E61BAE4C}" type="presOf" srcId="{852CDB54-D95B-4B08-ADD8-B9E559B0F6F1}" destId="{CD21F7C8-020F-4A55-A7B8-A3BAB523ACBB}" srcOrd="0" destOrd="0" presId="urn:microsoft.com/office/officeart/2005/8/layout/radial1"/>
    <dgm:cxn modelId="{EEC32F2C-C3C0-4D15-A376-C4AA55098856}" type="presOf" srcId="{AC84871F-FCD6-440A-9500-0BEE583CFEF7}" destId="{8CF9E69C-DE11-4529-BB85-70D0620788C3}" srcOrd="1" destOrd="0" presId="urn:microsoft.com/office/officeart/2005/8/layout/radial1"/>
    <dgm:cxn modelId="{5F31B033-098A-442A-9888-2664248AC504}" srcId="{A9FAB464-FE44-4D2D-B8A3-9BB8BF753498}" destId="{AACC8D4E-2C8B-4C54-9983-88540D941B41}" srcOrd="2" destOrd="0" parTransId="{AC84871F-FCD6-440A-9500-0BEE583CFEF7}" sibTransId="{E18490D4-A43C-4AC4-ADF7-9D7114D7D6AA}"/>
    <dgm:cxn modelId="{3C5A1642-3DDF-4AEE-B66A-634EA4905008}" type="presOf" srcId="{466B1F60-6A4D-42A1-A8AD-BC645FF9A5BC}" destId="{3036717C-776B-470D-893B-579FF4C77D93}" srcOrd="0" destOrd="0" presId="urn:microsoft.com/office/officeart/2005/8/layout/radial1"/>
    <dgm:cxn modelId="{F28A766B-351D-4C76-99DB-C1974B4AADFC}" type="presOf" srcId="{120E8CBA-B629-4DBC-84C2-CC9A5ACCF150}" destId="{7ABF275D-01E1-4674-BDE1-A1144A0B05D9}" srcOrd="0" destOrd="0" presId="urn:microsoft.com/office/officeart/2005/8/layout/radial1"/>
    <dgm:cxn modelId="{A1E4F96B-A742-4EF8-92FB-656A403E7585}" type="presOf" srcId="{3113D700-93EE-4879-81B9-A6A460587DB3}" destId="{DC6170A4-3692-4D73-8B90-AA0C35229160}" srcOrd="0" destOrd="0" presId="urn:microsoft.com/office/officeart/2005/8/layout/radial1"/>
    <dgm:cxn modelId="{A6D09B71-DD75-42FD-A4DF-90C6A4809AE7}" type="presOf" srcId="{E2398577-8BD8-42D6-8FB1-0E97475822EF}" destId="{1A0C44D3-909F-43DD-BF6F-530E8472B14E}" srcOrd="0" destOrd="0" presId="urn:microsoft.com/office/officeart/2005/8/layout/radial1"/>
    <dgm:cxn modelId="{89B68179-D6E3-4764-8749-7AC15C7CB83F}" type="presOf" srcId="{FAA62F88-9DF9-4FB3-9C42-F077164E7FEB}" destId="{9AAA1CD5-8485-47C2-938D-F6376DDDE18C}" srcOrd="1" destOrd="0" presId="urn:microsoft.com/office/officeart/2005/8/layout/radial1"/>
    <dgm:cxn modelId="{3AD10981-EAD8-4533-9FD2-C540D84719E2}" type="presOf" srcId="{AC84871F-FCD6-440A-9500-0BEE583CFEF7}" destId="{C9C7478B-4A59-4306-B91A-E26A0001E9E8}" srcOrd="0" destOrd="0" presId="urn:microsoft.com/office/officeart/2005/8/layout/radial1"/>
    <dgm:cxn modelId="{9041E185-2905-43D1-AA34-C7FC4568CF81}" srcId="{A9FAB464-FE44-4D2D-B8A3-9BB8BF753498}" destId="{852CDB54-D95B-4B08-ADD8-B9E559B0F6F1}" srcOrd="1" destOrd="0" parTransId="{FAA62F88-9DF9-4FB3-9C42-F077164E7FEB}" sibTransId="{1F6FD910-6098-4E2F-8050-CF3FFC4D4D09}"/>
    <dgm:cxn modelId="{A60A6C8E-8A0D-40E1-8129-18BA31C16672}" type="presOf" srcId="{B35A5329-15A5-4CE6-BD5E-03173FD1BFA5}" destId="{2E3ED17B-7CB0-4815-BD6D-CA9C440B05F4}" srcOrd="0" destOrd="0" presId="urn:microsoft.com/office/officeart/2005/8/layout/radial1"/>
    <dgm:cxn modelId="{6193548E-D8A0-4868-BD51-940456730E1A}" srcId="{A9FAB464-FE44-4D2D-B8A3-9BB8BF753498}" destId="{6B27196B-3E34-4AC0-B7B0-56E834DFA761}" srcOrd="0" destOrd="0" parTransId="{7BF30C3D-C7B3-40D5-A33F-CCCD7DE6C9A0}" sibTransId="{C929F12A-005E-4E13-8DD5-E84ECCE8F70B}"/>
    <dgm:cxn modelId="{5E8FAB98-5571-4C8A-847D-745C3C6BDFD4}" type="presOf" srcId="{A9FAB464-FE44-4D2D-B8A3-9BB8BF753498}" destId="{A607CC1D-8D64-4AEB-BCE2-BCF4E0FD425F}" srcOrd="0" destOrd="0" presId="urn:microsoft.com/office/officeart/2005/8/layout/radial1"/>
    <dgm:cxn modelId="{2F54EFCA-2AE9-4F16-8CE0-3479F3CCCB4E}" srcId="{A9FAB464-FE44-4D2D-B8A3-9BB8BF753498}" destId="{E2398577-8BD8-42D6-8FB1-0E97475822EF}" srcOrd="3" destOrd="0" parTransId="{466B1F60-6A4D-42A1-A8AD-BC645FF9A5BC}" sibTransId="{24B3D09E-40A3-4D57-A2FD-8E75343B9F56}"/>
    <dgm:cxn modelId="{5F9A71E1-8D30-4E11-AC85-86AE6E9AE3C3}" type="presOf" srcId="{6B27196B-3E34-4AC0-B7B0-56E834DFA761}" destId="{AF2E2E3C-1548-4F7E-A62D-E2EBB6F3A689}" srcOrd="0" destOrd="0" presId="urn:microsoft.com/office/officeart/2005/8/layout/radial1"/>
    <dgm:cxn modelId="{767D81E8-8605-47EB-99A1-03443F1AF848}" type="presOf" srcId="{7BF30C3D-C7B3-40D5-A33F-CCCD7DE6C9A0}" destId="{519F3333-88E2-4E38-AA53-8A225DB37D77}" srcOrd="0" destOrd="0" presId="urn:microsoft.com/office/officeart/2005/8/layout/radial1"/>
    <dgm:cxn modelId="{B832C8EF-C417-4FE9-81A9-193B1DACEAFD}" type="presOf" srcId="{466B1F60-6A4D-42A1-A8AD-BC645FF9A5BC}" destId="{6F638253-7E2A-4089-A32B-C92660C9818C}" srcOrd="1" destOrd="0" presId="urn:microsoft.com/office/officeart/2005/8/layout/radial1"/>
    <dgm:cxn modelId="{389FF0FD-9C84-4949-A7E6-662A9B0F7481}" type="presOf" srcId="{B35A5329-15A5-4CE6-BD5E-03173FD1BFA5}" destId="{86F37883-E630-4EF0-9410-836F9D5A1797}" srcOrd="1" destOrd="0" presId="urn:microsoft.com/office/officeart/2005/8/layout/radial1"/>
    <dgm:cxn modelId="{3F4FFCFD-B407-4526-B619-49A083D6B5F5}" type="presOf" srcId="{AACC8D4E-2C8B-4C54-9983-88540D941B41}" destId="{6C8EB285-6E16-4A0B-8601-FF6D85DCA490}" srcOrd="0" destOrd="0" presId="urn:microsoft.com/office/officeart/2005/8/layout/radial1"/>
    <dgm:cxn modelId="{6DC4C809-8A97-42C4-B0DF-5FD9D33E3906}" type="presParOf" srcId="{7ABF275D-01E1-4674-BDE1-A1144A0B05D9}" destId="{A607CC1D-8D64-4AEB-BCE2-BCF4E0FD425F}" srcOrd="0" destOrd="0" presId="urn:microsoft.com/office/officeart/2005/8/layout/radial1"/>
    <dgm:cxn modelId="{1638BACB-104D-48BD-ABCA-E14302F341F6}" type="presParOf" srcId="{7ABF275D-01E1-4674-BDE1-A1144A0B05D9}" destId="{519F3333-88E2-4E38-AA53-8A225DB37D77}" srcOrd="1" destOrd="0" presId="urn:microsoft.com/office/officeart/2005/8/layout/radial1"/>
    <dgm:cxn modelId="{B0250DBD-76C3-4768-802A-FFD6A4CB2ABA}" type="presParOf" srcId="{519F3333-88E2-4E38-AA53-8A225DB37D77}" destId="{4B8B27B4-E9FB-47F0-8104-E14C0BBDF47D}" srcOrd="0" destOrd="0" presId="urn:microsoft.com/office/officeart/2005/8/layout/radial1"/>
    <dgm:cxn modelId="{9D8A9DE8-0702-4A6C-9CD0-D9B170581CBF}" type="presParOf" srcId="{7ABF275D-01E1-4674-BDE1-A1144A0B05D9}" destId="{AF2E2E3C-1548-4F7E-A62D-E2EBB6F3A689}" srcOrd="2" destOrd="0" presId="urn:microsoft.com/office/officeart/2005/8/layout/radial1"/>
    <dgm:cxn modelId="{5D9F8FF0-016C-442A-8C2E-73B4CF8BB07B}" type="presParOf" srcId="{7ABF275D-01E1-4674-BDE1-A1144A0B05D9}" destId="{E7E6BA1D-5C85-4405-87D9-E587380E0173}" srcOrd="3" destOrd="0" presId="urn:microsoft.com/office/officeart/2005/8/layout/radial1"/>
    <dgm:cxn modelId="{D27846FF-EC13-424E-B688-7DA92F48B00A}" type="presParOf" srcId="{E7E6BA1D-5C85-4405-87D9-E587380E0173}" destId="{9AAA1CD5-8485-47C2-938D-F6376DDDE18C}" srcOrd="0" destOrd="0" presId="urn:microsoft.com/office/officeart/2005/8/layout/radial1"/>
    <dgm:cxn modelId="{5F89B093-A897-4D33-9428-E10DCCBBE9E9}" type="presParOf" srcId="{7ABF275D-01E1-4674-BDE1-A1144A0B05D9}" destId="{CD21F7C8-020F-4A55-A7B8-A3BAB523ACBB}" srcOrd="4" destOrd="0" presId="urn:microsoft.com/office/officeart/2005/8/layout/radial1"/>
    <dgm:cxn modelId="{82AD29F5-2135-409D-8941-713075C9DAF9}" type="presParOf" srcId="{7ABF275D-01E1-4674-BDE1-A1144A0B05D9}" destId="{C9C7478B-4A59-4306-B91A-E26A0001E9E8}" srcOrd="5" destOrd="0" presId="urn:microsoft.com/office/officeart/2005/8/layout/radial1"/>
    <dgm:cxn modelId="{8081C8F9-AEF4-48AA-9C69-CBCCF2E3F05C}" type="presParOf" srcId="{C9C7478B-4A59-4306-B91A-E26A0001E9E8}" destId="{8CF9E69C-DE11-4529-BB85-70D0620788C3}" srcOrd="0" destOrd="0" presId="urn:microsoft.com/office/officeart/2005/8/layout/radial1"/>
    <dgm:cxn modelId="{6CFA18DA-013E-4507-84D3-4E27C322BDB1}" type="presParOf" srcId="{7ABF275D-01E1-4674-BDE1-A1144A0B05D9}" destId="{6C8EB285-6E16-4A0B-8601-FF6D85DCA490}" srcOrd="6" destOrd="0" presId="urn:microsoft.com/office/officeart/2005/8/layout/radial1"/>
    <dgm:cxn modelId="{F4A03629-3D8D-4559-A617-3125A29A0019}" type="presParOf" srcId="{7ABF275D-01E1-4674-BDE1-A1144A0B05D9}" destId="{3036717C-776B-470D-893B-579FF4C77D93}" srcOrd="7" destOrd="0" presId="urn:microsoft.com/office/officeart/2005/8/layout/radial1"/>
    <dgm:cxn modelId="{42B99A9E-983C-4F07-849F-507D46E00EB4}" type="presParOf" srcId="{3036717C-776B-470D-893B-579FF4C77D93}" destId="{6F638253-7E2A-4089-A32B-C92660C9818C}" srcOrd="0" destOrd="0" presId="urn:microsoft.com/office/officeart/2005/8/layout/radial1"/>
    <dgm:cxn modelId="{00A9A3A7-9891-441B-8FDE-686EC3C12182}" type="presParOf" srcId="{7ABF275D-01E1-4674-BDE1-A1144A0B05D9}" destId="{1A0C44D3-909F-43DD-BF6F-530E8472B14E}" srcOrd="8" destOrd="0" presId="urn:microsoft.com/office/officeart/2005/8/layout/radial1"/>
    <dgm:cxn modelId="{680A7E45-9066-4BA5-8CE3-E36D4ED8E42D}" type="presParOf" srcId="{7ABF275D-01E1-4674-BDE1-A1144A0B05D9}" destId="{2E3ED17B-7CB0-4815-BD6D-CA9C440B05F4}" srcOrd="9" destOrd="0" presId="urn:microsoft.com/office/officeart/2005/8/layout/radial1"/>
    <dgm:cxn modelId="{D5696A1C-6834-4AC7-8350-7D5045BA4693}" type="presParOf" srcId="{2E3ED17B-7CB0-4815-BD6D-CA9C440B05F4}" destId="{86F37883-E630-4EF0-9410-836F9D5A1797}" srcOrd="0" destOrd="0" presId="urn:microsoft.com/office/officeart/2005/8/layout/radial1"/>
    <dgm:cxn modelId="{BFA4554C-7DDC-43DB-A601-A8CF93430417}" type="presParOf" srcId="{7ABF275D-01E1-4674-BDE1-A1144A0B05D9}" destId="{DC6170A4-3692-4D73-8B90-AA0C35229160}"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7CC1D-8D64-4AEB-BCE2-BCF4E0FD425F}">
      <dsp:nvSpPr>
        <dsp:cNvPr id="0" name=""/>
        <dsp:cNvSpPr/>
      </dsp:nvSpPr>
      <dsp:spPr>
        <a:xfrm>
          <a:off x="3632433" y="2145486"/>
          <a:ext cx="2203193" cy="2168079"/>
        </a:xfrm>
        <a:prstGeom prst="ellipse">
          <a:avLst/>
        </a:prstGeom>
        <a:solidFill>
          <a:srgbClr val="007C9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GB" sz="6500" b="0" kern="1200" cap="none" spc="0" dirty="0">
              <a:ln w="0">
                <a:solidFill>
                  <a:schemeClr val="bg1"/>
                </a:solidFill>
              </a:ln>
              <a:solidFill>
                <a:schemeClr val="bg1"/>
              </a:solidFill>
              <a:effectLst>
                <a:outerShdw blurRad="38100" dist="19050" dir="2700000" algn="tl" rotWithShape="0">
                  <a:schemeClr val="dk1">
                    <a:alpha val="40000"/>
                  </a:schemeClr>
                </a:outerShdw>
              </a:effectLst>
            </a:rPr>
            <a:t>IPC</a:t>
          </a:r>
        </a:p>
      </dsp:txBody>
      <dsp:txXfrm>
        <a:off x="3955083" y="2462994"/>
        <a:ext cx="1557893" cy="1533063"/>
      </dsp:txXfrm>
    </dsp:sp>
    <dsp:sp modelId="{519F3333-88E2-4E38-AA53-8A225DB37D77}">
      <dsp:nvSpPr>
        <dsp:cNvPr id="0" name=""/>
        <dsp:cNvSpPr/>
      </dsp:nvSpPr>
      <dsp:spPr>
        <a:xfrm rot="16200000">
          <a:off x="4562438" y="1956977"/>
          <a:ext cx="343183" cy="33835"/>
        </a:xfrm>
        <a:custGeom>
          <a:avLst/>
          <a:gdLst/>
          <a:ahLst/>
          <a:cxnLst/>
          <a:rect l="0" t="0" r="0" b="0"/>
          <a:pathLst>
            <a:path>
              <a:moveTo>
                <a:pt x="0" y="16917"/>
              </a:moveTo>
              <a:lnTo>
                <a:pt x="343183"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725450" y="1965315"/>
        <a:ext cx="17159" cy="17159"/>
      </dsp:txXfrm>
    </dsp:sp>
    <dsp:sp modelId="{AF2E2E3C-1548-4F7E-A62D-E2EBB6F3A689}">
      <dsp:nvSpPr>
        <dsp:cNvPr id="0" name=""/>
        <dsp:cNvSpPr/>
      </dsp:nvSpPr>
      <dsp:spPr>
        <a:xfrm>
          <a:off x="3844160" y="22563"/>
          <a:ext cx="1779739" cy="1779739"/>
        </a:xfrm>
        <a:prstGeom prst="ellipse">
          <a:avLst/>
        </a:prstGeom>
        <a:solidFill>
          <a:srgbClr val="FFB81C"/>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kern="1200" cap="none" spc="0" dirty="0">
              <a:ln w="0"/>
              <a:solidFill>
                <a:schemeClr val="tx1"/>
              </a:solidFill>
              <a:effectLst>
                <a:outerShdw blurRad="38100" dist="19050" dir="2700000" algn="tl" rotWithShape="0">
                  <a:schemeClr val="dk1">
                    <a:alpha val="40000"/>
                  </a:schemeClr>
                </a:outerShdw>
              </a:effectLst>
            </a:rPr>
            <a:t>Hand hygiene</a:t>
          </a:r>
        </a:p>
      </dsp:txBody>
      <dsp:txXfrm>
        <a:off x="4104797" y="283200"/>
        <a:ext cx="1258465" cy="1258465"/>
      </dsp:txXfrm>
    </dsp:sp>
    <dsp:sp modelId="{E7E6BA1D-5C85-4405-87D9-E587380E0173}">
      <dsp:nvSpPr>
        <dsp:cNvPr id="0" name=""/>
        <dsp:cNvSpPr/>
      </dsp:nvSpPr>
      <dsp:spPr>
        <a:xfrm rot="20520000">
          <a:off x="5772070" y="2822149"/>
          <a:ext cx="327340" cy="33835"/>
        </a:xfrm>
        <a:custGeom>
          <a:avLst/>
          <a:gdLst/>
          <a:ahLst/>
          <a:cxnLst/>
          <a:rect l="0" t="0" r="0" b="0"/>
          <a:pathLst>
            <a:path>
              <a:moveTo>
                <a:pt x="0" y="16917"/>
              </a:moveTo>
              <a:lnTo>
                <a:pt x="327340"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927557" y="2830883"/>
        <a:ext cx="16367" cy="16367"/>
      </dsp:txXfrm>
    </dsp:sp>
    <dsp:sp modelId="{CD21F7C8-020F-4A55-A7B8-A3BAB523ACBB}">
      <dsp:nvSpPr>
        <dsp:cNvPr id="0" name=""/>
        <dsp:cNvSpPr/>
      </dsp:nvSpPr>
      <dsp:spPr>
        <a:xfrm>
          <a:off x="6047846" y="1623635"/>
          <a:ext cx="1779739" cy="1779739"/>
        </a:xfrm>
        <a:prstGeom prst="ellipse">
          <a:avLst/>
        </a:prstGeom>
        <a:solidFill>
          <a:srgbClr val="00A5D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kern="1200" cap="none" spc="0" dirty="0">
              <a:ln w="0"/>
              <a:solidFill>
                <a:schemeClr val="tx1"/>
              </a:solidFill>
              <a:effectLst>
                <a:outerShdw blurRad="38100" dist="19050" dir="2700000" algn="tl" rotWithShape="0">
                  <a:schemeClr val="dk1">
                    <a:alpha val="40000"/>
                  </a:schemeClr>
                </a:outerShdw>
              </a:effectLst>
            </a:rPr>
            <a:t>Respiratory and cough hygiene</a:t>
          </a:r>
        </a:p>
      </dsp:txBody>
      <dsp:txXfrm>
        <a:off x="6308483" y="1884272"/>
        <a:ext cx="1258465" cy="1258465"/>
      </dsp:txXfrm>
    </dsp:sp>
    <dsp:sp modelId="{C9C7478B-4A59-4306-B91A-E26A0001E9E8}">
      <dsp:nvSpPr>
        <dsp:cNvPr id="0" name=""/>
        <dsp:cNvSpPr/>
      </dsp:nvSpPr>
      <dsp:spPr>
        <a:xfrm rot="3240000">
          <a:off x="5305219" y="4230850"/>
          <a:ext cx="337213" cy="33835"/>
        </a:xfrm>
        <a:custGeom>
          <a:avLst/>
          <a:gdLst/>
          <a:ahLst/>
          <a:cxnLst/>
          <a:rect l="0" t="0" r="0" b="0"/>
          <a:pathLst>
            <a:path>
              <a:moveTo>
                <a:pt x="0" y="16917"/>
              </a:moveTo>
              <a:lnTo>
                <a:pt x="337213"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465395" y="4239338"/>
        <a:ext cx="16860" cy="16860"/>
      </dsp:txXfrm>
    </dsp:sp>
    <dsp:sp modelId="{6C8EB285-6E16-4A0B-8601-FF6D85DCA490}">
      <dsp:nvSpPr>
        <dsp:cNvPr id="0" name=""/>
        <dsp:cNvSpPr/>
      </dsp:nvSpPr>
      <dsp:spPr>
        <a:xfrm>
          <a:off x="5206113" y="4214224"/>
          <a:ext cx="1779739" cy="1779739"/>
        </a:xfrm>
        <a:prstGeom prst="ellipse">
          <a:avLst/>
        </a:prstGeom>
        <a:solidFill>
          <a:srgbClr val="00AB8E"/>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kern="1200" cap="none" spc="0" dirty="0">
              <a:ln w="0"/>
              <a:solidFill>
                <a:schemeClr val="tx1"/>
              </a:solidFill>
              <a:effectLst>
                <a:outerShdw blurRad="38100" dist="19050" dir="2700000" algn="tl" rotWithShape="0">
                  <a:schemeClr val="dk1">
                    <a:alpha val="40000"/>
                  </a:schemeClr>
                </a:outerShdw>
              </a:effectLst>
            </a:rPr>
            <a:t>Staying away when ill</a:t>
          </a:r>
        </a:p>
      </dsp:txBody>
      <dsp:txXfrm>
        <a:off x="5466750" y="4474861"/>
        <a:ext cx="1258465" cy="1258465"/>
      </dsp:txXfrm>
    </dsp:sp>
    <dsp:sp modelId="{3036717C-776B-470D-893B-579FF4C77D93}">
      <dsp:nvSpPr>
        <dsp:cNvPr id="0" name=""/>
        <dsp:cNvSpPr/>
      </dsp:nvSpPr>
      <dsp:spPr>
        <a:xfrm rot="7560000">
          <a:off x="3825627" y="4230850"/>
          <a:ext cx="337213" cy="33835"/>
        </a:xfrm>
        <a:custGeom>
          <a:avLst/>
          <a:gdLst/>
          <a:ahLst/>
          <a:cxnLst/>
          <a:rect l="0" t="0" r="0" b="0"/>
          <a:pathLst>
            <a:path>
              <a:moveTo>
                <a:pt x="0" y="16917"/>
              </a:moveTo>
              <a:lnTo>
                <a:pt x="337213"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985803" y="4239338"/>
        <a:ext cx="16860" cy="16860"/>
      </dsp:txXfrm>
    </dsp:sp>
    <dsp:sp modelId="{1A0C44D3-909F-43DD-BF6F-530E8472B14E}">
      <dsp:nvSpPr>
        <dsp:cNvPr id="0" name=""/>
        <dsp:cNvSpPr/>
      </dsp:nvSpPr>
      <dsp:spPr>
        <a:xfrm>
          <a:off x="2482206" y="4214224"/>
          <a:ext cx="1779739" cy="1779739"/>
        </a:xfrm>
        <a:prstGeom prst="ellipse">
          <a:avLst/>
        </a:prstGeom>
        <a:solidFill>
          <a:srgbClr val="FF7F32"/>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kern="1200" cap="none" spc="0" dirty="0">
              <a:ln w="0"/>
              <a:solidFill>
                <a:schemeClr val="tx1"/>
              </a:solidFill>
              <a:effectLst>
                <a:outerShdw blurRad="38100" dist="19050" dir="2700000" algn="tl" rotWithShape="0">
                  <a:schemeClr val="dk1">
                    <a:alpha val="40000"/>
                  </a:schemeClr>
                </a:outerShdw>
              </a:effectLst>
            </a:rPr>
            <a:t>Ventilation</a:t>
          </a:r>
        </a:p>
      </dsp:txBody>
      <dsp:txXfrm>
        <a:off x="2742843" y="4474861"/>
        <a:ext cx="1258465" cy="1258465"/>
      </dsp:txXfrm>
    </dsp:sp>
    <dsp:sp modelId="{2E3ED17B-7CB0-4815-BD6D-CA9C440B05F4}">
      <dsp:nvSpPr>
        <dsp:cNvPr id="0" name=""/>
        <dsp:cNvSpPr/>
      </dsp:nvSpPr>
      <dsp:spPr>
        <a:xfrm rot="11880000">
          <a:off x="3368649" y="2822149"/>
          <a:ext cx="327340" cy="33835"/>
        </a:xfrm>
        <a:custGeom>
          <a:avLst/>
          <a:gdLst/>
          <a:ahLst/>
          <a:cxnLst/>
          <a:rect l="0" t="0" r="0" b="0"/>
          <a:pathLst>
            <a:path>
              <a:moveTo>
                <a:pt x="0" y="16917"/>
              </a:moveTo>
              <a:lnTo>
                <a:pt x="327340" y="16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524135" y="2830883"/>
        <a:ext cx="16367" cy="16367"/>
      </dsp:txXfrm>
    </dsp:sp>
    <dsp:sp modelId="{DC6170A4-3692-4D73-8B90-AA0C35229160}">
      <dsp:nvSpPr>
        <dsp:cNvPr id="0" name=""/>
        <dsp:cNvSpPr/>
      </dsp:nvSpPr>
      <dsp:spPr>
        <a:xfrm>
          <a:off x="1640473" y="1623635"/>
          <a:ext cx="1779739" cy="1779739"/>
        </a:xfrm>
        <a:prstGeom prst="ellipse">
          <a:avLst/>
        </a:prstGeom>
        <a:solidFill>
          <a:srgbClr val="84BD00"/>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kern="1200" cap="none" spc="0" dirty="0">
              <a:ln w="0"/>
              <a:solidFill>
                <a:schemeClr val="tx1"/>
              </a:solidFill>
              <a:effectLst>
                <a:outerShdw blurRad="38100" dist="19050" dir="2700000" algn="tl" rotWithShape="0">
                  <a:schemeClr val="dk1">
                    <a:alpha val="40000"/>
                  </a:schemeClr>
                </a:outerShdw>
              </a:effectLst>
            </a:rPr>
            <a:t>Cleaning</a:t>
          </a:r>
        </a:p>
      </dsp:txBody>
      <dsp:txXfrm>
        <a:off x="1901110" y="1884272"/>
        <a:ext cx="1258465" cy="125846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dirty="0"/>
          </a:p>
        </p:txBody>
      </p:sp>
    </p:spTree>
    <p:extLst>
      <p:ext uri="{BB962C8B-B14F-4D97-AF65-F5344CB8AC3E}">
        <p14:creationId xmlns:p14="http://schemas.microsoft.com/office/powerpoint/2010/main" val="294236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dirty="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dirty="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dirty="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dirty="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3194615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dirty="0"/>
              <a:t>Presentation title</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dirty="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57106/220224_Schools_guidance.pdf" TargetMode="External"/><Relationship Id="rId2" Type="http://schemas.openxmlformats.org/officeDocument/2006/relationships/hyperlink" Target="https://www.gov.uk/government/publications/health-protection-in-schools-and-other-childcare-facilities/chapter-2-infection-prevention-and-control" TargetMode="External"/><Relationship Id="rId1" Type="http://schemas.openxmlformats.org/officeDocument/2006/relationships/slideLayout" Target="../slideLayouts/slideLayout2.xml"/><Relationship Id="rId4" Type="http://schemas.openxmlformats.org/officeDocument/2006/relationships/hyperlink" Target="https://www.gov.uk/guidance/living-safely-with-respiratory-infections-including-covid-19#remember-the-basics-of-good-hygiene"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health-protection-in-schools-and-other-childcare-facilities/chapter-3-public-health-management-of-specific-infectious-diseases#respiratory-infections-including-coronavirus-covid-19"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www.e-bug.eu/" TargetMode="External"/><Relationship Id="rId4" Type="http://schemas.openxmlformats.org/officeDocument/2006/relationships/hyperlink" Target="https://www.gov.uk/government/publications/health-protection-in-schools-and-other-childcare-facilities/exclusion-tabl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news/new-film-shows-importance-of-ventilation-to-reduce-spread-of-covid-19" TargetMode="External"/><Relationship Id="rId2" Type="http://schemas.openxmlformats.org/officeDocument/2006/relationships/hyperlink" Target="https://www.gov.uk/government/publications/covid-19-ventilation-of-indoor-spaces-to-stop-the-spread-of-coronavirus/ventilation-of-indoor-spaces-to-stop-the-spread-of-coronavirus-covid-1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p:txBody>
          <a:bodyPr/>
          <a:lstStyle/>
          <a:p>
            <a:r>
              <a:rPr lang="en-GB" dirty="0"/>
              <a:t>Infection, prevention and control</a:t>
            </a:r>
          </a:p>
        </p:txBody>
      </p:sp>
    </p:spTree>
    <p:extLst>
      <p:ext uri="{BB962C8B-B14F-4D97-AF65-F5344CB8AC3E}">
        <p14:creationId xmlns:p14="http://schemas.microsoft.com/office/powerpoint/2010/main" val="37804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49AF0-A693-48C4-A2A8-3B28F9132759}"/>
              </a:ext>
            </a:extLst>
          </p:cNvPr>
          <p:cNvSpPr>
            <a:spLocks noGrp="1"/>
          </p:cNvSpPr>
          <p:nvPr>
            <p:ph type="title"/>
          </p:nvPr>
        </p:nvSpPr>
        <p:spPr/>
        <p:txBody>
          <a:bodyPr>
            <a:normAutofit/>
          </a:bodyPr>
          <a:lstStyle/>
          <a:p>
            <a:r>
              <a:rPr lang="en-GB" dirty="0"/>
              <a:t>Infection, prevention and control</a:t>
            </a:r>
          </a:p>
        </p:txBody>
      </p:sp>
      <p:sp>
        <p:nvSpPr>
          <p:cNvPr id="3" name="Content Placeholder 2">
            <a:extLst>
              <a:ext uri="{FF2B5EF4-FFF2-40B4-BE49-F238E27FC236}">
                <a16:creationId xmlns:a16="http://schemas.microsoft.com/office/drawing/2014/main" id="{7DE79B95-64DC-45EB-BC85-81DE4A285D55}"/>
              </a:ext>
            </a:extLst>
          </p:cNvPr>
          <p:cNvSpPr>
            <a:spLocks noGrp="1"/>
          </p:cNvSpPr>
          <p:nvPr>
            <p:ph idx="1"/>
          </p:nvPr>
        </p:nvSpPr>
        <p:spPr>
          <a:xfrm>
            <a:off x="615955" y="1152022"/>
            <a:ext cx="11262856" cy="4896439"/>
          </a:xfrm>
        </p:spPr>
        <p:txBody>
          <a:bodyPr>
            <a:normAutofit/>
          </a:bodyPr>
          <a:lstStyle/>
          <a:p>
            <a:r>
              <a:rPr lang="en-GB" dirty="0"/>
              <a:t>Chapter 2: infection, prevention and control</a:t>
            </a:r>
          </a:p>
          <a:p>
            <a:pPr marL="0" indent="0">
              <a:buNone/>
            </a:pPr>
            <a:r>
              <a:rPr lang="en-GB" dirty="0">
                <a:hlinkClick r:id="rId2"/>
              </a:rPr>
              <a:t>Chapter 2: infection prevention and control - GOV.UK (www.gov.uk)</a:t>
            </a:r>
            <a:endParaRPr lang="en-GB" dirty="0"/>
          </a:p>
          <a:p>
            <a:pPr marL="0" indent="0">
              <a:buNone/>
            </a:pPr>
            <a:endParaRPr lang="en-GB" dirty="0"/>
          </a:p>
          <a:p>
            <a:r>
              <a:rPr lang="en-GB" dirty="0"/>
              <a:t>Schools COVID-19 operational guidance</a:t>
            </a:r>
          </a:p>
          <a:p>
            <a:pPr marL="0" indent="0">
              <a:buNone/>
            </a:pPr>
            <a:r>
              <a:rPr lang="en-GB" dirty="0">
                <a:hlinkClick r:id="rId3"/>
              </a:rPr>
              <a:t>Schools COVID-19 operational guidance (publishing.service.gov.uk)</a:t>
            </a:r>
            <a:endParaRPr lang="en-GB" dirty="0"/>
          </a:p>
          <a:p>
            <a:pPr marL="0" indent="0">
              <a:buNone/>
            </a:pPr>
            <a:endParaRPr lang="en-GB" dirty="0"/>
          </a:p>
          <a:p>
            <a:r>
              <a:rPr lang="en-GB" dirty="0"/>
              <a:t>Living safely with respiratory infections, including COVID-19</a:t>
            </a:r>
          </a:p>
          <a:p>
            <a:pPr marL="0" indent="0">
              <a:buNone/>
            </a:pPr>
            <a:r>
              <a:rPr lang="en-GB" dirty="0">
                <a:hlinkClick r:id="rId4"/>
              </a:rPr>
              <a:t>Living safely with respiratory infections, including COVID-19 - GOV.UK (www.gov.uk)</a:t>
            </a:r>
            <a:endParaRPr lang="en-GB" dirty="0"/>
          </a:p>
          <a:p>
            <a:pPr marL="0" indent="0">
              <a:buNone/>
            </a:pPr>
            <a:endParaRPr lang="en-GB" dirty="0"/>
          </a:p>
        </p:txBody>
      </p:sp>
      <p:sp>
        <p:nvSpPr>
          <p:cNvPr id="5" name="Slide Number Placeholder 4">
            <a:extLst>
              <a:ext uri="{FF2B5EF4-FFF2-40B4-BE49-F238E27FC236}">
                <a16:creationId xmlns:a16="http://schemas.microsoft.com/office/drawing/2014/main" id="{1583D569-7DC2-4823-A03E-2F133756EB2B}"/>
              </a:ext>
            </a:extLst>
          </p:cNvPr>
          <p:cNvSpPr>
            <a:spLocks noGrp="1"/>
          </p:cNvSpPr>
          <p:nvPr>
            <p:ph type="sldNum" sz="quarter" idx="11"/>
          </p:nvPr>
        </p:nvSpPr>
        <p:spPr/>
        <p:txBody>
          <a:bodyPr/>
          <a:lstStyle/>
          <a:p>
            <a:fld id="{344369E4-5DE7-46E5-874E-4FD437973785}" type="slidenum">
              <a:rPr lang="en-GB" smtClean="0"/>
              <a:pPr/>
              <a:t>2</a:t>
            </a:fld>
            <a:endParaRPr lang="en-GB" sz="1400" dirty="0"/>
          </a:p>
        </p:txBody>
      </p:sp>
    </p:spTree>
    <p:extLst>
      <p:ext uri="{BB962C8B-B14F-4D97-AF65-F5344CB8AC3E}">
        <p14:creationId xmlns:p14="http://schemas.microsoft.com/office/powerpoint/2010/main" val="426680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FA8B34B-CE25-4678-914F-4C07F5C2FC45}"/>
              </a:ext>
            </a:extLst>
          </p:cNvPr>
          <p:cNvSpPr>
            <a:spLocks noGrp="1"/>
          </p:cNvSpPr>
          <p:nvPr>
            <p:ph type="sldNum" sz="quarter" idx="11"/>
          </p:nvPr>
        </p:nvSpPr>
        <p:spPr/>
        <p:txBody>
          <a:bodyPr/>
          <a:lstStyle/>
          <a:p>
            <a:fld id="{344369E4-5DE7-46E5-874E-4FD437973785}" type="slidenum">
              <a:rPr lang="en-GB" smtClean="0"/>
              <a:pPr/>
              <a:t>3</a:t>
            </a:fld>
            <a:endParaRPr lang="en-GB" sz="1400" dirty="0"/>
          </a:p>
        </p:txBody>
      </p:sp>
      <p:graphicFrame>
        <p:nvGraphicFramePr>
          <p:cNvPr id="6" name="Diagram 5">
            <a:extLst>
              <a:ext uri="{FF2B5EF4-FFF2-40B4-BE49-F238E27FC236}">
                <a16:creationId xmlns:a16="http://schemas.microsoft.com/office/drawing/2014/main" id="{76F5D358-436F-4AAE-BE64-F82D01E66A4B}"/>
              </a:ext>
            </a:extLst>
          </p:cNvPr>
          <p:cNvGraphicFramePr/>
          <p:nvPr>
            <p:extLst>
              <p:ext uri="{D42A27DB-BD31-4B8C-83A1-F6EECF244321}">
                <p14:modId xmlns:p14="http://schemas.microsoft.com/office/powerpoint/2010/main" val="1508502728"/>
              </p:ext>
            </p:extLst>
          </p:nvPr>
        </p:nvGraphicFramePr>
        <p:xfrm>
          <a:off x="1295015" y="317162"/>
          <a:ext cx="9468060" cy="6016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99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06D7A-D092-4089-8247-FB6E59694975}"/>
              </a:ext>
            </a:extLst>
          </p:cNvPr>
          <p:cNvSpPr>
            <a:spLocks noGrp="1"/>
          </p:cNvSpPr>
          <p:nvPr>
            <p:ph type="title"/>
          </p:nvPr>
        </p:nvSpPr>
        <p:spPr/>
        <p:txBody>
          <a:bodyPr/>
          <a:lstStyle/>
          <a:p>
            <a:r>
              <a:rPr lang="en-GB" dirty="0"/>
              <a:t>Hand hygiene</a:t>
            </a:r>
          </a:p>
        </p:txBody>
      </p:sp>
      <p:sp>
        <p:nvSpPr>
          <p:cNvPr id="3" name="Content Placeholder 2">
            <a:extLst>
              <a:ext uri="{FF2B5EF4-FFF2-40B4-BE49-F238E27FC236}">
                <a16:creationId xmlns:a16="http://schemas.microsoft.com/office/drawing/2014/main" id="{5BAA19DB-3A3C-473B-8A79-872C2D0ADD52}"/>
              </a:ext>
            </a:extLst>
          </p:cNvPr>
          <p:cNvSpPr>
            <a:spLocks noGrp="1"/>
          </p:cNvSpPr>
          <p:nvPr>
            <p:ph idx="1"/>
          </p:nvPr>
        </p:nvSpPr>
        <p:spPr>
          <a:xfrm>
            <a:off x="534071" y="885593"/>
            <a:ext cx="11123857" cy="5490040"/>
          </a:xfrm>
        </p:spPr>
        <p:txBody>
          <a:bodyPr>
            <a:normAutofit fontScale="92500" lnSpcReduction="20000"/>
          </a:bodyPr>
          <a:lstStyle/>
          <a:p>
            <a:r>
              <a:rPr lang="en-GB" dirty="0"/>
              <a:t>Hand washing is one of the most important ways of controlling the spread of infections, especially those that cause diarrhoea and/or vomiting and respiratory infections.</a:t>
            </a:r>
          </a:p>
          <a:p>
            <a:pPr marL="0" indent="0">
              <a:buNone/>
            </a:pPr>
            <a:endParaRPr lang="en-GB" b="1" dirty="0"/>
          </a:p>
          <a:p>
            <a:r>
              <a:rPr lang="en-GB" b="1" dirty="0">
                <a:solidFill>
                  <a:srgbClr val="007C91"/>
                </a:solidFill>
              </a:rPr>
              <a:t>As often as possible for at least 20 seconds:</a:t>
            </a:r>
          </a:p>
          <a:p>
            <a:pPr marL="285750" indent="-285750">
              <a:buFontTx/>
              <a:buChar char="-"/>
            </a:pPr>
            <a:r>
              <a:rPr lang="en-GB" dirty="0"/>
              <a:t>Using soap and warm water</a:t>
            </a:r>
          </a:p>
          <a:p>
            <a:pPr marL="285750" indent="-285750">
              <a:buFontTx/>
              <a:buChar char="-"/>
            </a:pPr>
            <a:r>
              <a:rPr lang="en-GB" dirty="0"/>
              <a:t>Alcohol gel otherwise (allow to dry)</a:t>
            </a:r>
          </a:p>
          <a:p>
            <a:pPr marL="285750" indent="-285750">
              <a:buFontTx/>
              <a:buChar char="-"/>
            </a:pPr>
            <a:endParaRPr lang="en-GB" dirty="0"/>
          </a:p>
          <a:p>
            <a:r>
              <a:rPr lang="en-GB" b="1" dirty="0">
                <a:solidFill>
                  <a:srgbClr val="007C91"/>
                </a:solidFill>
              </a:rPr>
              <a:t>Definitely</a:t>
            </a:r>
          </a:p>
          <a:p>
            <a:pPr marL="0" indent="0">
              <a:buNone/>
            </a:pPr>
            <a:r>
              <a:rPr lang="en-GB" dirty="0"/>
              <a:t>- After coughing/sneezing</a:t>
            </a:r>
          </a:p>
          <a:p>
            <a:pPr marL="0" indent="0">
              <a:buNone/>
            </a:pPr>
            <a:r>
              <a:rPr lang="en-GB" dirty="0"/>
              <a:t>- Before food preparation</a:t>
            </a:r>
          </a:p>
          <a:p>
            <a:pPr marL="0" indent="0">
              <a:buNone/>
            </a:pPr>
            <a:r>
              <a:rPr lang="en-GB" dirty="0"/>
              <a:t>- After toileting</a:t>
            </a:r>
          </a:p>
          <a:p>
            <a:pPr marL="285750" indent="-285750">
              <a:buFontTx/>
              <a:buChar char="-"/>
            </a:pPr>
            <a:endParaRPr lang="en-GB" dirty="0"/>
          </a:p>
          <a:p>
            <a:pPr marL="0" indent="0"/>
            <a:r>
              <a:rPr lang="en-GB" b="1" dirty="0">
                <a:solidFill>
                  <a:srgbClr val="007C91"/>
                </a:solidFill>
              </a:rPr>
              <a:t> Correct technique is essential</a:t>
            </a:r>
          </a:p>
          <a:p>
            <a:pPr marL="0" indent="0">
              <a:buNone/>
            </a:pPr>
            <a:r>
              <a:rPr lang="en-GB" dirty="0"/>
              <a:t>- Includes wrists and forearms </a:t>
            </a:r>
          </a:p>
          <a:p>
            <a:endParaRPr lang="en-GB" dirty="0"/>
          </a:p>
        </p:txBody>
      </p:sp>
      <p:sp>
        <p:nvSpPr>
          <p:cNvPr id="5" name="Slide Number Placeholder 4">
            <a:extLst>
              <a:ext uri="{FF2B5EF4-FFF2-40B4-BE49-F238E27FC236}">
                <a16:creationId xmlns:a16="http://schemas.microsoft.com/office/drawing/2014/main" id="{E3CC422E-7D9E-4FD3-B36C-A95E17CD8EB5}"/>
              </a:ext>
            </a:extLst>
          </p:cNvPr>
          <p:cNvSpPr>
            <a:spLocks noGrp="1"/>
          </p:cNvSpPr>
          <p:nvPr>
            <p:ph type="sldNum" sz="quarter" idx="11"/>
          </p:nvPr>
        </p:nvSpPr>
        <p:spPr/>
        <p:txBody>
          <a:bodyPr/>
          <a:lstStyle/>
          <a:p>
            <a:fld id="{344369E4-5DE7-46E5-874E-4FD437973785}" type="slidenum">
              <a:rPr lang="en-GB" smtClean="0"/>
              <a:pPr/>
              <a:t>4</a:t>
            </a:fld>
            <a:endParaRPr lang="en-GB" sz="1400" dirty="0"/>
          </a:p>
        </p:txBody>
      </p:sp>
      <p:pic>
        <p:nvPicPr>
          <p:cNvPr id="6" name="Picture 5">
            <a:extLst>
              <a:ext uri="{FF2B5EF4-FFF2-40B4-BE49-F238E27FC236}">
                <a16:creationId xmlns:a16="http://schemas.microsoft.com/office/drawing/2014/main" id="{604FF576-BD9F-45B9-B793-CE46B5AAB45A}"/>
              </a:ext>
            </a:extLst>
          </p:cNvPr>
          <p:cNvPicPr>
            <a:picLocks noChangeAspect="1"/>
          </p:cNvPicPr>
          <p:nvPr/>
        </p:nvPicPr>
        <p:blipFill rotWithShape="1">
          <a:blip r:embed="rId2">
            <a:extLst>
              <a:ext uri="{28A0092B-C50C-407E-A947-70E740481C1C}">
                <a14:useLocalDpi xmlns:a14="http://schemas.microsoft.com/office/drawing/2010/main" val="0"/>
              </a:ext>
            </a:extLst>
          </a:blip>
          <a:srcRect l="50000" t="2662" b="8068"/>
          <a:stretch/>
        </p:blipFill>
        <p:spPr>
          <a:xfrm>
            <a:off x="7599284" y="1566242"/>
            <a:ext cx="3474184" cy="4652132"/>
          </a:xfrm>
          <a:prstGeom prst="rect">
            <a:avLst/>
          </a:prstGeom>
        </p:spPr>
      </p:pic>
      <p:sp>
        <p:nvSpPr>
          <p:cNvPr id="7" name="TextBox 6">
            <a:extLst>
              <a:ext uri="{FF2B5EF4-FFF2-40B4-BE49-F238E27FC236}">
                <a16:creationId xmlns:a16="http://schemas.microsoft.com/office/drawing/2014/main" id="{FB1B10B3-9922-403B-B1FF-D92DD016FC3D}"/>
              </a:ext>
            </a:extLst>
          </p:cNvPr>
          <p:cNvSpPr txBox="1"/>
          <p:nvPr/>
        </p:nvSpPr>
        <p:spPr>
          <a:xfrm>
            <a:off x="6739983" y="6159651"/>
            <a:ext cx="5192785" cy="800219"/>
          </a:xfrm>
          <a:prstGeom prst="rect">
            <a:avLst/>
          </a:prstGeom>
          <a:noFill/>
        </p:spPr>
        <p:txBody>
          <a:bodyPr wrap="square" rtlCol="0">
            <a:spAutoFit/>
          </a:bodyPr>
          <a:lstStyle/>
          <a:p>
            <a:pPr algn="ctr"/>
            <a:r>
              <a:rPr lang="en-GB" sz="1400" b="1" dirty="0"/>
              <a:t>Recommend that hand hygiene posters are displayed for staff and pupils, acting as a guide and a prompt</a:t>
            </a:r>
          </a:p>
          <a:p>
            <a:pPr algn="ctr"/>
            <a:endParaRPr lang="en-GB" dirty="0"/>
          </a:p>
        </p:txBody>
      </p:sp>
    </p:spTree>
    <p:extLst>
      <p:ext uri="{BB962C8B-B14F-4D97-AF65-F5344CB8AC3E}">
        <p14:creationId xmlns:p14="http://schemas.microsoft.com/office/powerpoint/2010/main" val="97941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0857F-B632-4EFF-AD48-E595DB39BA13}"/>
              </a:ext>
            </a:extLst>
          </p:cNvPr>
          <p:cNvSpPr>
            <a:spLocks noGrp="1"/>
          </p:cNvSpPr>
          <p:nvPr>
            <p:ph type="title"/>
          </p:nvPr>
        </p:nvSpPr>
        <p:spPr/>
        <p:txBody>
          <a:bodyPr>
            <a:normAutofit fontScale="90000"/>
          </a:bodyPr>
          <a:lstStyle/>
          <a:p>
            <a:r>
              <a:rPr lang="en-GB" b="1" dirty="0"/>
              <a:t>Respiratory and cough hygiene</a:t>
            </a:r>
            <a:br>
              <a:rPr lang="en-GB" b="1" dirty="0"/>
            </a:br>
            <a:endParaRPr lang="en-GB" dirty="0"/>
          </a:p>
        </p:txBody>
      </p:sp>
      <p:sp>
        <p:nvSpPr>
          <p:cNvPr id="5" name="Slide Number Placeholder 4">
            <a:extLst>
              <a:ext uri="{FF2B5EF4-FFF2-40B4-BE49-F238E27FC236}">
                <a16:creationId xmlns:a16="http://schemas.microsoft.com/office/drawing/2014/main" id="{9D1413F7-2E35-47D2-8344-0C1E7C79499E}"/>
              </a:ext>
            </a:extLst>
          </p:cNvPr>
          <p:cNvSpPr>
            <a:spLocks noGrp="1"/>
          </p:cNvSpPr>
          <p:nvPr>
            <p:ph type="sldNum" sz="quarter" idx="11"/>
          </p:nvPr>
        </p:nvSpPr>
        <p:spPr/>
        <p:txBody>
          <a:bodyPr/>
          <a:lstStyle/>
          <a:p>
            <a:fld id="{344369E4-5DE7-46E5-874E-4FD437973785}" type="slidenum">
              <a:rPr lang="en-GB" smtClean="0"/>
              <a:pPr/>
              <a:t>5</a:t>
            </a:fld>
            <a:endParaRPr lang="en-GB" sz="1400" dirty="0"/>
          </a:p>
        </p:txBody>
      </p:sp>
      <p:pic>
        <p:nvPicPr>
          <p:cNvPr id="6" name="Content Placeholder 6" descr="Text&#10;&#10;Description automatically generated">
            <a:extLst>
              <a:ext uri="{FF2B5EF4-FFF2-40B4-BE49-F238E27FC236}">
                <a16:creationId xmlns:a16="http://schemas.microsoft.com/office/drawing/2014/main" id="{4EA2B2D9-B80E-4D50-AC31-811E13E1563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42628" y="824290"/>
            <a:ext cx="4198178" cy="5752680"/>
          </a:xfrm>
        </p:spPr>
      </p:pic>
    </p:spTree>
    <p:extLst>
      <p:ext uri="{BB962C8B-B14F-4D97-AF65-F5344CB8AC3E}">
        <p14:creationId xmlns:p14="http://schemas.microsoft.com/office/powerpoint/2010/main" val="203632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5EC0A-B5B9-4645-9D46-9BA76F323AF7}"/>
              </a:ext>
            </a:extLst>
          </p:cNvPr>
          <p:cNvSpPr>
            <a:spLocks noGrp="1"/>
          </p:cNvSpPr>
          <p:nvPr>
            <p:ph type="title"/>
          </p:nvPr>
        </p:nvSpPr>
        <p:spPr/>
        <p:txBody>
          <a:bodyPr/>
          <a:lstStyle/>
          <a:p>
            <a:r>
              <a:rPr lang="en-GB" dirty="0"/>
              <a:t>Staying away when ill</a:t>
            </a:r>
          </a:p>
        </p:txBody>
      </p:sp>
      <p:sp>
        <p:nvSpPr>
          <p:cNvPr id="3" name="Content Placeholder 2">
            <a:extLst>
              <a:ext uri="{FF2B5EF4-FFF2-40B4-BE49-F238E27FC236}">
                <a16:creationId xmlns:a16="http://schemas.microsoft.com/office/drawing/2014/main" id="{DAA9B971-7EB2-4E46-9CFD-765985918020}"/>
              </a:ext>
            </a:extLst>
          </p:cNvPr>
          <p:cNvSpPr>
            <a:spLocks noGrp="1"/>
          </p:cNvSpPr>
          <p:nvPr>
            <p:ph idx="1"/>
          </p:nvPr>
        </p:nvSpPr>
        <p:spPr>
          <a:xfrm>
            <a:off x="615955" y="986261"/>
            <a:ext cx="11123857" cy="1203266"/>
          </a:xfrm>
        </p:spPr>
        <p:txBody>
          <a:bodyPr>
            <a:normAutofit/>
          </a:bodyPr>
          <a:lstStyle/>
          <a:p>
            <a:r>
              <a:rPr lang="en-GB" dirty="0"/>
              <a:t>Ensure that any children and young people who have a high temperature and are unwell do not attend the education or childcare setting until they no longer have a high temperature and are well enough to attend.</a:t>
            </a:r>
          </a:p>
          <a:p>
            <a:endParaRPr lang="en-GB" dirty="0"/>
          </a:p>
        </p:txBody>
      </p:sp>
      <p:sp>
        <p:nvSpPr>
          <p:cNvPr id="5" name="Slide Number Placeholder 4">
            <a:extLst>
              <a:ext uri="{FF2B5EF4-FFF2-40B4-BE49-F238E27FC236}">
                <a16:creationId xmlns:a16="http://schemas.microsoft.com/office/drawing/2014/main" id="{2164B72C-D237-4484-963F-8D5374C31A26}"/>
              </a:ext>
            </a:extLst>
          </p:cNvPr>
          <p:cNvSpPr>
            <a:spLocks noGrp="1"/>
          </p:cNvSpPr>
          <p:nvPr>
            <p:ph type="sldNum" sz="quarter" idx="11"/>
          </p:nvPr>
        </p:nvSpPr>
        <p:spPr/>
        <p:txBody>
          <a:bodyPr/>
          <a:lstStyle/>
          <a:p>
            <a:fld id="{344369E4-5DE7-46E5-874E-4FD437973785}" type="slidenum">
              <a:rPr lang="en-GB" smtClean="0"/>
              <a:pPr/>
              <a:t>6</a:t>
            </a:fld>
            <a:endParaRPr lang="en-GB" sz="1400" dirty="0"/>
          </a:p>
        </p:txBody>
      </p:sp>
      <p:pic>
        <p:nvPicPr>
          <p:cNvPr id="7" name="Picture 6">
            <a:extLst>
              <a:ext uri="{FF2B5EF4-FFF2-40B4-BE49-F238E27FC236}">
                <a16:creationId xmlns:a16="http://schemas.microsoft.com/office/drawing/2014/main" id="{FC715373-C2A5-452E-9399-E6A39F49DBF7}"/>
              </a:ext>
            </a:extLst>
          </p:cNvPr>
          <p:cNvPicPr>
            <a:picLocks noChangeAspect="1"/>
          </p:cNvPicPr>
          <p:nvPr/>
        </p:nvPicPr>
        <p:blipFill>
          <a:blip r:embed="rId2"/>
          <a:stretch>
            <a:fillRect/>
          </a:stretch>
        </p:blipFill>
        <p:spPr>
          <a:xfrm>
            <a:off x="979392" y="2346021"/>
            <a:ext cx="5922104" cy="3525718"/>
          </a:xfrm>
          <a:prstGeom prst="rect">
            <a:avLst/>
          </a:prstGeom>
        </p:spPr>
      </p:pic>
      <p:sp>
        <p:nvSpPr>
          <p:cNvPr id="8" name="Rectangle 7">
            <a:extLst>
              <a:ext uri="{FF2B5EF4-FFF2-40B4-BE49-F238E27FC236}">
                <a16:creationId xmlns:a16="http://schemas.microsoft.com/office/drawing/2014/main" id="{8895B82B-54DC-4B5C-B6E0-4437BD5CA210}"/>
              </a:ext>
            </a:extLst>
          </p:cNvPr>
          <p:cNvSpPr/>
          <p:nvPr/>
        </p:nvSpPr>
        <p:spPr>
          <a:xfrm>
            <a:off x="7015993" y="2538020"/>
            <a:ext cx="4325923" cy="2031325"/>
          </a:xfrm>
          <a:prstGeom prst="rect">
            <a:avLst/>
          </a:prstGeom>
        </p:spPr>
        <p:txBody>
          <a:bodyPr wrap="square">
            <a:spAutoFit/>
          </a:bodyPr>
          <a:lstStyle/>
          <a:p>
            <a:r>
              <a:rPr lang="en-GB" dirty="0">
                <a:hlinkClick r:id="rId3"/>
              </a:rPr>
              <a:t>Chapter 3: public health management of specific infectious diseases - GOV.UK (www.gov.uk)</a:t>
            </a:r>
            <a:endParaRPr lang="en-GB" dirty="0"/>
          </a:p>
          <a:p>
            <a:endParaRPr lang="en-GB" dirty="0"/>
          </a:p>
          <a:p>
            <a:r>
              <a:rPr lang="fr-FR" dirty="0">
                <a:hlinkClick r:id="rId4"/>
              </a:rPr>
              <a:t>Exclusion table - GOV.UK (www.gov.uk)</a:t>
            </a:r>
            <a:endParaRPr lang="fr-FR" dirty="0"/>
          </a:p>
          <a:p>
            <a:endParaRPr lang="fr-FR" dirty="0"/>
          </a:p>
          <a:p>
            <a:r>
              <a:rPr lang="en-GB" dirty="0">
                <a:hlinkClick r:id="rId5"/>
              </a:rPr>
              <a:t>e-Bug | England Home</a:t>
            </a:r>
            <a:endParaRPr lang="en-GB" dirty="0"/>
          </a:p>
        </p:txBody>
      </p:sp>
      <p:sp>
        <p:nvSpPr>
          <p:cNvPr id="9" name="Oval 8">
            <a:extLst>
              <a:ext uri="{FF2B5EF4-FFF2-40B4-BE49-F238E27FC236}">
                <a16:creationId xmlns:a16="http://schemas.microsoft.com/office/drawing/2014/main" id="{7E8639FD-D7B2-4AC9-9119-CB4CA74EE19F}"/>
              </a:ext>
            </a:extLst>
          </p:cNvPr>
          <p:cNvSpPr/>
          <p:nvPr/>
        </p:nvSpPr>
        <p:spPr>
          <a:xfrm>
            <a:off x="1468073" y="2853791"/>
            <a:ext cx="1417740" cy="84578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730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A967-E653-4CCE-A3DA-9AE774A9B146}"/>
              </a:ext>
            </a:extLst>
          </p:cNvPr>
          <p:cNvSpPr>
            <a:spLocks noGrp="1"/>
          </p:cNvSpPr>
          <p:nvPr>
            <p:ph type="title"/>
          </p:nvPr>
        </p:nvSpPr>
        <p:spPr/>
        <p:txBody>
          <a:bodyPr/>
          <a:lstStyle/>
          <a:p>
            <a:r>
              <a:rPr lang="en-GB" dirty="0"/>
              <a:t>Ventilation </a:t>
            </a:r>
          </a:p>
        </p:txBody>
      </p:sp>
      <p:sp>
        <p:nvSpPr>
          <p:cNvPr id="3" name="Content Placeholder 2">
            <a:extLst>
              <a:ext uri="{FF2B5EF4-FFF2-40B4-BE49-F238E27FC236}">
                <a16:creationId xmlns:a16="http://schemas.microsoft.com/office/drawing/2014/main" id="{1DFE50B3-69DB-4D10-88FE-2A637FFB37D1}"/>
              </a:ext>
            </a:extLst>
          </p:cNvPr>
          <p:cNvSpPr>
            <a:spLocks noGrp="1"/>
          </p:cNvSpPr>
          <p:nvPr>
            <p:ph idx="1"/>
          </p:nvPr>
        </p:nvSpPr>
        <p:spPr>
          <a:xfrm>
            <a:off x="615955" y="981512"/>
            <a:ext cx="11123857" cy="5144652"/>
          </a:xfrm>
        </p:spPr>
        <p:txBody>
          <a:bodyPr>
            <a:normAutofit lnSpcReduction="10000"/>
          </a:bodyPr>
          <a:lstStyle/>
          <a:p>
            <a:pPr marL="0" indent="0">
              <a:buNone/>
            </a:pPr>
            <a:r>
              <a:rPr lang="en-GB" dirty="0"/>
              <a:t>Research shows that being in a room with fresh air can reduce your risk of infection from particles by over 70%, as fresh air dilutes the particles.</a:t>
            </a:r>
          </a:p>
          <a:p>
            <a:pPr marL="0" indent="0">
              <a:buNone/>
            </a:pPr>
            <a:endParaRPr lang="en-GB" dirty="0"/>
          </a:p>
          <a:p>
            <a:r>
              <a:rPr lang="en-GB" b="1" dirty="0">
                <a:solidFill>
                  <a:srgbClr val="007C91"/>
                </a:solidFill>
              </a:rPr>
              <a:t>Opening windows and doors</a:t>
            </a:r>
          </a:p>
          <a:p>
            <a:pPr lvl="1"/>
            <a:r>
              <a:rPr lang="en-GB" dirty="0"/>
              <a:t>Open windows for short, sharp bursts of 10 to 15 minutes regularly throughout the day</a:t>
            </a:r>
          </a:p>
          <a:p>
            <a:pPr lvl="1"/>
            <a:r>
              <a:rPr lang="en-GB" dirty="0"/>
              <a:t>Leave windows open a small amount continuously</a:t>
            </a:r>
          </a:p>
          <a:p>
            <a:pPr marL="0" indent="0">
              <a:buNone/>
            </a:pPr>
            <a:endParaRPr lang="en-GB" b="1" dirty="0">
              <a:solidFill>
                <a:srgbClr val="007C91"/>
              </a:solidFill>
            </a:endParaRPr>
          </a:p>
          <a:p>
            <a:pPr marL="0" indent="0">
              <a:buNone/>
            </a:pPr>
            <a:r>
              <a:rPr lang="en-GB" dirty="0">
                <a:hlinkClick r:id="rId2"/>
              </a:rPr>
              <a:t>Ventilation of indoor spaces to stop the spread of coronavirus (COVID-19) - GOV.UK (www.gov.uk)</a:t>
            </a:r>
            <a:endParaRPr lang="en-GB" dirty="0"/>
          </a:p>
          <a:p>
            <a:pPr marL="0" indent="0">
              <a:buNone/>
            </a:pPr>
            <a:endParaRPr lang="en-GB" dirty="0"/>
          </a:p>
          <a:p>
            <a:pPr marL="0" indent="0">
              <a:buNone/>
            </a:pPr>
            <a:r>
              <a:rPr lang="en-GB" dirty="0">
                <a:hlinkClick r:id="rId3"/>
              </a:rPr>
              <a:t>New film shows importance of ventilation to reduce spread of COVID-19 - GOV.UK (www.gov.uk)</a:t>
            </a:r>
            <a:endParaRPr lang="en-GB" dirty="0"/>
          </a:p>
          <a:p>
            <a:endParaRPr lang="en-GB" dirty="0"/>
          </a:p>
        </p:txBody>
      </p:sp>
      <p:sp>
        <p:nvSpPr>
          <p:cNvPr id="5" name="Slide Number Placeholder 4">
            <a:extLst>
              <a:ext uri="{FF2B5EF4-FFF2-40B4-BE49-F238E27FC236}">
                <a16:creationId xmlns:a16="http://schemas.microsoft.com/office/drawing/2014/main" id="{0F8FFEF4-FAE7-43A7-8ACA-208815BA0429}"/>
              </a:ext>
            </a:extLst>
          </p:cNvPr>
          <p:cNvSpPr>
            <a:spLocks noGrp="1"/>
          </p:cNvSpPr>
          <p:nvPr>
            <p:ph type="sldNum" sz="quarter" idx="11"/>
          </p:nvPr>
        </p:nvSpPr>
        <p:spPr/>
        <p:txBody>
          <a:bodyPr/>
          <a:lstStyle/>
          <a:p>
            <a:fld id="{344369E4-5DE7-46E5-874E-4FD437973785}" type="slidenum">
              <a:rPr lang="en-GB" smtClean="0"/>
              <a:pPr/>
              <a:t>7</a:t>
            </a:fld>
            <a:endParaRPr lang="en-GB" sz="1400" dirty="0"/>
          </a:p>
        </p:txBody>
      </p:sp>
    </p:spTree>
    <p:extLst>
      <p:ext uri="{BB962C8B-B14F-4D97-AF65-F5344CB8AC3E}">
        <p14:creationId xmlns:p14="http://schemas.microsoft.com/office/powerpoint/2010/main" val="278269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0711-2776-4CBE-824E-5FAB55526897}"/>
              </a:ext>
            </a:extLst>
          </p:cNvPr>
          <p:cNvSpPr>
            <a:spLocks noGrp="1"/>
          </p:cNvSpPr>
          <p:nvPr>
            <p:ph type="title"/>
          </p:nvPr>
        </p:nvSpPr>
        <p:spPr/>
        <p:txBody>
          <a:bodyPr/>
          <a:lstStyle/>
          <a:p>
            <a:r>
              <a:rPr lang="en-GB" dirty="0"/>
              <a:t>Cleaning</a:t>
            </a:r>
          </a:p>
        </p:txBody>
      </p:sp>
      <p:sp>
        <p:nvSpPr>
          <p:cNvPr id="3" name="Content Placeholder 2">
            <a:extLst>
              <a:ext uri="{FF2B5EF4-FFF2-40B4-BE49-F238E27FC236}">
                <a16:creationId xmlns:a16="http://schemas.microsoft.com/office/drawing/2014/main" id="{046EA6D1-F8F0-4608-8040-7AEBDD5AE31D}"/>
              </a:ext>
            </a:extLst>
          </p:cNvPr>
          <p:cNvSpPr>
            <a:spLocks noGrp="1"/>
          </p:cNvSpPr>
          <p:nvPr>
            <p:ph idx="1"/>
          </p:nvPr>
        </p:nvSpPr>
        <p:spPr>
          <a:xfrm>
            <a:off x="615956" y="1044984"/>
            <a:ext cx="11123857" cy="4351338"/>
          </a:xfrm>
        </p:spPr>
        <p:txBody>
          <a:bodyPr>
            <a:normAutofit fontScale="85000" lnSpcReduction="10000"/>
          </a:bodyPr>
          <a:lstStyle/>
          <a:p>
            <a:pPr marL="0" indent="0">
              <a:buNone/>
            </a:pPr>
            <a:r>
              <a:rPr lang="en-GB" dirty="0">
                <a:solidFill>
                  <a:srgbClr val="007C91"/>
                </a:solidFill>
              </a:rPr>
              <a:t>Cleaning with detergent and water is normally all that is needed as it removes the majority of germs that can cause disease</a:t>
            </a:r>
          </a:p>
          <a:p>
            <a:endParaRPr lang="en-GB" dirty="0">
              <a:solidFill>
                <a:srgbClr val="007C91"/>
              </a:solidFill>
            </a:endParaRPr>
          </a:p>
          <a:p>
            <a:r>
              <a:rPr lang="en-GB" dirty="0"/>
              <a:t>Clean regularly (especially high touch points, toilet flushes, hand rails, door handles)</a:t>
            </a:r>
          </a:p>
          <a:p>
            <a:pPr marL="0" indent="0">
              <a:buNone/>
            </a:pPr>
            <a:endParaRPr lang="en-GB" dirty="0"/>
          </a:p>
          <a:p>
            <a:r>
              <a:rPr lang="en-GB" dirty="0"/>
              <a:t>Cleaning equipment used should be disposable or, if reusable, disinfected after each use.</a:t>
            </a:r>
          </a:p>
          <a:p>
            <a:pPr marL="0" indent="0">
              <a:buNone/>
            </a:pPr>
            <a:endParaRPr lang="en-GB" dirty="0"/>
          </a:p>
          <a:p>
            <a:r>
              <a:rPr lang="en-GB" dirty="0"/>
              <a:t>Consideration should be given to situations where additional cleaning will be required including during term time (for example in the event of an outbreak) and how the setting might carry this out.</a:t>
            </a:r>
          </a:p>
          <a:p>
            <a:pPr marL="0" indent="0">
              <a:buNone/>
            </a:pPr>
            <a:endParaRPr lang="en-GB" dirty="0"/>
          </a:p>
          <a:p>
            <a:r>
              <a:rPr lang="en-GB" dirty="0"/>
              <a:t>A nominated member of staff should monitor cleaning standards and discuss any issues with cleaning staff, or contractors employed by the education or childcare setting.</a:t>
            </a:r>
          </a:p>
        </p:txBody>
      </p:sp>
      <p:sp>
        <p:nvSpPr>
          <p:cNvPr id="5" name="Slide Number Placeholder 4">
            <a:extLst>
              <a:ext uri="{FF2B5EF4-FFF2-40B4-BE49-F238E27FC236}">
                <a16:creationId xmlns:a16="http://schemas.microsoft.com/office/drawing/2014/main" id="{25310D5B-9F10-4977-8091-953F760DF74A}"/>
              </a:ext>
            </a:extLst>
          </p:cNvPr>
          <p:cNvSpPr>
            <a:spLocks noGrp="1"/>
          </p:cNvSpPr>
          <p:nvPr>
            <p:ph type="sldNum" sz="quarter" idx="11"/>
          </p:nvPr>
        </p:nvSpPr>
        <p:spPr/>
        <p:txBody>
          <a:bodyPr/>
          <a:lstStyle/>
          <a:p>
            <a:fld id="{344369E4-5DE7-46E5-874E-4FD437973785}" type="slidenum">
              <a:rPr lang="en-GB" smtClean="0"/>
              <a:pPr/>
              <a:t>8</a:t>
            </a:fld>
            <a:endParaRPr lang="en-GB" sz="1400" dirty="0"/>
          </a:p>
        </p:txBody>
      </p:sp>
    </p:spTree>
    <p:extLst>
      <p:ext uri="{BB962C8B-B14F-4D97-AF65-F5344CB8AC3E}">
        <p14:creationId xmlns:p14="http://schemas.microsoft.com/office/powerpoint/2010/main" val="147286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9DC61-4FBE-4274-9C63-A62A9CEB9A69}"/>
              </a:ext>
            </a:extLst>
          </p:cNvPr>
          <p:cNvSpPr>
            <a:spLocks noGrp="1"/>
          </p:cNvSpPr>
          <p:nvPr>
            <p:ph type="title"/>
          </p:nvPr>
        </p:nvSpPr>
        <p:spPr/>
        <p:txBody>
          <a:bodyPr>
            <a:normAutofit fontScale="90000"/>
          </a:bodyPr>
          <a:lstStyle/>
          <a:p>
            <a:r>
              <a:rPr lang="en-GB" dirty="0"/>
              <a:t>Increase in cases? </a:t>
            </a:r>
            <a:r>
              <a:rPr lang="en-GB" sz="3200" dirty="0">
                <a:solidFill>
                  <a:schemeClr val="tx1"/>
                </a:solidFill>
              </a:rPr>
              <a:t>– </a:t>
            </a:r>
            <a:r>
              <a:rPr lang="en-GB" sz="3100" dirty="0">
                <a:solidFill>
                  <a:schemeClr val="tx1"/>
                </a:solidFill>
              </a:rPr>
              <a:t>to consider (for all infectious diseases)</a:t>
            </a:r>
            <a:endParaRPr lang="en-GB" dirty="0">
              <a:solidFill>
                <a:schemeClr val="tx1"/>
              </a:solidFill>
            </a:endParaRPr>
          </a:p>
        </p:txBody>
      </p:sp>
      <p:sp>
        <p:nvSpPr>
          <p:cNvPr id="3" name="Content Placeholder 2">
            <a:extLst>
              <a:ext uri="{FF2B5EF4-FFF2-40B4-BE49-F238E27FC236}">
                <a16:creationId xmlns:a16="http://schemas.microsoft.com/office/drawing/2014/main" id="{AFF15214-7732-4BDD-9DAC-AE48632788CE}"/>
              </a:ext>
            </a:extLst>
          </p:cNvPr>
          <p:cNvSpPr>
            <a:spLocks noGrp="1"/>
          </p:cNvSpPr>
          <p:nvPr>
            <p:ph idx="1"/>
          </p:nvPr>
        </p:nvSpPr>
        <p:spPr>
          <a:xfrm>
            <a:off x="615955" y="914400"/>
            <a:ext cx="11123857" cy="5524450"/>
          </a:xfrm>
        </p:spPr>
        <p:txBody>
          <a:bodyPr>
            <a:normAutofit fontScale="77500" lnSpcReduction="20000"/>
          </a:bodyPr>
          <a:lstStyle/>
          <a:p>
            <a:r>
              <a:rPr lang="en-GB" b="1" dirty="0">
                <a:solidFill>
                  <a:srgbClr val="007C91"/>
                </a:solidFill>
              </a:rPr>
              <a:t>Increasing cleaning – </a:t>
            </a:r>
            <a:r>
              <a:rPr lang="en-GB" dirty="0"/>
              <a:t>classrooms, lunch halls, toilets flushes, taps, door handles, high touch points</a:t>
            </a:r>
          </a:p>
          <a:p>
            <a:endParaRPr lang="en-GB" b="1" dirty="0">
              <a:solidFill>
                <a:srgbClr val="007C91"/>
              </a:solidFill>
            </a:endParaRPr>
          </a:p>
          <a:p>
            <a:r>
              <a:rPr lang="en-GB" b="1" dirty="0">
                <a:solidFill>
                  <a:srgbClr val="007C91"/>
                </a:solidFill>
              </a:rPr>
              <a:t>Risk assess </a:t>
            </a:r>
            <a:r>
              <a:rPr lang="en-GB" dirty="0"/>
              <a:t>open days, visits, performances, other group activities </a:t>
            </a:r>
          </a:p>
          <a:p>
            <a:endParaRPr lang="en-GB" b="1" dirty="0">
              <a:solidFill>
                <a:srgbClr val="007C91"/>
              </a:solidFill>
            </a:endParaRPr>
          </a:p>
          <a:p>
            <a:r>
              <a:rPr lang="en-GB" b="1" dirty="0">
                <a:solidFill>
                  <a:srgbClr val="007C91"/>
                </a:solidFill>
              </a:rPr>
              <a:t>Social distancing </a:t>
            </a:r>
            <a:r>
              <a:rPr lang="en-GB" dirty="0"/>
              <a:t>– reduce numbers in ‘pinch points’, online staff meetings, reducing numbers in assemblies and other spaces</a:t>
            </a:r>
          </a:p>
          <a:p>
            <a:pPr marL="0" indent="0">
              <a:buNone/>
            </a:pPr>
            <a:endParaRPr lang="en-GB" dirty="0"/>
          </a:p>
          <a:p>
            <a:r>
              <a:rPr lang="en-GB" b="1" dirty="0">
                <a:solidFill>
                  <a:srgbClr val="007C91"/>
                </a:solidFill>
              </a:rPr>
              <a:t>Face mask </a:t>
            </a:r>
            <a:r>
              <a:rPr lang="en-GB" dirty="0"/>
              <a:t>- not required, could be advised by the Local Authority Public Health Director</a:t>
            </a:r>
          </a:p>
          <a:p>
            <a:endParaRPr lang="en-GB" dirty="0"/>
          </a:p>
          <a:p>
            <a:r>
              <a:rPr lang="en-GB" b="1" dirty="0">
                <a:solidFill>
                  <a:srgbClr val="007C91"/>
                </a:solidFill>
              </a:rPr>
              <a:t>PPE</a:t>
            </a:r>
            <a:r>
              <a:rPr lang="en-GB" dirty="0"/>
              <a:t> - Most staff in schools will not require PPE beyond what they would normally need for their work</a:t>
            </a:r>
            <a:endParaRPr lang="en-GB" b="1" dirty="0">
              <a:solidFill>
                <a:srgbClr val="007C91"/>
              </a:solidFill>
            </a:endParaRPr>
          </a:p>
          <a:p>
            <a:pPr marL="0" indent="0">
              <a:buNone/>
            </a:pPr>
            <a:endParaRPr lang="en-GB" dirty="0"/>
          </a:p>
          <a:p>
            <a:r>
              <a:rPr lang="en-GB" b="1" dirty="0">
                <a:solidFill>
                  <a:srgbClr val="007C91"/>
                </a:solidFill>
              </a:rPr>
              <a:t>Isolation</a:t>
            </a:r>
            <a:r>
              <a:rPr lang="en-GB" dirty="0"/>
              <a:t> – not legally required (but if have test positive recommended 3 days pupils, 5 days adults)</a:t>
            </a:r>
          </a:p>
          <a:p>
            <a:pPr marL="0" indent="0">
              <a:buNone/>
            </a:pPr>
            <a:endParaRPr lang="en-GB" dirty="0"/>
          </a:p>
          <a:p>
            <a:r>
              <a:rPr lang="en-GB" b="1" dirty="0">
                <a:solidFill>
                  <a:srgbClr val="007C91"/>
                </a:solidFill>
              </a:rPr>
              <a:t>Contract tracing </a:t>
            </a:r>
            <a:r>
              <a:rPr lang="en-GB" dirty="0"/>
              <a:t>– not required</a:t>
            </a:r>
          </a:p>
          <a:p>
            <a:pPr marL="0" indent="0">
              <a:buNone/>
            </a:pPr>
            <a:endParaRPr lang="en-GB" dirty="0"/>
          </a:p>
          <a:p>
            <a:r>
              <a:rPr lang="en-GB" b="1" dirty="0">
                <a:solidFill>
                  <a:srgbClr val="007C91"/>
                </a:solidFill>
              </a:rPr>
              <a:t>Testing </a:t>
            </a:r>
            <a:r>
              <a:rPr lang="en-GB" dirty="0"/>
              <a:t>– not required</a:t>
            </a:r>
          </a:p>
          <a:p>
            <a:endParaRPr lang="en-GB" dirty="0"/>
          </a:p>
        </p:txBody>
      </p:sp>
      <p:sp>
        <p:nvSpPr>
          <p:cNvPr id="5" name="Slide Number Placeholder 4">
            <a:extLst>
              <a:ext uri="{FF2B5EF4-FFF2-40B4-BE49-F238E27FC236}">
                <a16:creationId xmlns:a16="http://schemas.microsoft.com/office/drawing/2014/main" id="{9F5F6A27-9EEF-4DC3-A13A-723464C55E53}"/>
              </a:ext>
            </a:extLst>
          </p:cNvPr>
          <p:cNvSpPr>
            <a:spLocks noGrp="1"/>
          </p:cNvSpPr>
          <p:nvPr>
            <p:ph type="sldNum" sz="quarter" idx="11"/>
          </p:nvPr>
        </p:nvSpPr>
        <p:spPr/>
        <p:txBody>
          <a:bodyPr/>
          <a:lstStyle/>
          <a:p>
            <a:fld id="{344369E4-5DE7-46E5-874E-4FD437973785}" type="slidenum">
              <a:rPr lang="en-GB" smtClean="0"/>
              <a:pPr/>
              <a:t>9</a:t>
            </a:fld>
            <a:endParaRPr lang="en-GB" sz="1400" dirty="0"/>
          </a:p>
        </p:txBody>
      </p:sp>
    </p:spTree>
    <p:extLst>
      <p:ext uri="{BB962C8B-B14F-4D97-AF65-F5344CB8AC3E}">
        <p14:creationId xmlns:p14="http://schemas.microsoft.com/office/powerpoint/2010/main" val="2996967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ukhsa-presentation-template-2</Template>
  <TotalTime>107</TotalTime>
  <Words>632</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Infection, prevention and control</vt:lpstr>
      <vt:lpstr>Infection, prevention and control</vt:lpstr>
      <vt:lpstr>PowerPoint Presentation</vt:lpstr>
      <vt:lpstr>Hand hygiene</vt:lpstr>
      <vt:lpstr>Respiratory and cough hygiene </vt:lpstr>
      <vt:lpstr>Staying away when ill</vt:lpstr>
      <vt:lpstr>Ventilation </vt:lpstr>
      <vt:lpstr>Cleaning</vt:lpstr>
      <vt:lpstr>Increase in cases? – to consider (for all infectious diseases)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Ado</dc:creator>
  <cp:lastModifiedBy>Maria Waghorn</cp:lastModifiedBy>
  <cp:revision>11</cp:revision>
  <cp:lastPrinted>2021-08-09T14:01:33Z</cp:lastPrinted>
  <dcterms:created xsi:type="dcterms:W3CDTF">2021-10-13T12:11:16Z</dcterms:created>
  <dcterms:modified xsi:type="dcterms:W3CDTF">2022-04-25T10:08:58Z</dcterms:modified>
</cp:coreProperties>
</file>