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1"/>
    <p:restoredTop sz="94723"/>
  </p:normalViewPr>
  <p:slideViewPr>
    <p:cSldViewPr snapToGrid="0" snapToObjects="1">
      <p:cViewPr varScale="1">
        <p:scale>
          <a:sx n="82" d="100"/>
          <a:sy n="82" d="100"/>
        </p:scale>
        <p:origin x="172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17">
            <a:extLst>
              <a:ext uri="{FF2B5EF4-FFF2-40B4-BE49-F238E27FC236}">
                <a16:creationId xmlns:a16="http://schemas.microsoft.com/office/drawing/2014/main" id="{969B27E8-E608-814D-A146-8A644608A693}"/>
              </a:ext>
            </a:extLst>
          </p:cNvPr>
          <p:cNvSpPr>
            <a:spLocks noGrp="1"/>
          </p:cNvSpPr>
          <p:nvPr userDrawn="1"/>
        </p:nvSpPr>
        <p:spPr>
          <a:xfrm>
            <a:off x="1918576" y="633030"/>
            <a:ext cx="6854659" cy="57416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lIns="72000" tIns="72000" rIns="72000" bIns="72000" anchor="ctr" anchorCtr="0">
            <a:norm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lvl="0" algn="l"/>
            <a:r>
              <a:rPr lang="en-US" sz="2800" b="0" i="0" dirty="0">
                <a:solidFill>
                  <a:srgbClr val="00AEBB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Click to edit Master text styles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9F63BD2-FA5A-ED4C-8B39-4657FE965A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51952" y="4764503"/>
            <a:ext cx="961859" cy="907527"/>
          </a:xfrm>
        </p:spPr>
        <p:txBody>
          <a:bodyPr lIns="36000" tIns="36000" rIns="36000" bIns="36000" anchor="ctr" anchorCtr="0">
            <a:noAutofit/>
          </a:bodyPr>
          <a:lstStyle>
            <a:lvl1pPr marL="0" algn="ctr">
              <a:buNone/>
              <a:defRPr sz="1000" spc="0">
                <a:solidFill>
                  <a:srgbClr val="00AEBB"/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  <a:lvl2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2pPr>
            <a:lvl3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3pPr>
            <a:lvl4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4pPr>
            <a:lvl5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24" name="Text Placeholder 19">
            <a:extLst>
              <a:ext uri="{FF2B5EF4-FFF2-40B4-BE49-F238E27FC236}">
                <a16:creationId xmlns:a16="http://schemas.microsoft.com/office/drawing/2014/main" id="{39A74939-35E2-C24A-B94A-6B825CDA5B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02553" y="4764504"/>
            <a:ext cx="961859" cy="907525"/>
          </a:xfrm>
        </p:spPr>
        <p:txBody>
          <a:bodyPr lIns="36000" tIns="36000" rIns="36000" bIns="36000" anchor="ctr" anchorCtr="0">
            <a:noAutofit/>
          </a:bodyPr>
          <a:lstStyle>
            <a:lvl1pPr marL="0" algn="ctr">
              <a:buNone/>
              <a:defRPr sz="1000" spc="0">
                <a:solidFill>
                  <a:srgbClr val="00AEBB"/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  <a:lvl2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2pPr>
            <a:lvl3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3pPr>
            <a:lvl4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4pPr>
            <a:lvl5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25" name="Text Placeholder 19">
            <a:extLst>
              <a:ext uri="{FF2B5EF4-FFF2-40B4-BE49-F238E27FC236}">
                <a16:creationId xmlns:a16="http://schemas.microsoft.com/office/drawing/2014/main" id="{8D4463E3-EC7B-FC41-977D-62BCC011F3B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70670" y="4764504"/>
            <a:ext cx="961859" cy="907525"/>
          </a:xfrm>
        </p:spPr>
        <p:txBody>
          <a:bodyPr lIns="36000" tIns="36000" rIns="36000" bIns="36000" anchor="ctr" anchorCtr="0">
            <a:noAutofit/>
          </a:bodyPr>
          <a:lstStyle>
            <a:lvl1pPr marL="0" algn="ctr">
              <a:buNone/>
              <a:defRPr sz="1000" spc="0">
                <a:solidFill>
                  <a:srgbClr val="00AEBB"/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  <a:lvl2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2pPr>
            <a:lvl3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3pPr>
            <a:lvl4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4pPr>
            <a:lvl5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26" name="Text Placeholder 19">
            <a:extLst>
              <a:ext uri="{FF2B5EF4-FFF2-40B4-BE49-F238E27FC236}">
                <a16:creationId xmlns:a16="http://schemas.microsoft.com/office/drawing/2014/main" id="{477A2653-D6BE-0546-9B09-194D54D61D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66287" y="4764503"/>
            <a:ext cx="961859" cy="907525"/>
          </a:xfrm>
        </p:spPr>
        <p:txBody>
          <a:bodyPr lIns="36000" tIns="36000" rIns="36000" bIns="36000" anchor="ctr" anchorCtr="0">
            <a:noAutofit/>
          </a:bodyPr>
          <a:lstStyle>
            <a:lvl1pPr marL="0" algn="ctr">
              <a:buNone/>
              <a:defRPr sz="1000" spc="0">
                <a:solidFill>
                  <a:srgbClr val="00AEBB"/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  <a:lvl2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2pPr>
            <a:lvl3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3pPr>
            <a:lvl4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4pPr>
            <a:lvl5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74F49EAD-D5F8-B947-A7CC-6AA35D25E38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166286" y="1853271"/>
            <a:ext cx="961859" cy="907525"/>
          </a:xfrm>
        </p:spPr>
        <p:txBody>
          <a:bodyPr lIns="36000" tIns="36000" rIns="36000" bIns="36000" anchor="ctr" anchorCtr="0">
            <a:noAutofit/>
          </a:bodyPr>
          <a:lstStyle>
            <a:lvl1pPr marL="0" algn="ctr">
              <a:buNone/>
              <a:defRPr sz="1000" spc="0">
                <a:solidFill>
                  <a:srgbClr val="00AEBB"/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  <a:lvl2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2pPr>
            <a:lvl3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3pPr>
            <a:lvl4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4pPr>
            <a:lvl5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28" name="Text Placeholder 19">
            <a:extLst>
              <a:ext uri="{FF2B5EF4-FFF2-40B4-BE49-F238E27FC236}">
                <a16:creationId xmlns:a16="http://schemas.microsoft.com/office/drawing/2014/main" id="{19B8F990-9292-2F4D-8718-414517C93E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65702" y="5728176"/>
            <a:ext cx="961859" cy="574160"/>
          </a:xfrm>
        </p:spPr>
        <p:txBody>
          <a:bodyPr lIns="36000" tIns="36000" rIns="36000" bIns="36000" anchor="ctr" anchorCtr="0">
            <a:noAutofit/>
          </a:bodyPr>
          <a:lstStyle>
            <a:lvl1pPr marL="0" algn="ctr">
              <a:buNone/>
              <a:defRPr sz="1000" spc="0">
                <a:solidFill>
                  <a:srgbClr val="00AEBB"/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  <a:lvl2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2pPr>
            <a:lvl3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3pPr>
            <a:lvl4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4pPr>
            <a:lvl5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29" name="Text Placeholder 19">
            <a:extLst>
              <a:ext uri="{FF2B5EF4-FFF2-40B4-BE49-F238E27FC236}">
                <a16:creationId xmlns:a16="http://schemas.microsoft.com/office/drawing/2014/main" id="{68546287-0B31-3147-8BC9-345C1613D14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02553" y="5831301"/>
            <a:ext cx="830083" cy="684163"/>
          </a:xfrm>
          <a:prstGeom prst="foldedCorner">
            <a:avLst>
              <a:gd name="adj" fmla="val 50000"/>
            </a:avLst>
          </a:prstGeom>
        </p:spPr>
        <p:txBody>
          <a:bodyPr lIns="36000" tIns="36000" rIns="36000" bIns="36000" anchor="ctr" anchorCtr="0">
            <a:noAutofit/>
          </a:bodyPr>
          <a:lstStyle>
            <a:lvl1pPr marL="0" algn="ctr">
              <a:buNone/>
              <a:defRPr sz="1000" spc="0">
                <a:solidFill>
                  <a:srgbClr val="00AEBB"/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  <a:lvl2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2pPr>
            <a:lvl3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3pPr>
            <a:lvl4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4pPr>
            <a:lvl5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30" name="Text Placeholder 19">
            <a:extLst>
              <a:ext uri="{FF2B5EF4-FFF2-40B4-BE49-F238E27FC236}">
                <a16:creationId xmlns:a16="http://schemas.microsoft.com/office/drawing/2014/main" id="{2722E209-1E8A-5A40-B5DB-3AAC08727A2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225142" y="1798269"/>
            <a:ext cx="893775" cy="962527"/>
          </a:xfrm>
        </p:spPr>
        <p:txBody>
          <a:bodyPr lIns="36000" tIns="36000" rIns="36000" bIns="36000" anchor="ctr" anchorCtr="0">
            <a:noAutofit/>
          </a:bodyPr>
          <a:lstStyle>
            <a:lvl1pPr marL="0" algn="ctr">
              <a:buNone/>
              <a:defRPr sz="1000" spc="0">
                <a:solidFill>
                  <a:srgbClr val="00AEBB"/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  <a:lvl2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2pPr>
            <a:lvl3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3pPr>
            <a:lvl4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4pPr>
            <a:lvl5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32" name="Text Placeholder 19">
            <a:extLst>
              <a:ext uri="{FF2B5EF4-FFF2-40B4-BE49-F238E27FC236}">
                <a16:creationId xmlns:a16="http://schemas.microsoft.com/office/drawing/2014/main" id="{9EBB6C99-0734-2245-8A1D-91531D8C92E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170670" y="3807337"/>
            <a:ext cx="961859" cy="907525"/>
          </a:xfrm>
        </p:spPr>
        <p:txBody>
          <a:bodyPr lIns="36000" tIns="36000" rIns="36000" bIns="36000" anchor="ctr" anchorCtr="0">
            <a:noAutofit/>
          </a:bodyPr>
          <a:lstStyle>
            <a:lvl1pPr marL="0" algn="ctr">
              <a:buNone/>
              <a:defRPr sz="1000" spc="0">
                <a:solidFill>
                  <a:srgbClr val="00AEBB"/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  <a:lvl2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2pPr>
            <a:lvl3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3pPr>
            <a:lvl4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4pPr>
            <a:lvl5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33" name="Text Placeholder 19">
            <a:extLst>
              <a:ext uri="{FF2B5EF4-FFF2-40B4-BE49-F238E27FC236}">
                <a16:creationId xmlns:a16="http://schemas.microsoft.com/office/drawing/2014/main" id="{7BFF4DCE-89AA-AC43-ACED-DD6EE4E63EE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58869" y="2076307"/>
            <a:ext cx="805542" cy="684489"/>
          </a:xfrm>
        </p:spPr>
        <p:txBody>
          <a:bodyPr lIns="36000" tIns="36000" rIns="36000" bIns="36000" anchor="ctr" anchorCtr="0">
            <a:noAutofit/>
          </a:bodyPr>
          <a:lstStyle>
            <a:lvl1pPr marL="0" algn="ctr">
              <a:buNone/>
              <a:defRPr sz="1000" spc="0">
                <a:solidFill>
                  <a:srgbClr val="00AEBB"/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  <a:lvl2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2pPr>
            <a:lvl3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3pPr>
            <a:lvl4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4pPr>
            <a:lvl5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38" name="Text Placeholder 19">
            <a:extLst>
              <a:ext uri="{FF2B5EF4-FFF2-40B4-BE49-F238E27FC236}">
                <a16:creationId xmlns:a16="http://schemas.microsoft.com/office/drawing/2014/main" id="{0E07BEA6-A7BF-944E-BCB0-EEE0DB22FEE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22602" y="1134406"/>
            <a:ext cx="805542" cy="663863"/>
          </a:xfrm>
        </p:spPr>
        <p:txBody>
          <a:bodyPr lIns="36000" tIns="36000" rIns="36000" bIns="36000" anchor="ctr" anchorCtr="0">
            <a:noAutofit/>
          </a:bodyPr>
          <a:lstStyle>
            <a:lvl1pPr marL="0" algn="ctr">
              <a:buNone/>
              <a:defRPr sz="1000" spc="0">
                <a:solidFill>
                  <a:srgbClr val="00AEBB"/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  <a:lvl2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2pPr>
            <a:lvl3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3pPr>
            <a:lvl4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4pPr>
            <a:lvl5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39" name="Text Placeholder 19">
            <a:extLst>
              <a:ext uri="{FF2B5EF4-FFF2-40B4-BE49-F238E27FC236}">
                <a16:creationId xmlns:a16="http://schemas.microsoft.com/office/drawing/2014/main" id="{C586D116-C6AC-1B40-BF36-2ACF7E403D5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166286" y="5795246"/>
            <a:ext cx="884397" cy="907525"/>
          </a:xfrm>
          <a:prstGeom prst="foldedCorner">
            <a:avLst>
              <a:gd name="adj" fmla="val 50000"/>
            </a:avLst>
          </a:prstGeom>
        </p:spPr>
        <p:txBody>
          <a:bodyPr lIns="36000" tIns="36000" rIns="36000" bIns="36000" anchor="ctr" anchorCtr="0">
            <a:noAutofit/>
          </a:bodyPr>
          <a:lstStyle>
            <a:lvl1pPr marL="0" algn="ctr">
              <a:buNone/>
              <a:defRPr sz="1000" spc="0">
                <a:solidFill>
                  <a:srgbClr val="00AEBB"/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  <a:lvl2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2pPr>
            <a:lvl3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3pPr>
            <a:lvl4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4pPr>
            <a:lvl5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86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9">
            <a:extLst>
              <a:ext uri="{FF2B5EF4-FFF2-40B4-BE49-F238E27FC236}">
                <a16:creationId xmlns:a16="http://schemas.microsoft.com/office/drawing/2014/main" id="{F3DA5C4B-8F9C-234A-B06E-8F158149E0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51952" y="4764503"/>
            <a:ext cx="961859" cy="907527"/>
          </a:xfrm>
        </p:spPr>
        <p:txBody>
          <a:bodyPr lIns="36000" tIns="36000" rIns="36000" bIns="36000" anchor="ctr" anchorCtr="0">
            <a:noAutofit/>
          </a:bodyPr>
          <a:lstStyle>
            <a:lvl1pPr marL="0" algn="ctr">
              <a:buNone/>
              <a:defRPr sz="1000" spc="0">
                <a:solidFill>
                  <a:schemeClr val="tx1"/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  <a:lvl2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2pPr>
            <a:lvl3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3pPr>
            <a:lvl4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4pPr>
            <a:lvl5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6" name="Text Placeholder 19">
            <a:extLst>
              <a:ext uri="{FF2B5EF4-FFF2-40B4-BE49-F238E27FC236}">
                <a16:creationId xmlns:a16="http://schemas.microsoft.com/office/drawing/2014/main" id="{76492608-BCC6-CD41-B0D7-CBCFA66FC0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02553" y="4764504"/>
            <a:ext cx="961859" cy="907525"/>
          </a:xfrm>
        </p:spPr>
        <p:txBody>
          <a:bodyPr lIns="36000" tIns="36000" rIns="36000" bIns="36000" anchor="ctr" anchorCtr="0">
            <a:noAutofit/>
          </a:bodyPr>
          <a:lstStyle>
            <a:lvl1pPr marL="0" algn="ctr">
              <a:buNone/>
              <a:defRPr sz="1000" spc="0">
                <a:solidFill>
                  <a:schemeClr val="tx1"/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  <a:lvl2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2pPr>
            <a:lvl3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3pPr>
            <a:lvl4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4pPr>
            <a:lvl5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7" name="Text Placeholder 19">
            <a:extLst>
              <a:ext uri="{FF2B5EF4-FFF2-40B4-BE49-F238E27FC236}">
                <a16:creationId xmlns:a16="http://schemas.microsoft.com/office/drawing/2014/main" id="{A69B7FE2-FC39-D24A-B655-A02268E6FC1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70670" y="4764504"/>
            <a:ext cx="961859" cy="907525"/>
          </a:xfrm>
        </p:spPr>
        <p:txBody>
          <a:bodyPr lIns="36000" tIns="36000" rIns="36000" bIns="36000" anchor="ctr" anchorCtr="0">
            <a:noAutofit/>
          </a:bodyPr>
          <a:lstStyle>
            <a:lvl1pPr marL="0" algn="ctr">
              <a:buNone/>
              <a:defRPr sz="1000" spc="0">
                <a:solidFill>
                  <a:schemeClr val="tx1"/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  <a:lvl2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2pPr>
            <a:lvl3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3pPr>
            <a:lvl4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4pPr>
            <a:lvl5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8" name="Text Placeholder 19">
            <a:extLst>
              <a:ext uri="{FF2B5EF4-FFF2-40B4-BE49-F238E27FC236}">
                <a16:creationId xmlns:a16="http://schemas.microsoft.com/office/drawing/2014/main" id="{6AEDC699-982A-E84B-8C6F-E604A1E086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66287" y="4764503"/>
            <a:ext cx="961859" cy="907525"/>
          </a:xfrm>
        </p:spPr>
        <p:txBody>
          <a:bodyPr lIns="36000" tIns="36000" rIns="36000" bIns="36000" anchor="ctr" anchorCtr="0">
            <a:noAutofit/>
          </a:bodyPr>
          <a:lstStyle>
            <a:lvl1pPr marL="0" algn="ctr">
              <a:buNone/>
              <a:defRPr sz="1000" spc="0">
                <a:solidFill>
                  <a:schemeClr val="tx1"/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  <a:lvl2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2pPr>
            <a:lvl3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3pPr>
            <a:lvl4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4pPr>
            <a:lvl5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9" name="Text Placeholder 19">
            <a:extLst>
              <a:ext uri="{FF2B5EF4-FFF2-40B4-BE49-F238E27FC236}">
                <a16:creationId xmlns:a16="http://schemas.microsoft.com/office/drawing/2014/main" id="{60D6AF8B-F698-804C-BAFB-998D8F59AEF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166286" y="1853271"/>
            <a:ext cx="961859" cy="907525"/>
          </a:xfrm>
        </p:spPr>
        <p:txBody>
          <a:bodyPr lIns="36000" tIns="36000" rIns="36000" bIns="36000" anchor="ctr" anchorCtr="0">
            <a:noAutofit/>
          </a:bodyPr>
          <a:lstStyle>
            <a:lvl1pPr marL="0" algn="ctr">
              <a:buNone/>
              <a:defRPr sz="1000" spc="0">
                <a:solidFill>
                  <a:schemeClr val="tx1"/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  <a:lvl2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2pPr>
            <a:lvl3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3pPr>
            <a:lvl4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4pPr>
            <a:lvl5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10" name="Text Placeholder 19">
            <a:extLst>
              <a:ext uri="{FF2B5EF4-FFF2-40B4-BE49-F238E27FC236}">
                <a16:creationId xmlns:a16="http://schemas.microsoft.com/office/drawing/2014/main" id="{A7060520-7600-1C4C-B5A7-985A75DAE76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65702" y="5728176"/>
            <a:ext cx="961859" cy="574160"/>
          </a:xfrm>
        </p:spPr>
        <p:txBody>
          <a:bodyPr lIns="36000" tIns="36000" rIns="36000" bIns="36000" anchor="ctr" anchorCtr="0">
            <a:noAutofit/>
          </a:bodyPr>
          <a:lstStyle>
            <a:lvl1pPr marL="0" algn="ctr">
              <a:buNone/>
              <a:defRPr sz="1000" spc="0">
                <a:solidFill>
                  <a:schemeClr val="tx1"/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  <a:lvl2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2pPr>
            <a:lvl3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3pPr>
            <a:lvl4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4pPr>
            <a:lvl5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11" name="Text Placeholder 19">
            <a:extLst>
              <a:ext uri="{FF2B5EF4-FFF2-40B4-BE49-F238E27FC236}">
                <a16:creationId xmlns:a16="http://schemas.microsoft.com/office/drawing/2014/main" id="{4FAF415C-38DA-4A45-975F-D7A3645B263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02553" y="5831301"/>
            <a:ext cx="830083" cy="684163"/>
          </a:xfrm>
          <a:prstGeom prst="foldedCorner">
            <a:avLst>
              <a:gd name="adj" fmla="val 50000"/>
            </a:avLst>
          </a:prstGeom>
        </p:spPr>
        <p:txBody>
          <a:bodyPr lIns="36000" tIns="36000" rIns="36000" bIns="36000" anchor="ctr" anchorCtr="0">
            <a:noAutofit/>
          </a:bodyPr>
          <a:lstStyle>
            <a:lvl1pPr marL="0" algn="ctr">
              <a:buNone/>
              <a:defRPr sz="1000" spc="0">
                <a:solidFill>
                  <a:schemeClr val="tx1"/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  <a:lvl2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2pPr>
            <a:lvl3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3pPr>
            <a:lvl4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4pPr>
            <a:lvl5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12" name="Text Placeholder 19">
            <a:extLst>
              <a:ext uri="{FF2B5EF4-FFF2-40B4-BE49-F238E27FC236}">
                <a16:creationId xmlns:a16="http://schemas.microsoft.com/office/drawing/2014/main" id="{CEBCFA9F-C2C8-164B-B66C-4C8504B0BC8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225142" y="1798269"/>
            <a:ext cx="893775" cy="962527"/>
          </a:xfrm>
        </p:spPr>
        <p:txBody>
          <a:bodyPr lIns="36000" tIns="36000" rIns="36000" bIns="36000" anchor="ctr" anchorCtr="0">
            <a:noAutofit/>
          </a:bodyPr>
          <a:lstStyle>
            <a:lvl1pPr marL="0" algn="ctr">
              <a:buNone/>
              <a:defRPr sz="1000" spc="0">
                <a:solidFill>
                  <a:schemeClr val="tx1"/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  <a:lvl2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2pPr>
            <a:lvl3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3pPr>
            <a:lvl4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4pPr>
            <a:lvl5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13" name="Text Placeholder 19">
            <a:extLst>
              <a:ext uri="{FF2B5EF4-FFF2-40B4-BE49-F238E27FC236}">
                <a16:creationId xmlns:a16="http://schemas.microsoft.com/office/drawing/2014/main" id="{2C40F4FF-2B50-E248-A3D1-0157DA66379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170670" y="3807337"/>
            <a:ext cx="961859" cy="907525"/>
          </a:xfrm>
        </p:spPr>
        <p:txBody>
          <a:bodyPr lIns="36000" tIns="36000" rIns="36000" bIns="36000" anchor="ctr" anchorCtr="0">
            <a:noAutofit/>
          </a:bodyPr>
          <a:lstStyle>
            <a:lvl1pPr marL="0" algn="ctr">
              <a:buNone/>
              <a:defRPr sz="1000" spc="0">
                <a:solidFill>
                  <a:schemeClr val="tx1"/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  <a:lvl2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2pPr>
            <a:lvl3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3pPr>
            <a:lvl4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4pPr>
            <a:lvl5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14" name="Text Placeholder 19">
            <a:extLst>
              <a:ext uri="{FF2B5EF4-FFF2-40B4-BE49-F238E27FC236}">
                <a16:creationId xmlns:a16="http://schemas.microsoft.com/office/drawing/2014/main" id="{B057225E-DD04-D644-BFEF-0B12B545452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58869" y="2076307"/>
            <a:ext cx="805542" cy="684489"/>
          </a:xfrm>
        </p:spPr>
        <p:txBody>
          <a:bodyPr lIns="36000" tIns="36000" rIns="36000" bIns="36000" anchor="ctr" anchorCtr="0">
            <a:noAutofit/>
          </a:bodyPr>
          <a:lstStyle>
            <a:lvl1pPr marL="0" algn="ctr">
              <a:buNone/>
              <a:defRPr sz="1000" spc="0">
                <a:solidFill>
                  <a:schemeClr val="tx1"/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  <a:lvl2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2pPr>
            <a:lvl3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3pPr>
            <a:lvl4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4pPr>
            <a:lvl5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15" name="Text Placeholder 19">
            <a:extLst>
              <a:ext uri="{FF2B5EF4-FFF2-40B4-BE49-F238E27FC236}">
                <a16:creationId xmlns:a16="http://schemas.microsoft.com/office/drawing/2014/main" id="{FAD4887D-46EB-0D4E-97A1-CC83B2A7A09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22602" y="1134406"/>
            <a:ext cx="805542" cy="663863"/>
          </a:xfrm>
        </p:spPr>
        <p:txBody>
          <a:bodyPr lIns="36000" tIns="36000" rIns="36000" bIns="36000" anchor="ctr" anchorCtr="0">
            <a:noAutofit/>
          </a:bodyPr>
          <a:lstStyle>
            <a:lvl1pPr marL="0" algn="ctr">
              <a:buNone/>
              <a:defRPr sz="1000" spc="0">
                <a:solidFill>
                  <a:schemeClr val="tx1"/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  <a:lvl2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2pPr>
            <a:lvl3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3pPr>
            <a:lvl4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4pPr>
            <a:lvl5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  <p:sp>
        <p:nvSpPr>
          <p:cNvPr id="16" name="Text Placeholder 19">
            <a:extLst>
              <a:ext uri="{FF2B5EF4-FFF2-40B4-BE49-F238E27FC236}">
                <a16:creationId xmlns:a16="http://schemas.microsoft.com/office/drawing/2014/main" id="{F3AC4120-2537-0D43-B51C-395F2318392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166286" y="5795246"/>
            <a:ext cx="884397" cy="907525"/>
          </a:xfrm>
          <a:prstGeom prst="foldedCorner">
            <a:avLst>
              <a:gd name="adj" fmla="val 50000"/>
            </a:avLst>
          </a:prstGeom>
        </p:spPr>
        <p:txBody>
          <a:bodyPr lIns="36000" tIns="36000" rIns="36000" bIns="36000" anchor="ctr" anchorCtr="0">
            <a:noAutofit/>
          </a:bodyPr>
          <a:lstStyle>
            <a:lvl1pPr marL="0" algn="ctr">
              <a:buNone/>
              <a:defRPr sz="1000" spc="0">
                <a:solidFill>
                  <a:schemeClr val="tx1"/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  <a:lvl2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2pPr>
            <a:lvl3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3pPr>
            <a:lvl4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4pPr>
            <a:lvl5pPr algn="ctr">
              <a:defRPr sz="1000">
                <a:latin typeface="Futura Medium" panose="020B0602020204020303" pitchFamily="34" charset="-79"/>
                <a:cs typeface="Futura Medium" panose="020B0602020204020303" pitchFamily="34" charset="-79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09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66110-F0D0-F447-A94C-16ACFA49FDDE}" type="datetimeFigureOut">
              <a:rPr lang="en-US" smtClean="0"/>
              <a:t>3/21/21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D6703-8A3D-874E-9986-2B1E3A191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0799B81-A5DB-1E44-88D5-627E9981E5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56" y="153987"/>
            <a:ext cx="10325100" cy="7251700"/>
          </a:xfrm>
          <a:prstGeom prst="rect">
            <a:avLst/>
          </a:prstGeom>
        </p:spPr>
      </p:pic>
      <p:sp>
        <p:nvSpPr>
          <p:cNvPr id="36" name="Picture Placeholder 4">
            <a:extLst>
              <a:ext uri="{FF2B5EF4-FFF2-40B4-BE49-F238E27FC236}">
                <a16:creationId xmlns:a16="http://schemas.microsoft.com/office/drawing/2014/main" id="{2E483FFE-344E-3145-943F-0D31C2BF7A39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1251045" y="3784386"/>
            <a:ext cx="973540" cy="937739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63500">
            <a:noFill/>
          </a:ln>
        </p:spPr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37" name="Picture Placeholder 4">
            <a:extLst>
              <a:ext uri="{FF2B5EF4-FFF2-40B4-BE49-F238E27FC236}">
                <a16:creationId xmlns:a16="http://schemas.microsoft.com/office/drawing/2014/main" id="{087E0922-1DAC-0249-9015-88AB2DEAB66B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188208" y="2817157"/>
            <a:ext cx="973539" cy="937739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63500">
            <a:noFill/>
          </a:ln>
        </p:spPr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38" name="Picture Placeholder 4">
            <a:extLst>
              <a:ext uri="{FF2B5EF4-FFF2-40B4-BE49-F238E27FC236}">
                <a16:creationId xmlns:a16="http://schemas.microsoft.com/office/drawing/2014/main" id="{C175F87B-02A6-AF42-9BC0-91D4F41055D2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6173282" y="2817156"/>
            <a:ext cx="973540" cy="937739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63500">
            <a:noFill/>
          </a:ln>
        </p:spPr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39" name="Picture Placeholder 4">
            <a:extLst>
              <a:ext uri="{FF2B5EF4-FFF2-40B4-BE49-F238E27FC236}">
                <a16:creationId xmlns:a16="http://schemas.microsoft.com/office/drawing/2014/main" id="{825D4955-F49B-1843-B75E-B9646C53D959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8158357" y="2817157"/>
            <a:ext cx="973540" cy="937739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63500">
            <a:noFill/>
          </a:ln>
        </p:spPr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40" name="Picture Placeholder 4">
            <a:extLst>
              <a:ext uri="{FF2B5EF4-FFF2-40B4-BE49-F238E27FC236}">
                <a16:creationId xmlns:a16="http://schemas.microsoft.com/office/drawing/2014/main" id="{1EA94643-DC2D-9744-A84E-AAFC3A2348AE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3214668" y="5724045"/>
            <a:ext cx="933999" cy="970266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63500">
            <a:noFill/>
          </a:ln>
        </p:spPr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41" name="Picture Placeholder 4">
            <a:extLst>
              <a:ext uri="{FF2B5EF4-FFF2-40B4-BE49-F238E27FC236}">
                <a16:creationId xmlns:a16="http://schemas.microsoft.com/office/drawing/2014/main" id="{415326AB-F56A-A14C-8845-CF5BEA2EEA99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7179979" y="5724045"/>
            <a:ext cx="933999" cy="970266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63500">
            <a:noFill/>
          </a:ln>
        </p:spPr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27" name="Text Placeholder 17">
            <a:extLst>
              <a:ext uri="{FF2B5EF4-FFF2-40B4-BE49-F238E27FC236}">
                <a16:creationId xmlns:a16="http://schemas.microsoft.com/office/drawing/2014/main" id="{11794E4C-6D10-C74D-87BD-CEB6A4779DA1}"/>
              </a:ext>
            </a:extLst>
          </p:cNvPr>
          <p:cNvSpPr>
            <a:spLocks noGrp="1"/>
          </p:cNvSpPr>
          <p:nvPr/>
        </p:nvSpPr>
        <p:spPr>
          <a:xfrm>
            <a:off x="1918576" y="633030"/>
            <a:ext cx="6854659" cy="57416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lIns="72000" tIns="72000" rIns="72000" bIns="72000" anchor="ctr" anchorCtr="0">
            <a:norm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lvl="0" algn="l"/>
            <a:r>
              <a:rPr lang="en-US" sz="2800" b="0" i="0" dirty="0">
                <a:latin typeface="Futura Medium" panose="020B0602020204020303" pitchFamily="34" charset="-79"/>
                <a:cs typeface="Futura Medium" panose="020B0602020204020303" pitchFamily="34" charset="-79"/>
              </a:rPr>
              <a:t>Click to edit Master text styles</a:t>
            </a:r>
          </a:p>
        </p:txBody>
      </p:sp>
      <p:sp>
        <p:nvSpPr>
          <p:cNvPr id="64" name="Text Placeholder 1">
            <a:extLst>
              <a:ext uri="{FF2B5EF4-FFF2-40B4-BE49-F238E27FC236}">
                <a16:creationId xmlns:a16="http://schemas.microsoft.com/office/drawing/2014/main" id="{93DE2300-1B43-3D48-BB27-F8A8FECC0226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251952" y="4764503"/>
            <a:ext cx="961859" cy="907527"/>
          </a:xfrm>
        </p:spPr>
        <p:txBody>
          <a:bodyPr lIns="36000" tIns="36000" rIns="36000" bIns="36000" anchor="ctr" anchorCtr="0">
            <a:normAutofit/>
          </a:bodyPr>
          <a:lstStyle/>
          <a:p>
            <a:pPr marL="0" indent="0" algn="ctr">
              <a:buNone/>
            </a:pPr>
            <a:endParaRPr lang="en-US" sz="1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65" name="Text Placeholder 2">
            <a:extLst>
              <a:ext uri="{FF2B5EF4-FFF2-40B4-BE49-F238E27FC236}">
                <a16:creationId xmlns:a16="http://schemas.microsoft.com/office/drawing/2014/main" id="{00E52F27-39BA-2246-BBFA-5077C5C89333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202553" y="4764504"/>
            <a:ext cx="961859" cy="907525"/>
          </a:xfrm>
        </p:spPr>
        <p:txBody>
          <a:bodyPr lIns="36000" tIns="36000" rIns="36000" bIns="36000" anchor="ctr" anchorCtr="0">
            <a:normAutofit/>
          </a:bodyPr>
          <a:lstStyle/>
          <a:p>
            <a:pPr marL="0" indent="0" algn="ctr">
              <a:buNone/>
            </a:pPr>
            <a:endParaRPr lang="en-US" sz="100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66" name="Text Placeholder 3">
            <a:extLst>
              <a:ext uri="{FF2B5EF4-FFF2-40B4-BE49-F238E27FC236}">
                <a16:creationId xmlns:a16="http://schemas.microsoft.com/office/drawing/2014/main" id="{85B6B77E-CBBE-C749-ADC7-58844C74D48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170670" y="4764504"/>
            <a:ext cx="961859" cy="907525"/>
          </a:xfrm>
        </p:spPr>
        <p:txBody>
          <a:bodyPr lIns="36000" tIns="36000" rIns="36000" bIns="36000" anchor="ctr" anchorCtr="0">
            <a:normAutofit/>
          </a:bodyPr>
          <a:lstStyle/>
          <a:p>
            <a:pPr marL="0" indent="0" algn="ctr">
              <a:buNone/>
            </a:pPr>
            <a:endParaRPr lang="en-US" sz="1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67" name="Text Placeholder 4">
            <a:extLst>
              <a:ext uri="{FF2B5EF4-FFF2-40B4-BE49-F238E27FC236}">
                <a16:creationId xmlns:a16="http://schemas.microsoft.com/office/drawing/2014/main" id="{37D05130-630D-4444-88F9-88DEC4450DA2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8166287" y="4764503"/>
            <a:ext cx="961859" cy="907525"/>
          </a:xfrm>
        </p:spPr>
        <p:txBody>
          <a:bodyPr lIns="36000" tIns="36000" rIns="36000" bIns="36000" anchor="ctr" anchorCtr="0">
            <a:normAutofit/>
          </a:bodyPr>
          <a:lstStyle/>
          <a:p>
            <a:pPr marL="0" indent="0" algn="ctr">
              <a:buNone/>
            </a:pPr>
            <a:endParaRPr lang="en-US" sz="100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68" name="Text Placeholder 5">
            <a:extLst>
              <a:ext uri="{FF2B5EF4-FFF2-40B4-BE49-F238E27FC236}">
                <a16:creationId xmlns:a16="http://schemas.microsoft.com/office/drawing/2014/main" id="{3A6920B0-496D-C04C-A185-A812EE933937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8166286" y="1853271"/>
            <a:ext cx="961859" cy="907525"/>
          </a:xfrm>
        </p:spPr>
        <p:txBody>
          <a:bodyPr lIns="36000" tIns="36000" rIns="36000" bIns="36000" anchor="ctr" anchorCtr="0">
            <a:normAutofit/>
          </a:bodyPr>
          <a:lstStyle/>
          <a:p>
            <a:pPr marL="0" indent="0" algn="ctr">
              <a:buNone/>
            </a:pPr>
            <a:endParaRPr lang="en-US" sz="100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69" name="Text Placeholder 6">
            <a:extLst>
              <a:ext uri="{FF2B5EF4-FFF2-40B4-BE49-F238E27FC236}">
                <a16:creationId xmlns:a16="http://schemas.microsoft.com/office/drawing/2014/main" id="{9465DD65-8420-EC45-901C-02332D11A48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265702" y="5728176"/>
            <a:ext cx="961859" cy="574160"/>
          </a:xfrm>
        </p:spPr>
        <p:txBody>
          <a:bodyPr lIns="36000" tIns="36000" rIns="36000" bIns="36000" anchor="ctr" anchorCtr="0">
            <a:normAutofit/>
          </a:bodyPr>
          <a:lstStyle/>
          <a:p>
            <a:pPr marL="0" indent="0" algn="ctr">
              <a:buNone/>
            </a:pPr>
            <a:endParaRPr lang="en-US" sz="1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70" name="Text Placeholder 7">
            <a:extLst>
              <a:ext uri="{FF2B5EF4-FFF2-40B4-BE49-F238E27FC236}">
                <a16:creationId xmlns:a16="http://schemas.microsoft.com/office/drawing/2014/main" id="{C9ED0A7B-BFE1-C442-B28B-35FB3E1B868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200975" y="5723418"/>
            <a:ext cx="749693" cy="540809"/>
          </a:xfrm>
        </p:spPr>
        <p:txBody>
          <a:bodyPr lIns="36000" tIns="36000" rIns="36000" bIns="36000" anchor="ctr" anchorCtr="0">
            <a:normAutofit/>
          </a:bodyPr>
          <a:lstStyle/>
          <a:p>
            <a:pPr marL="0" indent="0" algn="ctr">
              <a:buNone/>
            </a:pPr>
            <a:endParaRPr lang="en-US" sz="1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71" name="Text Placeholder 8">
            <a:extLst>
              <a:ext uri="{FF2B5EF4-FFF2-40B4-BE49-F238E27FC236}">
                <a16:creationId xmlns:a16="http://schemas.microsoft.com/office/drawing/2014/main" id="{013960C7-D853-5947-A6C2-93C71110EC12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225142" y="1798269"/>
            <a:ext cx="893775" cy="962527"/>
          </a:xfrm>
        </p:spPr>
        <p:txBody>
          <a:bodyPr lIns="36000" tIns="36000" rIns="36000" bIns="36000" anchor="ctr" anchorCtr="0">
            <a:normAutofit/>
          </a:bodyPr>
          <a:lstStyle/>
          <a:p>
            <a:pPr marL="0" indent="0" algn="ctr">
              <a:buNone/>
            </a:pPr>
            <a:endParaRPr lang="en-US" sz="100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E09A23A0-DD86-C940-85C3-CCD0B0786DF7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170670" y="3807337"/>
            <a:ext cx="961859" cy="907525"/>
          </a:xfrm>
        </p:spPr>
        <p:txBody>
          <a:bodyPr lIns="36000" tIns="36000" rIns="36000" bIns="36000" anchor="ctr" anchorCtr="0">
            <a:normAutofit/>
          </a:bodyPr>
          <a:lstStyle/>
          <a:p>
            <a:pPr marL="0" indent="0" algn="ctr">
              <a:buNone/>
            </a:pPr>
            <a:endParaRPr lang="en-US" sz="1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73" name="Text Placeholder 10">
            <a:extLst>
              <a:ext uri="{FF2B5EF4-FFF2-40B4-BE49-F238E27FC236}">
                <a16:creationId xmlns:a16="http://schemas.microsoft.com/office/drawing/2014/main" id="{D2FF1522-9C43-524C-866B-3FB4D95EEF7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358869" y="2076307"/>
            <a:ext cx="805542" cy="684489"/>
          </a:xfrm>
        </p:spPr>
        <p:txBody>
          <a:bodyPr lIns="36000" tIns="36000" rIns="36000" bIns="36000" anchor="ctr" anchorCtr="0">
            <a:normAutofit/>
          </a:bodyPr>
          <a:lstStyle/>
          <a:p>
            <a:pPr marL="0" indent="0" algn="ctr">
              <a:buNone/>
            </a:pPr>
            <a:endParaRPr lang="en-US" sz="100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74" name="Text Placeholder 11">
            <a:extLst>
              <a:ext uri="{FF2B5EF4-FFF2-40B4-BE49-F238E27FC236}">
                <a16:creationId xmlns:a16="http://schemas.microsoft.com/office/drawing/2014/main" id="{6F91BB85-0657-3B48-A2F4-D03D6F564382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8356348" y="1207190"/>
            <a:ext cx="771795" cy="591079"/>
          </a:xfrm>
        </p:spPr>
        <p:txBody>
          <a:bodyPr lIns="36000" tIns="36000" rIns="36000" bIns="36000" anchor="ctr" anchorCtr="0">
            <a:normAutofit/>
          </a:bodyPr>
          <a:lstStyle/>
          <a:p>
            <a:pPr marL="0" indent="0" algn="ctr">
              <a:buNone/>
            </a:pPr>
            <a:endParaRPr lang="en-US" sz="100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75" name="Text Placeholder 12">
            <a:extLst>
              <a:ext uri="{FF2B5EF4-FFF2-40B4-BE49-F238E27FC236}">
                <a16:creationId xmlns:a16="http://schemas.microsoft.com/office/drawing/2014/main" id="{7F3F47D4-7558-4C47-B0BC-42A881A3C502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8166286" y="5720348"/>
            <a:ext cx="884397" cy="704921"/>
          </a:xfrm>
        </p:spPr>
        <p:txBody>
          <a:bodyPr lIns="36000" tIns="36000" rIns="36000" bIns="36000" anchor="ctr" anchorCtr="0">
            <a:normAutofit/>
          </a:bodyPr>
          <a:lstStyle/>
          <a:p>
            <a:pPr marL="0" indent="0" algn="ctr">
              <a:buNone/>
            </a:pPr>
            <a:endParaRPr lang="en-US" sz="10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C9F928D9-A1C6-3841-8AB0-C8BFFFEC6DEB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75000"/>
          </a:blip>
          <a:stretch>
            <a:fillRect/>
          </a:stretch>
        </p:blipFill>
        <p:spPr>
          <a:xfrm>
            <a:off x="1830885" y="4277376"/>
            <a:ext cx="787400" cy="4953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1B18F00-97F3-2B47-B53D-44DA1513D4D3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75000"/>
          </a:blip>
          <a:stretch>
            <a:fillRect/>
          </a:stretch>
        </p:blipFill>
        <p:spPr>
          <a:xfrm>
            <a:off x="3686625" y="3310343"/>
            <a:ext cx="1028700" cy="4699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0A85DA11-53EA-7E4D-9F7A-7F05120CE87C}"/>
              </a:ext>
            </a:extLst>
          </p:cNvPr>
          <p:cNvPicPr>
            <a:picLocks noChangeAspect="1"/>
          </p:cNvPicPr>
          <p:nvPr/>
        </p:nvPicPr>
        <p:blipFill>
          <a:blip r:embed="rId5">
            <a:biLevel thresh="75000"/>
          </a:blip>
          <a:stretch>
            <a:fillRect/>
          </a:stretch>
        </p:blipFill>
        <p:spPr>
          <a:xfrm>
            <a:off x="3151803" y="5253038"/>
            <a:ext cx="1016000" cy="4699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9662D63-135F-6A44-A1BB-BC782DA405FC}"/>
              </a:ext>
            </a:extLst>
          </p:cNvPr>
          <p:cNvPicPr>
            <a:picLocks noChangeAspect="1"/>
          </p:cNvPicPr>
          <p:nvPr/>
        </p:nvPicPr>
        <p:blipFill>
          <a:blip r:embed="rId6">
            <a:biLevel thresh="75000"/>
          </a:blip>
          <a:stretch>
            <a:fillRect/>
          </a:stretch>
        </p:blipFill>
        <p:spPr>
          <a:xfrm>
            <a:off x="6585235" y="2318513"/>
            <a:ext cx="927100" cy="4826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394EBFF1-ACDA-6B4B-AAE1-DA1C40937F9C}"/>
              </a:ext>
            </a:extLst>
          </p:cNvPr>
          <p:cNvPicPr>
            <a:picLocks noChangeAspect="1"/>
          </p:cNvPicPr>
          <p:nvPr/>
        </p:nvPicPr>
        <p:blipFill>
          <a:blip r:embed="rId7">
            <a:biLevel thresh="75000"/>
          </a:blip>
          <a:stretch>
            <a:fillRect/>
          </a:stretch>
        </p:blipFill>
        <p:spPr>
          <a:xfrm>
            <a:off x="7366413" y="5240338"/>
            <a:ext cx="571500" cy="4826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53A8081C-4A80-9A4D-884B-7133C507A146}"/>
              </a:ext>
            </a:extLst>
          </p:cNvPr>
          <p:cNvPicPr>
            <a:picLocks noChangeAspect="1"/>
          </p:cNvPicPr>
          <p:nvPr/>
        </p:nvPicPr>
        <p:blipFill>
          <a:blip r:embed="rId8">
            <a:biLevel thresh="75000"/>
          </a:blip>
          <a:stretch>
            <a:fillRect/>
          </a:stretch>
        </p:blipFill>
        <p:spPr>
          <a:xfrm>
            <a:off x="8720177" y="3310343"/>
            <a:ext cx="965200" cy="4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706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6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Futura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Roxanne Fregona</dc:creator>
  <cp:lastModifiedBy>Kyle Grace</cp:lastModifiedBy>
  <cp:revision>15</cp:revision>
  <dcterms:created xsi:type="dcterms:W3CDTF">2020-12-01T14:16:48Z</dcterms:created>
  <dcterms:modified xsi:type="dcterms:W3CDTF">2021-03-21T21:51:38Z</dcterms:modified>
</cp:coreProperties>
</file>