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BB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793"/>
    <p:restoredTop sz="95153"/>
  </p:normalViewPr>
  <p:slideViewPr>
    <p:cSldViewPr snapToGrid="0" snapToObjects="1">
      <p:cViewPr varScale="1">
        <p:scale>
          <a:sx n="56" d="100"/>
          <a:sy n="56" d="100"/>
        </p:scale>
        <p:origin x="200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B5C29-725B-C243-9DEC-D429C3D62A48}" type="datetimeFigureOut">
              <a:rPr lang="en-US" smtClean="0"/>
              <a:t>3/21/21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38A4D-58BE-DE47-886F-436CB0C7D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7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38A4D-58BE-DE47-886F-436CB0C7D0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969B27E8-E608-814D-A146-8A644608A693}"/>
              </a:ext>
            </a:extLst>
          </p:cNvPr>
          <p:cNvSpPr>
            <a:spLocks noGrp="1"/>
          </p:cNvSpPr>
          <p:nvPr userDrawn="1"/>
        </p:nvSpPr>
        <p:spPr>
          <a:xfrm>
            <a:off x="1918576" y="633030"/>
            <a:ext cx="6854659" cy="574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2000" tIns="72000" rIns="72000" bIns="72000" anchor="ctr" anchorCtr="0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l"/>
            <a:r>
              <a:rPr lang="en-US" sz="2800" b="0" i="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9F63BD2-FA5A-ED4C-8B39-4657FE965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1952" y="4764503"/>
            <a:ext cx="961859" cy="907527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39A74939-35E2-C24A-B94A-6B825CDA5B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2553" y="4764504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8D4463E3-EC7B-FC41-977D-62BCC011F3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0670" y="4764504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477A2653-D6BE-0546-9B09-194D54D61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87" y="4764503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4F49EAD-D5F8-B947-A7CC-6AA35D25E3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6286" y="1853271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19B8F990-9292-2F4D-8718-414517C93E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5702" y="5728176"/>
            <a:ext cx="961859" cy="574160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68546287-0B31-3147-8BC9-345C1613D1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2553" y="5831301"/>
            <a:ext cx="830083" cy="684163"/>
          </a:xfrm>
          <a:prstGeom prst="foldedCorner">
            <a:avLst>
              <a:gd name="adj" fmla="val 50000"/>
            </a:avLst>
          </a:prstGeo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2722E209-1E8A-5A40-B5DB-3AAC08727A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5142" y="1798269"/>
            <a:ext cx="893775" cy="962527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BB6C99-0734-2245-8A1D-91531D8C92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0670" y="3807337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7BFF4DCE-89AA-AC43-ACED-DD6EE4E63E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8869" y="2076307"/>
            <a:ext cx="805542" cy="684489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0E07BEA6-A7BF-944E-BCB0-EEE0DB22FE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22602" y="1134406"/>
            <a:ext cx="805542" cy="663863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C586D116-C6AC-1B40-BF36-2ACF7E403D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66286" y="5795246"/>
            <a:ext cx="884397" cy="907525"/>
          </a:xfrm>
          <a:prstGeom prst="foldedCorner">
            <a:avLst>
              <a:gd name="adj" fmla="val 50000"/>
            </a:avLst>
          </a:prstGeo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6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F3DA5C4B-8F9C-234A-B06E-8F158149E0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1952" y="4764503"/>
            <a:ext cx="961859" cy="907527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76492608-BCC6-CD41-B0D7-CBCFA66FC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2553" y="4764504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A69B7FE2-FC39-D24A-B655-A02268E6FC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0670" y="4764504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6AEDC699-982A-E84B-8C6F-E604A1E086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87" y="4764503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0D6AF8B-F698-804C-BAFB-998D8F59AE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6286" y="1853271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7060520-7600-1C4C-B5A7-985A75DAE7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5702" y="5728176"/>
            <a:ext cx="961859" cy="574160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4FAF415C-38DA-4A45-975F-D7A3645B26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2553" y="5831301"/>
            <a:ext cx="830083" cy="684163"/>
          </a:xfrm>
          <a:prstGeom prst="foldedCorner">
            <a:avLst>
              <a:gd name="adj" fmla="val 50000"/>
            </a:avLst>
          </a:prstGeo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EBCFA9F-C2C8-164B-B66C-4C8504B0BC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5142" y="1798269"/>
            <a:ext cx="893775" cy="962527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2C40F4FF-2B50-E248-A3D1-0157DA6637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0670" y="3807337"/>
            <a:ext cx="961859" cy="907525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B057225E-DD04-D644-BFEF-0B12B54545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8869" y="2076307"/>
            <a:ext cx="805542" cy="684489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FAD4887D-46EB-0D4E-97A1-CC83B2A7A0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22602" y="1134406"/>
            <a:ext cx="805542" cy="663863"/>
          </a:xfr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F3AC4120-2537-0D43-B51C-395F231839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66286" y="5795246"/>
            <a:ext cx="884397" cy="907525"/>
          </a:xfrm>
          <a:prstGeom prst="foldedCorner">
            <a:avLst>
              <a:gd name="adj" fmla="val 50000"/>
            </a:avLst>
          </a:prstGeom>
        </p:spPr>
        <p:txBody>
          <a:bodyPr lIns="36000" tIns="36000" rIns="36000" bIns="36000" anchor="ctr" anchorCtr="0">
            <a:noAutofit/>
          </a:bodyPr>
          <a:lstStyle>
            <a:lvl1pPr marL="0" algn="ctr">
              <a:buNone/>
              <a:defRPr sz="1000" spc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 algn="ctr">
              <a:defRPr sz="1000"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09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66110-F0D0-F447-A94C-16ACFA49FDDE}" type="datetimeFigureOut">
              <a:rPr lang="en-US" smtClean="0"/>
              <a:t>3/21/21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6703-8A3D-874E-9986-2B1E3A191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18" Type="http://schemas.openxmlformats.org/officeDocument/2006/relationships/image" Target="../media/image10.emf"/><Relationship Id="rId3" Type="http://schemas.openxmlformats.org/officeDocument/2006/relationships/image" Target="../media/image1.emf"/><Relationship Id="rId21" Type="http://schemas.openxmlformats.org/officeDocument/2006/relationships/image" Target="../media/image13.emf"/><Relationship Id="rId7" Type="http://schemas.openxmlformats.org/officeDocument/2006/relationships/image" Target="../media/image3.jpg"/><Relationship Id="rId12" Type="http://schemas.openxmlformats.org/officeDocument/2006/relationships/slide" Target="slide7.xml"/><Relationship Id="rId1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emf"/><Relationship Id="rId20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5.jpg"/><Relationship Id="rId5" Type="http://schemas.openxmlformats.org/officeDocument/2006/relationships/image" Target="../media/image2.jpg"/><Relationship Id="rId15" Type="http://schemas.openxmlformats.org/officeDocument/2006/relationships/image" Target="../media/image7.JPG"/><Relationship Id="rId10" Type="http://schemas.openxmlformats.org/officeDocument/2006/relationships/slide" Target="slide4.xml"/><Relationship Id="rId19" Type="http://schemas.openxmlformats.org/officeDocument/2006/relationships/image" Target="../media/image11.emf"/><Relationship Id="rId4" Type="http://schemas.openxmlformats.org/officeDocument/2006/relationships/slide" Target="slide2.xml"/><Relationship Id="rId9" Type="http://schemas.openxmlformats.org/officeDocument/2006/relationships/image" Target="../media/image4.JPG"/><Relationship Id="rId1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hyperlink" Target="http://www.freeimageslive.co.uk/free_stock_image/string-ball-jpg" TargetMode="External"/><Relationship Id="rId12" Type="http://schemas.openxmlformats.org/officeDocument/2006/relationships/hyperlink" Target="https://de.wikipedia.org/wiki/Datei:Crystal_Project_Restart-1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19.png"/><Relationship Id="rId5" Type="http://schemas.openxmlformats.org/officeDocument/2006/relationships/image" Target="../media/image16.jpeg"/><Relationship Id="rId10" Type="http://schemas.openxmlformats.org/officeDocument/2006/relationships/slide" Target="slide1.xml"/><Relationship Id="rId4" Type="http://schemas.openxmlformats.org/officeDocument/2006/relationships/image" Target="../media/image15.jpeg"/><Relationship Id="rId9" Type="http://schemas.openxmlformats.org/officeDocument/2006/relationships/hyperlink" Target="https://journeyoflife.gamepedia.com/Long_Solid_Stic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slide" Target="slide1.xml"/><Relationship Id="rId3" Type="http://schemas.openxmlformats.org/officeDocument/2006/relationships/image" Target="../media/image3.jpg"/><Relationship Id="rId7" Type="http://schemas.openxmlformats.org/officeDocument/2006/relationships/image" Target="../media/image23.JPG"/><Relationship Id="rId12" Type="http://schemas.openxmlformats.org/officeDocument/2006/relationships/hyperlink" Target="https://www.publicdomainpictures.net/view-image.php?image=7411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6.jpg"/><Relationship Id="rId5" Type="http://schemas.openxmlformats.org/officeDocument/2006/relationships/image" Target="../media/image21.jpg"/><Relationship Id="rId15" Type="http://schemas.openxmlformats.org/officeDocument/2006/relationships/hyperlink" Target="https://de.wikipedia.org/wiki/Datei:Crystal_Project_Restart-1.png" TargetMode="External"/><Relationship Id="rId10" Type="http://schemas.openxmlformats.org/officeDocument/2006/relationships/hyperlink" Target="https://en.m.wikipedia.org/wiki/File:Duck-293474_white_background.jpg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5.jp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hyperlink" Target="https://pixabay.com/en/cone-pine-pine-cone-tree-2003598/" TargetMode="External"/><Relationship Id="rId26" Type="http://schemas.openxmlformats.org/officeDocument/2006/relationships/image" Target="../media/image19.png"/><Relationship Id="rId3" Type="http://schemas.openxmlformats.org/officeDocument/2006/relationships/image" Target="../media/image27.jpeg"/><Relationship Id="rId21" Type="http://schemas.openxmlformats.org/officeDocument/2006/relationships/image" Target="../media/image36.jpg"/><Relationship Id="rId7" Type="http://schemas.openxmlformats.org/officeDocument/2006/relationships/hyperlink" Target="https://en.m.wikipedia.org/wiki/File:Duck-293474_white_background.jpg" TargetMode="External"/><Relationship Id="rId12" Type="http://schemas.openxmlformats.org/officeDocument/2006/relationships/hyperlink" Target="http://www.publicdomainpictures.net/view-image.php?image=55632&amp;picture=&amp;jazyk=ES" TargetMode="External"/><Relationship Id="rId17" Type="http://schemas.openxmlformats.org/officeDocument/2006/relationships/image" Target="../media/image34.png"/><Relationship Id="rId25" Type="http://schemas.openxmlformats.org/officeDocument/2006/relationships/slide" Target="slide1.xml"/><Relationship Id="rId2" Type="http://schemas.openxmlformats.org/officeDocument/2006/relationships/image" Target="../media/image14.png"/><Relationship Id="rId16" Type="http://schemas.openxmlformats.org/officeDocument/2006/relationships/hyperlink" Target="https://theforest.gamepedia.com/Upgraded_Stick" TargetMode="External"/><Relationship Id="rId20" Type="http://schemas.openxmlformats.org/officeDocument/2006/relationships/hyperlink" Target="https://www.pexels.com/photo/green-grass-41324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1.jpg"/><Relationship Id="rId24" Type="http://schemas.openxmlformats.org/officeDocument/2006/relationships/hyperlink" Target="https://www.pickpik.com/narcis-flower-yellow-white-background-bloom-marco-142583" TargetMode="External"/><Relationship Id="rId5" Type="http://schemas.openxmlformats.org/officeDocument/2006/relationships/image" Target="../media/image28.jpg"/><Relationship Id="rId15" Type="http://schemas.openxmlformats.org/officeDocument/2006/relationships/image" Target="../media/image33.png"/><Relationship Id="rId23" Type="http://schemas.openxmlformats.org/officeDocument/2006/relationships/image" Target="../media/image37.jpg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5.jpg"/><Relationship Id="rId9" Type="http://schemas.openxmlformats.org/officeDocument/2006/relationships/hyperlink" Target="https://pixabay.com/es/ganso-ave-aislados-anser-761732/" TargetMode="External"/><Relationship Id="rId14" Type="http://schemas.openxmlformats.org/officeDocument/2006/relationships/hyperlink" Target="https://pixabay.com/en/leaf-cut-sheet-1415507/" TargetMode="External"/><Relationship Id="rId22" Type="http://schemas.openxmlformats.org/officeDocument/2006/relationships/hyperlink" Target="https://www.publicdomainpictures.net/view-image.php?image=57657&amp;picture=two-acorns-on-a-white-background" TargetMode="External"/><Relationship Id="rId27" Type="http://schemas.openxmlformats.org/officeDocument/2006/relationships/hyperlink" Target="https://de.wikipedia.org/wiki/Datei:Crystal_Project_Restart-1.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zoomgraf.blogspot.com/2012/05/insectospngfondo-transparente.html" TargetMode="External"/><Relationship Id="rId13" Type="http://schemas.openxmlformats.org/officeDocument/2006/relationships/image" Target="../media/image44.jpg"/><Relationship Id="rId18" Type="http://schemas.openxmlformats.org/officeDocument/2006/relationships/hyperlink" Target="https://abugblog.blogspot.com/2013/03/flat-backed-millipedes.html" TargetMode="External"/><Relationship Id="rId26" Type="http://schemas.openxmlformats.org/officeDocument/2006/relationships/image" Target="../media/image19.png"/><Relationship Id="rId3" Type="http://schemas.openxmlformats.org/officeDocument/2006/relationships/image" Target="../media/image7.JPG"/><Relationship Id="rId21" Type="http://schemas.openxmlformats.org/officeDocument/2006/relationships/image" Target="../media/image48.jpg"/><Relationship Id="rId7" Type="http://schemas.openxmlformats.org/officeDocument/2006/relationships/image" Target="../media/image40.PNG"/><Relationship Id="rId12" Type="http://schemas.openxmlformats.org/officeDocument/2006/relationships/image" Target="../media/image43.jpg"/><Relationship Id="rId17" Type="http://schemas.openxmlformats.org/officeDocument/2006/relationships/image" Target="../media/image46.jpg"/><Relationship Id="rId25" Type="http://schemas.openxmlformats.org/officeDocument/2006/relationships/slide" Target="slide1.xml"/><Relationship Id="rId2" Type="http://schemas.openxmlformats.org/officeDocument/2006/relationships/image" Target="../media/image14.png"/><Relationship Id="rId16" Type="http://schemas.openxmlformats.org/officeDocument/2006/relationships/hyperlink" Target="https://commons.wikimedia.org/wiki/File:Brown_Trapdoor_Spider,_transparent_background.png" TargetMode="External"/><Relationship Id="rId20" Type="http://schemas.openxmlformats.org/officeDocument/2006/relationships/hyperlink" Target="https://www.flickr.com/photos/joeyz51/4832429537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89165847@N00/8731691362" TargetMode="External"/><Relationship Id="rId11" Type="http://schemas.openxmlformats.org/officeDocument/2006/relationships/hyperlink" Target="http://abugblog.blogspot.co.uk/2012/12/woodlice-parade.html" TargetMode="External"/><Relationship Id="rId24" Type="http://schemas.openxmlformats.org/officeDocument/2006/relationships/hyperlink" Target="https://pixabay.com/en/butterfly-png-3192713/" TargetMode="External"/><Relationship Id="rId5" Type="http://schemas.openxmlformats.org/officeDocument/2006/relationships/image" Target="../media/image39.jp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image" Target="../media/image50.tiff"/><Relationship Id="rId10" Type="http://schemas.openxmlformats.org/officeDocument/2006/relationships/image" Target="../media/image42.jpg"/><Relationship Id="rId19" Type="http://schemas.openxmlformats.org/officeDocument/2006/relationships/image" Target="../media/image47.jpg"/><Relationship Id="rId4" Type="http://schemas.openxmlformats.org/officeDocument/2006/relationships/image" Target="../media/image38.JPG"/><Relationship Id="rId9" Type="http://schemas.openxmlformats.org/officeDocument/2006/relationships/image" Target="../media/image41.PNG"/><Relationship Id="rId14" Type="http://schemas.openxmlformats.org/officeDocument/2006/relationships/hyperlink" Target="https://commons.wikimedia.org/wiki/File:Fly_close.jpg" TargetMode="External"/><Relationship Id="rId22" Type="http://schemas.openxmlformats.org/officeDocument/2006/relationships/hyperlink" Target="http://sco.wikipedia.org/wiki/hornie-gollach" TargetMode="External"/><Relationship Id="rId27" Type="http://schemas.openxmlformats.org/officeDocument/2006/relationships/hyperlink" Target="https://de.wikipedia.org/wiki/Datei:Crystal_Project_Restart-1.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eaf-transparent-background-cropped-1359583/" TargetMode="External"/><Relationship Id="rId13" Type="http://schemas.openxmlformats.org/officeDocument/2006/relationships/image" Target="../media/image55.png"/><Relationship Id="rId18" Type="http://schemas.openxmlformats.org/officeDocument/2006/relationships/image" Target="../media/image19.png"/><Relationship Id="rId3" Type="http://schemas.openxmlformats.org/officeDocument/2006/relationships/image" Target="../media/image4.JPG"/><Relationship Id="rId7" Type="http://schemas.openxmlformats.org/officeDocument/2006/relationships/image" Target="../media/image52.png"/><Relationship Id="rId12" Type="http://schemas.openxmlformats.org/officeDocument/2006/relationships/hyperlink" Target="https://pixabay.com/en/autumn-leaves-leaf-transparent-1768354/" TargetMode="External"/><Relationship Id="rId17" Type="http://schemas.openxmlformats.org/officeDocument/2006/relationships/slide" Target="slide1.xml"/><Relationship Id="rId2" Type="http://schemas.openxmlformats.org/officeDocument/2006/relationships/image" Target="../media/image14.png"/><Relationship Id="rId16" Type="http://schemas.openxmlformats.org/officeDocument/2006/relationships/hyperlink" Target="http://pngimg.com/download/714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leaf-cut-sheet-1415507/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32.png"/><Relationship Id="rId15" Type="http://schemas.openxmlformats.org/officeDocument/2006/relationships/image" Target="../media/image56.png"/><Relationship Id="rId10" Type="http://schemas.openxmlformats.org/officeDocument/2006/relationships/hyperlink" Target="https://commons.wikimedia.org/wiki/File:Ginkgo_biloba_scanned_leaf.jpg" TargetMode="External"/><Relationship Id="rId19" Type="http://schemas.openxmlformats.org/officeDocument/2006/relationships/hyperlink" Target="https://de.wikipedia.org/wiki/Datei:Crystal_Project_Restart-1.png" TargetMode="External"/><Relationship Id="rId4" Type="http://schemas.openxmlformats.org/officeDocument/2006/relationships/image" Target="../media/image51.JPG"/><Relationship Id="rId9" Type="http://schemas.openxmlformats.org/officeDocument/2006/relationships/image" Target="../media/image53.jpg"/><Relationship Id="rId14" Type="http://schemas.openxmlformats.org/officeDocument/2006/relationships/hyperlink" Target="https://www.whatclipart.com/p/birds-isolated-png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nanderson/517487077/" TargetMode="External"/><Relationship Id="rId13" Type="http://schemas.openxmlformats.org/officeDocument/2006/relationships/hyperlink" Target="https://commons.wikimedia.org/wiki/File:Birds_Illustrated_Canada_Goose_white_background.jpg" TargetMode="External"/><Relationship Id="rId18" Type="http://schemas.openxmlformats.org/officeDocument/2006/relationships/hyperlink" Target="https://de.wikipedia.org/wiki/Datei:Crystal_Project_Restart-1.png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59.jpg"/><Relationship Id="rId12" Type="http://schemas.openxmlformats.org/officeDocument/2006/relationships/image" Target="../media/image62.jpg"/><Relationship Id="rId17" Type="http://schemas.openxmlformats.org/officeDocument/2006/relationships/image" Target="../media/image19.png"/><Relationship Id="rId2" Type="http://schemas.openxmlformats.org/officeDocument/2006/relationships/image" Target="../media/image14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photo-of-toddler-running-1073088/" TargetMode="External"/><Relationship Id="rId11" Type="http://schemas.openxmlformats.org/officeDocument/2006/relationships/hyperlink" Target="https://foto.wuestenigel.com/toy-plastic-binoculars-for-children/" TargetMode="External"/><Relationship Id="rId5" Type="http://schemas.openxmlformats.org/officeDocument/2006/relationships/image" Target="../media/image58.jpeg"/><Relationship Id="rId15" Type="http://schemas.openxmlformats.org/officeDocument/2006/relationships/hyperlink" Target="http://pngimg.com/download/20176" TargetMode="External"/><Relationship Id="rId10" Type="http://schemas.openxmlformats.org/officeDocument/2006/relationships/image" Target="../media/image61.jpeg"/><Relationship Id="rId4" Type="http://schemas.openxmlformats.org/officeDocument/2006/relationships/image" Target="../media/image57.jpg"/><Relationship Id="rId9" Type="http://schemas.openxmlformats.org/officeDocument/2006/relationships/image" Target="../media/image60.JP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425F80-03AF-A442-B557-D011085C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" y="153987"/>
            <a:ext cx="10325100" cy="7251700"/>
          </a:xfrm>
          <a:prstGeom prst="rect">
            <a:avLst/>
          </a:prstGeom>
        </p:spPr>
      </p:pic>
      <p:pic>
        <p:nvPicPr>
          <p:cNvPr id="7" name="Picture Placeholder 6" descr="A picture containing grass, outdoor, sky, 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27181548-205C-5A4B-A50C-C002C6E8211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rcRect l="11104" r="11104"/>
          <a:stretch>
            <a:fillRect/>
          </a:stretch>
        </p:blipFill>
        <p:spPr>
          <a:xfrm>
            <a:off x="1250950" y="3784600"/>
            <a:ext cx="973138" cy="938213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63500">
            <a:noFill/>
          </a:ln>
        </p:spPr>
      </p:pic>
      <p:pic>
        <p:nvPicPr>
          <p:cNvPr id="9" name="Picture Placeholder 8" descr="A picture containing outdoor, sky, water, tre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AA68D34-3F96-7545-A7B5-A2B182D933B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/>
          <a:srcRect l="13912" r="13912"/>
          <a:stretch>
            <a:fillRect/>
          </a:stretch>
        </p:blipFill>
        <p:spPr>
          <a:xfrm>
            <a:off x="3214688" y="5724525"/>
            <a:ext cx="933450" cy="969963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63500">
            <a:noFill/>
          </a:ln>
        </p:spPr>
      </p:pic>
      <p:pic>
        <p:nvPicPr>
          <p:cNvPr id="11" name="Picture Placeholder 10" descr="A picture containing tree, outdoor, plant, gree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1B96F221-C18D-9244-9C9B-D7996D20A90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9"/>
          <a:srcRect l="10969" r="10969"/>
          <a:stretch>
            <a:fillRect/>
          </a:stretch>
        </p:blipFill>
        <p:spPr>
          <a:xfrm rot="5400000">
            <a:off x="7161213" y="5741988"/>
            <a:ext cx="971550" cy="933450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63500">
            <a:noFill/>
          </a:ln>
        </p:spPr>
      </p:pic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11794E4C-6D10-C74D-87BD-CEB6A4779DA1}"/>
              </a:ext>
            </a:extLst>
          </p:cNvPr>
          <p:cNvSpPr>
            <a:spLocks noGrp="1"/>
          </p:cNvSpPr>
          <p:nvPr/>
        </p:nvSpPr>
        <p:spPr>
          <a:xfrm>
            <a:off x="1675683" y="432998"/>
            <a:ext cx="5168031" cy="114312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2000" tIns="72000" rIns="72000" bIns="720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ctr"/>
            <a:r>
              <a:rPr lang="en-US" sz="2600" b="1" i="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get outside and explore!</a:t>
            </a:r>
          </a:p>
          <a:p>
            <a:pPr lvl="0" algn="ctr"/>
            <a:r>
              <a:rPr lang="en-US" sz="1700" i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Roll a dice and play the game together! Where will you end up visiting in Waltham Forest?</a:t>
            </a: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93DE2300-1B43-3D48-BB27-F8A8FECC02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51952" y="4764503"/>
            <a:ext cx="961859" cy="907527"/>
          </a:xfrm>
        </p:spPr>
        <p:txBody>
          <a:bodyPr lIns="36000" tIns="36000" rIns="36000" bIns="36000" anchor="ctr" anchorCtr="0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Wellies on! Splash in puddles! Squelch in mud!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0E52F27-39BA-2246-BBFA-5077C5C893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02553" y="4764504"/>
            <a:ext cx="961859" cy="907525"/>
          </a:xfrm>
        </p:spPr>
        <p:txBody>
          <a:bodyPr lIns="36000" tIns="36000" rIns="36000" bIns="36000" anchor="ctr" anchorCtr="0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Spot prints in the mud.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Make your own marks using a stick!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85B6B77E-CBBE-C749-ADC7-58844C74D48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70670" y="4764504"/>
            <a:ext cx="961859" cy="907525"/>
          </a:xfrm>
        </p:spPr>
        <p:txBody>
          <a:bodyPr lIns="36000" tIns="36000" rIns="36000" bIns="36000" anchor="ctr" anchorCtr="0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balance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along a log?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Find a tree to hug or climb.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37D05130-630D-4444-88F9-88DEC4450D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66287" y="4764503"/>
            <a:ext cx="961859" cy="907525"/>
          </a:xfrm>
        </p:spPr>
        <p:txBody>
          <a:bodyPr lIns="36000" tIns="36000" rIns="36000" bIns="36000" anchor="ctr" anchorCtr="0">
            <a:no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trees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live here?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How many fallen leaves can you collect?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3A6920B0-496D-C04C-A185-A812EE9339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66286" y="1853271"/>
            <a:ext cx="961859" cy="907525"/>
          </a:xfrm>
        </p:spPr>
        <p:txBody>
          <a:bodyPr lIns="36000" tIns="36000" rIns="36000" bIns="36000" anchor="ctr" anchorCtr="0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types of birds can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 spot?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Find out their names?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9465DD65-8420-EC45-901C-02332D11A48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44867" y="5741427"/>
            <a:ext cx="961859" cy="739156"/>
          </a:xfrm>
        </p:spPr>
        <p:txBody>
          <a:bodyPr lIns="36000" tIns="36000" rIns="36000" bIns="36000" anchor="ctr" anchorCtr="0">
            <a:noAutofit/>
          </a:bodyPr>
          <a:lstStyle/>
          <a:p>
            <a:pPr marL="0" indent="0" algn="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Collect objects, tie them to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stick with string!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C9ED0A7B-BFE1-C442-B28B-35FB3E1B868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76264" y="5788403"/>
            <a:ext cx="953980" cy="770323"/>
          </a:xfrm>
        </p:spPr>
        <p:txBody>
          <a:bodyPr lIns="36000" tIns="36000" rIns="36000" bIns="36000" anchor="ctr" anchorCtr="0">
            <a:no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Count the ducks.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draw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one?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013960C7-D853-5947-A6C2-93C71110EC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25142" y="1798269"/>
            <a:ext cx="893775" cy="962527"/>
          </a:xfrm>
        </p:spPr>
        <p:txBody>
          <a:bodyPr lIns="36000" tIns="36000" rIns="36000" bIns="36000" anchor="ctr" anchorCtr="0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go on a treasure hunt. What exciting things can you find?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E09A23A0-DD86-C940-85C3-CCD0B0786D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70670" y="3807337"/>
            <a:ext cx="961859" cy="907525"/>
          </a:xfrm>
        </p:spPr>
        <p:txBody>
          <a:bodyPr lIns="36000" tIns="36000" rIns="36000" bIns="36000" anchor="ctr" anchorCtr="0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Visit the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bug hotel. What minibeasts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find?</a:t>
            </a: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6F91BB85-0657-3B48-A2F4-D03D6F56438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21852" y="1103188"/>
            <a:ext cx="837680" cy="591079"/>
          </a:xfrm>
        </p:spPr>
        <p:txBody>
          <a:bodyPr lIns="36000" tIns="36000" rIns="36000" bIns="36000" anchor="ctr" anchorCtr="0">
            <a:noAutofit/>
          </a:bodyPr>
          <a:lstStyle/>
          <a:p>
            <a:pPr marL="0" indent="0" algn="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Run,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jump, hop, skip, or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twirl to finish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7F3F47D4-7558-4C47-B0BC-42A881A3C5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80325" y="5581432"/>
            <a:ext cx="933449" cy="969963"/>
          </a:xfrm>
        </p:spPr>
        <p:txBody>
          <a:bodyPr lIns="36000" tIns="36000" rIns="36000" bIns="36000" anchor="ctr" anchorCtr="0">
            <a:no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Find the maze.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Where is the middle?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EFE3B-BEE1-9548-BDA4-B7C1C071E08E}"/>
              </a:ext>
            </a:extLst>
          </p:cNvPr>
          <p:cNvSpPr txBox="1"/>
          <p:nvPr/>
        </p:nvSpPr>
        <p:spPr>
          <a:xfrm>
            <a:off x="1188298" y="4524838"/>
            <a:ext cx="102551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Chingford Plain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FAA7C3-1A24-0545-9C65-A8FE0CF0DDB0}"/>
              </a:ext>
            </a:extLst>
          </p:cNvPr>
          <p:cNvSpPr txBox="1"/>
          <p:nvPr/>
        </p:nvSpPr>
        <p:spPr>
          <a:xfrm>
            <a:off x="7162855" y="6381273"/>
            <a:ext cx="9334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Coronation Gardens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EEC019-FE22-5D4E-8B3A-C45374A08F8E}"/>
              </a:ext>
            </a:extLst>
          </p:cNvPr>
          <p:cNvSpPr txBox="1"/>
          <p:nvPr/>
        </p:nvSpPr>
        <p:spPr>
          <a:xfrm>
            <a:off x="3213895" y="6390183"/>
            <a:ext cx="9342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Highams </a:t>
            </a:r>
            <a:br>
              <a:rPr lang="en-US" sz="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Park Lake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D2FF1522-9C43-524C-866B-3FB4D95EEF7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73866" y="2018724"/>
            <a:ext cx="805542" cy="717217"/>
          </a:xfrm>
        </p:spPr>
        <p:txBody>
          <a:bodyPr lIns="36000" tIns="36000" rIns="36000" bIns="36000" anchor="ctr" anchorCtr="0">
            <a:noAutofit/>
          </a:bodyPr>
          <a:lstStyle/>
          <a:p>
            <a:pPr marL="0" indent="0" algn="r">
              <a:buNone/>
            </a:pP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Time for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listening walk… </a:t>
            </a:r>
            <a:b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10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can you hear?</a:t>
            </a:r>
          </a:p>
        </p:txBody>
      </p:sp>
      <p:pic>
        <p:nvPicPr>
          <p:cNvPr id="51" name="Picture 50" descr="A picture containing tree, outdoor, sky, building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3E087E5-955E-AF4A-826C-98D6E3601E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581" r="13516"/>
          <a:stretch/>
        </p:blipFill>
        <p:spPr>
          <a:xfrm>
            <a:off x="4185725" y="2812724"/>
            <a:ext cx="973539" cy="92397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347A505-8855-4241-949F-1B9A7EAE3DCF}"/>
              </a:ext>
            </a:extLst>
          </p:cNvPr>
          <p:cNvSpPr txBox="1"/>
          <p:nvPr/>
        </p:nvSpPr>
        <p:spPr>
          <a:xfrm>
            <a:off x="4177249" y="3511794"/>
            <a:ext cx="97353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Wetlands</a:t>
            </a:r>
          </a:p>
        </p:txBody>
      </p:sp>
      <p:pic>
        <p:nvPicPr>
          <p:cNvPr id="43" name="Picture 42" descr="A couple swans swimming in a lake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BCCA5876-8BBE-9D40-8F64-F348A5DAF4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4421" r="22696"/>
          <a:stretch/>
        </p:blipFill>
        <p:spPr>
          <a:xfrm>
            <a:off x="8166286" y="2801113"/>
            <a:ext cx="961860" cy="920953"/>
          </a:xfrm>
          <a:prstGeom prst="rect">
            <a:avLst/>
          </a:prstGeom>
        </p:spPr>
      </p:pic>
      <p:pic>
        <p:nvPicPr>
          <p:cNvPr id="19" name="Picture 18" descr="A picture containing tree, outdoor, green, lined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EF964DD-7EE0-E64F-8046-FBA7B6F84FE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136" r="14585"/>
          <a:stretch/>
        </p:blipFill>
        <p:spPr>
          <a:xfrm>
            <a:off x="6185152" y="2801471"/>
            <a:ext cx="961859" cy="93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97E0D7-5CB3-F048-983D-959C3F09B7A1}"/>
              </a:ext>
            </a:extLst>
          </p:cNvPr>
          <p:cNvSpPr txBox="1"/>
          <p:nvPr/>
        </p:nvSpPr>
        <p:spPr>
          <a:xfrm>
            <a:off x="8068235" y="-28687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B9D386-6AC4-AD49-AD61-D879A8C4FC17}"/>
              </a:ext>
            </a:extLst>
          </p:cNvPr>
          <p:cNvSpPr txBox="1"/>
          <p:nvPr/>
        </p:nvSpPr>
        <p:spPr>
          <a:xfrm>
            <a:off x="6173527" y="3549429"/>
            <a:ext cx="97353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Henry Reynolds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AC39A15-018B-7542-BD2A-FBCF74595F6F}"/>
              </a:ext>
            </a:extLst>
          </p:cNvPr>
          <p:cNvSpPr txBox="1"/>
          <p:nvPr/>
        </p:nvSpPr>
        <p:spPr>
          <a:xfrm>
            <a:off x="8180707" y="2856708"/>
            <a:ext cx="955915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Hollow Ponds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C03555-7F39-1243-BF90-39B08F514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21324" y="4199806"/>
            <a:ext cx="787400" cy="495300"/>
          </a:xfrm>
          <a:prstGeom prst="rect">
            <a:avLst/>
          </a:prstGeom>
        </p:spPr>
      </p:pic>
      <p:pic>
        <p:nvPicPr>
          <p:cNvPr id="31" name="Picture 30">
            <a:hlinkClick r:id="rId10" action="ppaction://hlinksldjump"/>
            <a:extLst>
              <a:ext uri="{FF2B5EF4-FFF2-40B4-BE49-F238E27FC236}">
                <a16:creationId xmlns:a16="http://schemas.microsoft.com/office/drawing/2014/main" id="{9D756AE2-1DAE-D248-8350-02AA8B7FB0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3476" y="3259886"/>
            <a:ext cx="1028700" cy="469900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6932CEEA-7F72-F147-B8E8-50780A4B75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51803" y="5253038"/>
            <a:ext cx="1016000" cy="469900"/>
          </a:xfrm>
          <a:prstGeom prst="rect">
            <a:avLst/>
          </a:prstGeom>
        </p:spPr>
      </p:pic>
      <p:pic>
        <p:nvPicPr>
          <p:cNvPr id="34" name="Picture 33">
            <a:hlinkClick r:id="rId14" action="ppaction://hlinksldjump"/>
            <a:extLst>
              <a:ext uri="{FF2B5EF4-FFF2-40B4-BE49-F238E27FC236}">
                <a16:creationId xmlns:a16="http://schemas.microsoft.com/office/drawing/2014/main" id="{7B853FF0-5F4F-844A-A690-D20AF50233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85235" y="2318513"/>
            <a:ext cx="927100" cy="482600"/>
          </a:xfrm>
          <a:prstGeom prst="rect">
            <a:avLst/>
          </a:prstGeom>
        </p:spPr>
      </p:pic>
      <p:pic>
        <p:nvPicPr>
          <p:cNvPr id="36" name="Picture 35">
            <a:hlinkClick r:id="rId8" action="ppaction://hlinksldjump"/>
            <a:extLst>
              <a:ext uri="{FF2B5EF4-FFF2-40B4-BE49-F238E27FC236}">
                <a16:creationId xmlns:a16="http://schemas.microsoft.com/office/drawing/2014/main" id="{3F7D58CE-4B84-C644-B700-151B3ECC356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66413" y="5240338"/>
            <a:ext cx="571500" cy="482600"/>
          </a:xfrm>
          <a:prstGeom prst="rect">
            <a:avLst/>
          </a:prstGeom>
        </p:spPr>
      </p:pic>
      <p:pic>
        <p:nvPicPr>
          <p:cNvPr id="37" name="Picture 36">
            <a:hlinkClick r:id="rId12" action="ppaction://hlinksldjump"/>
            <a:extLst>
              <a:ext uri="{FF2B5EF4-FFF2-40B4-BE49-F238E27FC236}">
                <a16:creationId xmlns:a16="http://schemas.microsoft.com/office/drawing/2014/main" id="{CFA76B97-904E-0A48-9AC1-6D3674631B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56513" y="3247595"/>
            <a:ext cx="965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3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F1AD0C-1709-6442-87FA-EE613B28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81749"/>
            <a:ext cx="10387013" cy="7285089"/>
          </a:xfrm>
          <a:prstGeom prst="rect">
            <a:avLst/>
          </a:prstGeom>
        </p:spPr>
      </p:pic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0F1D90C-D873-C940-9281-9EB245F19E55}"/>
              </a:ext>
            </a:extLst>
          </p:cNvPr>
          <p:cNvSpPr>
            <a:spLocks noGrp="1"/>
          </p:cNvSpPr>
          <p:nvPr/>
        </p:nvSpPr>
        <p:spPr>
          <a:xfrm>
            <a:off x="1661528" y="576430"/>
            <a:ext cx="5168031" cy="114312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2000" tIns="72000" rIns="72000" bIns="720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ctr"/>
            <a:r>
              <a:rPr lang="en-US" sz="2800" b="1" i="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explore</a:t>
            </a: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b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CHINGFORD PLAIN</a:t>
            </a:r>
            <a:endParaRPr lang="en-US" sz="2800" b="1" i="0" dirty="0">
              <a:solidFill>
                <a:srgbClr val="00AEBB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1" name="Picture 20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46C50A11-4568-CC4C-80CD-E3897B966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9" t="14192" b="15392"/>
          <a:stretch/>
        </p:blipFill>
        <p:spPr>
          <a:xfrm>
            <a:off x="1767273" y="1802618"/>
            <a:ext cx="4915060" cy="395443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AEB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B2C65CD-402D-B047-BD49-1B33B13CAC6C}"/>
              </a:ext>
            </a:extLst>
          </p:cNvPr>
          <p:cNvSpPr txBox="1">
            <a:spLocks/>
          </p:cNvSpPr>
          <p:nvPr/>
        </p:nvSpPr>
        <p:spPr>
          <a:xfrm>
            <a:off x="3099741" y="5929645"/>
            <a:ext cx="3352247" cy="907527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Wellies on! Splash in </a:t>
            </a:r>
            <a:br>
              <a:rPr lang="en-US" sz="22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2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puddles! Squelch in mud!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92666F0B-6A3A-B04B-AC6B-4485009E77BF}"/>
              </a:ext>
            </a:extLst>
          </p:cNvPr>
          <p:cNvSpPr txBox="1">
            <a:spLocks/>
          </p:cNvSpPr>
          <p:nvPr/>
        </p:nvSpPr>
        <p:spPr>
          <a:xfrm>
            <a:off x="6941446" y="4457130"/>
            <a:ext cx="3048550" cy="2285083"/>
          </a:xfrm>
          <a:prstGeom prst="rect">
            <a:avLst/>
          </a:prstGeom>
          <a:ln w="57150"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Make a journey stick! Collect objects, tie them to your stick with string! You could hang it up to remind you of your journey!</a:t>
            </a:r>
          </a:p>
        </p:txBody>
      </p:sp>
      <p:pic>
        <p:nvPicPr>
          <p:cNvPr id="32" name="Picture 31" descr="A picture containing floor, table, wooden, indoor&#10;&#10;Description automatically generated">
            <a:extLst>
              <a:ext uri="{FF2B5EF4-FFF2-40B4-BE49-F238E27FC236}">
                <a16:creationId xmlns:a16="http://schemas.microsoft.com/office/drawing/2014/main" id="{28620620-2D60-A943-85D3-D75C16FF0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695" r="5016" b="31529"/>
          <a:stretch/>
        </p:blipFill>
        <p:spPr>
          <a:xfrm rot="5400000">
            <a:off x="6374952" y="2262360"/>
            <a:ext cx="3403029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AEB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 descr="A picture containing outdoor&#10;&#10;Description automatically generated">
            <a:extLst>
              <a:ext uri="{FF2B5EF4-FFF2-40B4-BE49-F238E27FC236}">
                <a16:creationId xmlns:a16="http://schemas.microsoft.com/office/drawing/2014/main" id="{C979FAA4-3B60-2843-9952-A7A1187E6D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457"/>
          <a:stretch/>
        </p:blipFill>
        <p:spPr>
          <a:xfrm rot="5400000">
            <a:off x="958459" y="4898391"/>
            <a:ext cx="1726013" cy="19165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AEB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46" descr="A picture containing necklet, accessory&#10;&#10;Description automatically generated">
            <a:extLst>
              <a:ext uri="{FF2B5EF4-FFF2-40B4-BE49-F238E27FC236}">
                <a16:creationId xmlns:a16="http://schemas.microsoft.com/office/drawing/2014/main" id="{31BB1CEE-8C8B-874F-81E4-8C4080B037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4769" t="6397" r="11897" b="47691"/>
          <a:stretch/>
        </p:blipFill>
        <p:spPr>
          <a:xfrm>
            <a:off x="8752703" y="960895"/>
            <a:ext cx="1139746" cy="1244227"/>
          </a:xfrm>
          <a:prstGeom prst="rect">
            <a:avLst/>
          </a:prstGeom>
        </p:spPr>
      </p:pic>
      <p:pic>
        <p:nvPicPr>
          <p:cNvPr id="52" name="Picture 51" descr="A picture containing worm, vegetable&#10;&#10;Description automatically generated">
            <a:extLst>
              <a:ext uri="{FF2B5EF4-FFF2-40B4-BE49-F238E27FC236}">
                <a16:creationId xmlns:a16="http://schemas.microsoft.com/office/drawing/2014/main" id="{582E3772-28E6-EE42-90DE-0D77DE6DAC8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9957880">
            <a:off x="8402898" y="2380085"/>
            <a:ext cx="1839358" cy="183935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886534-C243-1A49-B967-B1F836452EA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96713" y="1675096"/>
            <a:ext cx="530026" cy="530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A64CC7-8BB4-5749-AF5D-BCE2C0C06717}"/>
              </a:ext>
            </a:extLst>
          </p:cNvPr>
          <p:cNvSpPr txBox="1"/>
          <p:nvPr/>
        </p:nvSpPr>
        <p:spPr>
          <a:xfrm>
            <a:off x="599693" y="2244254"/>
            <a:ext cx="94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Return</a:t>
            </a:r>
          </a:p>
          <a:p>
            <a:pPr algn="ctr"/>
            <a:r>
              <a:rPr lang="en-US" dirty="0"/>
              <a:t>to game</a:t>
            </a:r>
          </a:p>
        </p:txBody>
      </p:sp>
    </p:spTree>
    <p:extLst>
      <p:ext uri="{BB962C8B-B14F-4D97-AF65-F5344CB8AC3E}">
        <p14:creationId xmlns:p14="http://schemas.microsoft.com/office/powerpoint/2010/main" val="58482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F1AD0C-1709-6442-87FA-EE613B28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7" y="161365"/>
            <a:ext cx="10387013" cy="7285089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4687D2AB-022C-544D-A79B-AEB094AC25F8}"/>
              </a:ext>
            </a:extLst>
          </p:cNvPr>
          <p:cNvSpPr>
            <a:spLocks noGrp="1"/>
          </p:cNvSpPr>
          <p:nvPr/>
        </p:nvSpPr>
        <p:spPr>
          <a:xfrm>
            <a:off x="1693612" y="576430"/>
            <a:ext cx="5168031" cy="114312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2000" tIns="72000" rIns="72000" bIns="720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ctr"/>
            <a:r>
              <a:rPr lang="en-US" sz="2800" b="1" i="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explore</a:t>
            </a: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b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HIGHAMS PARK LAKE</a:t>
            </a:r>
            <a:endParaRPr lang="en-US" sz="2800" b="1" i="0" dirty="0">
              <a:solidFill>
                <a:srgbClr val="00AEBB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Picture 5" descr="A picture containing outdoor, sky, water, tree&#10;&#10;Description automatically generated">
            <a:extLst>
              <a:ext uri="{FF2B5EF4-FFF2-40B4-BE49-F238E27FC236}">
                <a16:creationId xmlns:a16="http://schemas.microsoft.com/office/drawing/2014/main" id="{EB9FD2EB-0891-CB4F-BA5C-9AD295F1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28" y="1893177"/>
            <a:ext cx="3690427" cy="2767820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DDABE5-6F8A-4343-BFD4-83DF7CA1FFE0}"/>
              </a:ext>
            </a:extLst>
          </p:cNvPr>
          <p:cNvSpPr txBox="1">
            <a:spLocks/>
          </p:cNvSpPr>
          <p:nvPr/>
        </p:nvSpPr>
        <p:spPr>
          <a:xfrm>
            <a:off x="4752888" y="3862543"/>
            <a:ext cx="5491777" cy="1783689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Spot prints in the mud. Make </a:t>
            </a:r>
            <a:br>
              <a:rPr lang="en-US" sz="23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3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your own marks using a stick!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4BB9020-87BC-4644-AA5F-E119ADF2E6BC}"/>
              </a:ext>
            </a:extLst>
          </p:cNvPr>
          <p:cNvSpPr txBox="1">
            <a:spLocks/>
          </p:cNvSpPr>
          <p:nvPr/>
        </p:nvSpPr>
        <p:spPr>
          <a:xfrm>
            <a:off x="792412" y="4523484"/>
            <a:ext cx="2916547" cy="1506772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Count the ducks. </a:t>
            </a:r>
            <a:br>
              <a:rPr lang="en-US" sz="23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3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draw one?</a:t>
            </a:r>
          </a:p>
        </p:txBody>
      </p:sp>
      <p:pic>
        <p:nvPicPr>
          <p:cNvPr id="21" name="Picture 20" descr="A picture containing outdoor&#10;&#10;Description automatically generated">
            <a:extLst>
              <a:ext uri="{FF2B5EF4-FFF2-40B4-BE49-F238E27FC236}">
                <a16:creationId xmlns:a16="http://schemas.microsoft.com/office/drawing/2014/main" id="{A5524B2A-7B4E-7A4B-8CB7-D9E2F7A0A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03" t="27025" b="10309"/>
          <a:stretch/>
        </p:blipFill>
        <p:spPr>
          <a:xfrm rot="10800000">
            <a:off x="7939012" y="834416"/>
            <a:ext cx="1748400" cy="988893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25" name="Picture 24" descr="A picture containing whiteboard, text, outdoor&#10;&#10;Description automatically generated">
            <a:extLst>
              <a:ext uri="{FF2B5EF4-FFF2-40B4-BE49-F238E27FC236}">
                <a16:creationId xmlns:a16="http://schemas.microsoft.com/office/drawing/2014/main" id="{1857F55A-E949-4A46-94DC-63D3FCE8A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135"/>
          <a:stretch/>
        </p:blipFill>
        <p:spPr>
          <a:xfrm>
            <a:off x="3811939" y="5322520"/>
            <a:ext cx="1582093" cy="1381911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28" name="Picture 27" descr="A picture containing ground, outdoor, cement&#10;&#10;Description automatically generated">
            <a:extLst>
              <a:ext uri="{FF2B5EF4-FFF2-40B4-BE49-F238E27FC236}">
                <a16:creationId xmlns:a16="http://schemas.microsoft.com/office/drawing/2014/main" id="{3E4C2545-E8E5-7E4A-AEB1-DB84520CF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28" t="36320" r="19011"/>
          <a:stretch/>
        </p:blipFill>
        <p:spPr>
          <a:xfrm rot="5400000">
            <a:off x="7489426" y="4917630"/>
            <a:ext cx="1219276" cy="2409975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30" name="Picture 29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id="{BB262A6A-43DA-4C41-9B7A-090FA787C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435" y="2306699"/>
            <a:ext cx="2409977" cy="1807483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31" name="Picture 30" descr="A picture containing ground, outdoor, rock, stone&#10;&#10;Description automatically generated">
            <a:extLst>
              <a:ext uri="{FF2B5EF4-FFF2-40B4-BE49-F238E27FC236}">
                <a16:creationId xmlns:a16="http://schemas.microsoft.com/office/drawing/2014/main" id="{8E0A256C-CBD0-1B4C-BCC3-B8B5A61C1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089095" y="2302592"/>
            <a:ext cx="1807485" cy="1355614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33" name="Picture 32" descr="A picture containing duck, bird, aquatic bird&#10;&#10;Description automatically generated">
            <a:extLst>
              <a:ext uri="{FF2B5EF4-FFF2-40B4-BE49-F238E27FC236}">
                <a16:creationId xmlns:a16="http://schemas.microsoft.com/office/drawing/2014/main" id="{53BB184F-E09E-5D41-A50D-5BE221001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5516078" y="5821685"/>
            <a:ext cx="1105694" cy="910571"/>
          </a:xfrm>
          <a:prstGeom prst="rect">
            <a:avLst/>
          </a:prstGeom>
        </p:spPr>
      </p:pic>
      <p:pic>
        <p:nvPicPr>
          <p:cNvPr id="38" name="Picture 37" descr="A duck walking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9DDB5C0B-0DE9-4044-BFCB-56F056BF03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754229" y="5690177"/>
            <a:ext cx="1582093" cy="121699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38475AAC-A385-5045-9F76-CA8A2F9A2F8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96713" y="5797916"/>
            <a:ext cx="530026" cy="5300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B5D5A9-B5E5-694E-A9FD-511C881FF784}"/>
              </a:ext>
            </a:extLst>
          </p:cNvPr>
          <p:cNvSpPr txBox="1"/>
          <p:nvPr/>
        </p:nvSpPr>
        <p:spPr>
          <a:xfrm>
            <a:off x="599693" y="6367074"/>
            <a:ext cx="94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Return</a:t>
            </a:r>
          </a:p>
          <a:p>
            <a:pPr algn="ctr"/>
            <a:r>
              <a:rPr lang="en-US" dirty="0"/>
              <a:t>to game</a:t>
            </a:r>
          </a:p>
        </p:txBody>
      </p:sp>
    </p:spTree>
    <p:extLst>
      <p:ext uri="{BB962C8B-B14F-4D97-AF65-F5344CB8AC3E}">
        <p14:creationId xmlns:p14="http://schemas.microsoft.com/office/powerpoint/2010/main" val="49600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F1AD0C-1709-6442-87FA-EE613B28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0" y="161365"/>
            <a:ext cx="10387013" cy="7285089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C68BC859-29E2-F842-A401-48E89AB3BB9F}"/>
              </a:ext>
            </a:extLst>
          </p:cNvPr>
          <p:cNvSpPr>
            <a:spLocks noGrp="1"/>
          </p:cNvSpPr>
          <p:nvPr/>
        </p:nvSpPr>
        <p:spPr>
          <a:xfrm>
            <a:off x="1693612" y="576430"/>
            <a:ext cx="5168031" cy="114312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2000" tIns="72000" rIns="72000" bIns="720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ctr"/>
            <a:r>
              <a:rPr lang="en-US" sz="2800" b="1" i="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explore</a:t>
            </a: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b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WETLANDS</a:t>
            </a:r>
            <a:endParaRPr lang="en-US" sz="2800" b="1" i="0" dirty="0">
              <a:solidFill>
                <a:srgbClr val="00AEBB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3" name="Picture 22" descr="A picture containing outdoor&#10;&#10;Description automatically generated">
            <a:extLst>
              <a:ext uri="{FF2B5EF4-FFF2-40B4-BE49-F238E27FC236}">
                <a16:creationId xmlns:a16="http://schemas.microsoft.com/office/drawing/2014/main" id="{46ABE084-9033-9C4B-8431-6A3DCDF26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82732" y="1153199"/>
            <a:ext cx="2410878" cy="1808158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33" name="Picture 32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C5BB7C2A-39A4-604C-9F61-051C4E95F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27" y="1802992"/>
            <a:ext cx="2759534" cy="1976846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37" name="Picture 36" descr="A picture containing text, outdoor, ground, little&#10;&#10;Description automatically generated">
            <a:extLst>
              <a:ext uri="{FF2B5EF4-FFF2-40B4-BE49-F238E27FC236}">
                <a16:creationId xmlns:a16="http://schemas.microsoft.com/office/drawing/2014/main" id="{BFC5CB6F-183E-E94C-BE4C-D0139E4D5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373" y="4459181"/>
            <a:ext cx="2833400" cy="2125050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05F1FF37-8AD1-C846-9D73-0E906B7F2AE8}"/>
              </a:ext>
            </a:extLst>
          </p:cNvPr>
          <p:cNvSpPr txBox="1">
            <a:spLocks/>
          </p:cNvSpPr>
          <p:nvPr/>
        </p:nvSpPr>
        <p:spPr>
          <a:xfrm>
            <a:off x="3183467" y="4749872"/>
            <a:ext cx="3578281" cy="1731516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go on a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treasure hunt.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exciting things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find?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34EE9D15-BF4D-CC4D-802F-88B65829C783}"/>
              </a:ext>
            </a:extLst>
          </p:cNvPr>
          <p:cNvSpPr txBox="1">
            <a:spLocks/>
          </p:cNvSpPr>
          <p:nvPr/>
        </p:nvSpPr>
        <p:spPr>
          <a:xfrm>
            <a:off x="3812461" y="2236988"/>
            <a:ext cx="4019777" cy="2125050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Time for a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listening walk…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can you hear?</a:t>
            </a:r>
          </a:p>
        </p:txBody>
      </p:sp>
      <p:pic>
        <p:nvPicPr>
          <p:cNvPr id="45" name="Picture 44" descr="A picture containing duck, bird, aquatic bird&#10;&#10;Description automatically generated">
            <a:extLst>
              <a:ext uri="{FF2B5EF4-FFF2-40B4-BE49-F238E27FC236}">
                <a16:creationId xmlns:a16="http://schemas.microsoft.com/office/drawing/2014/main" id="{6E75F95B-6924-604B-B230-AE815AE45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00576" y="1491770"/>
            <a:ext cx="1570353" cy="1293232"/>
          </a:xfrm>
          <a:prstGeom prst="rect">
            <a:avLst/>
          </a:prstGeom>
        </p:spPr>
      </p:pic>
      <p:pic>
        <p:nvPicPr>
          <p:cNvPr id="48" name="Picture 47" descr="A picture containing bird, goose, aquatic bird, outdoor&#10;&#10;Description automatically generated">
            <a:extLst>
              <a:ext uri="{FF2B5EF4-FFF2-40B4-BE49-F238E27FC236}">
                <a16:creationId xmlns:a16="http://schemas.microsoft.com/office/drawing/2014/main" id="{6ECF957E-D45D-1547-8905-0E9746718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46175" y="1713430"/>
            <a:ext cx="1383621" cy="1240935"/>
          </a:xfrm>
          <a:prstGeom prst="rect">
            <a:avLst/>
          </a:prstGeom>
        </p:spPr>
      </p:pic>
      <p:pic>
        <p:nvPicPr>
          <p:cNvPr id="53" name="Picture 52" descr="A picture containing grass, tree, outdoor&#10;&#10;Description automatically generated">
            <a:extLst>
              <a:ext uri="{FF2B5EF4-FFF2-40B4-BE49-F238E27FC236}">
                <a16:creationId xmlns:a16="http://schemas.microsoft.com/office/drawing/2014/main" id="{0A9A86F4-053A-7346-926F-255B8504CE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868" t="11406" r="18219" b="7283"/>
          <a:stretch/>
        </p:blipFill>
        <p:spPr>
          <a:xfrm rot="5400000">
            <a:off x="1455331" y="4513510"/>
            <a:ext cx="1815175" cy="1705265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59" name="Picture 58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2673BC61-8CF2-C94D-AD98-1B75345D9E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t="9227" r="19862"/>
          <a:stretch/>
        </p:blipFill>
        <p:spPr>
          <a:xfrm>
            <a:off x="3586498" y="6321856"/>
            <a:ext cx="500463" cy="383232"/>
          </a:xfrm>
          <a:prstGeom prst="rect">
            <a:avLst/>
          </a:prstGeom>
        </p:spPr>
      </p:pic>
      <p:pic>
        <p:nvPicPr>
          <p:cNvPr id="61" name="Picture 60" descr="A close-up of a leaf&#10;&#10;Description automatically generated">
            <a:extLst>
              <a:ext uri="{FF2B5EF4-FFF2-40B4-BE49-F238E27FC236}">
                <a16:creationId xmlns:a16="http://schemas.microsoft.com/office/drawing/2014/main" id="{CEF332DF-D13B-974F-9FBF-E92510F324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4823101">
            <a:off x="4741906" y="3967858"/>
            <a:ext cx="564171" cy="788361"/>
          </a:xfrm>
          <a:prstGeom prst="rect">
            <a:avLst/>
          </a:prstGeom>
        </p:spPr>
      </p:pic>
      <p:pic>
        <p:nvPicPr>
          <p:cNvPr id="63" name="Picture 6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7AF37CB0-58D5-D249-B97E-71BAAE3FF2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8282349">
            <a:off x="7571462" y="2892666"/>
            <a:ext cx="1754721" cy="1754721"/>
          </a:xfrm>
          <a:prstGeom prst="rect">
            <a:avLst/>
          </a:prstGeom>
        </p:spPr>
      </p:pic>
      <p:pic>
        <p:nvPicPr>
          <p:cNvPr id="66" name="Picture 65" descr="A picture containing dark, mollusk&#10;&#10;Description automatically generated">
            <a:extLst>
              <a:ext uri="{FF2B5EF4-FFF2-40B4-BE49-F238E27FC236}">
                <a16:creationId xmlns:a16="http://schemas.microsoft.com/office/drawing/2014/main" id="{30C269F2-CFC6-6949-A7B9-D5715AD8F8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3016245">
            <a:off x="5710212" y="3672464"/>
            <a:ext cx="833181" cy="1270954"/>
          </a:xfrm>
          <a:prstGeom prst="rect">
            <a:avLst/>
          </a:prstGeom>
        </p:spPr>
      </p:pic>
      <p:pic>
        <p:nvPicPr>
          <p:cNvPr id="68" name="Picture 67" descr="Close-up of a green field&#10;&#10;Description automatically generated with low confidence">
            <a:extLst>
              <a:ext uri="{FF2B5EF4-FFF2-40B4-BE49-F238E27FC236}">
                <a16:creationId xmlns:a16="http://schemas.microsoft.com/office/drawing/2014/main" id="{621B6EBD-02D2-124D-8F1B-8CE2186A48D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17900" r="25211" b="43222"/>
          <a:stretch/>
        </p:blipFill>
        <p:spPr>
          <a:xfrm>
            <a:off x="4162033" y="6352849"/>
            <a:ext cx="1635587" cy="566829"/>
          </a:xfrm>
          <a:prstGeom prst="rect">
            <a:avLst/>
          </a:prstGeom>
        </p:spPr>
      </p:pic>
      <p:pic>
        <p:nvPicPr>
          <p:cNvPr id="70" name="Picture 69" descr="A picture containing green, vegetable&#10;&#10;Description automatically generated">
            <a:extLst>
              <a:ext uri="{FF2B5EF4-FFF2-40B4-BE49-F238E27FC236}">
                <a16:creationId xmlns:a16="http://schemas.microsoft.com/office/drawing/2014/main" id="{BFE55EB4-2991-CE4B-8D1F-92E431A7E7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rot="20364036">
            <a:off x="3622178" y="3981502"/>
            <a:ext cx="794526" cy="794526"/>
          </a:xfrm>
          <a:prstGeom prst="rect">
            <a:avLst/>
          </a:prstGeom>
        </p:spPr>
      </p:pic>
      <p:pic>
        <p:nvPicPr>
          <p:cNvPr id="72" name="Picture 71" descr="A yellow flower with a black stem&#10;&#10;Description automatically generated with medium confidence">
            <a:extLst>
              <a:ext uri="{FF2B5EF4-FFF2-40B4-BE49-F238E27FC236}">
                <a16:creationId xmlns:a16="http://schemas.microsoft.com/office/drawing/2014/main" id="{7421FDBA-04BF-F04A-8D00-2C5ACE59FBB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rcRect l="18883" r="13045"/>
          <a:stretch/>
        </p:blipFill>
        <p:spPr>
          <a:xfrm>
            <a:off x="5982568" y="6322822"/>
            <a:ext cx="500464" cy="48878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86103EFE-071D-AF4E-974C-85B18F2B9D2D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802464" y="5790739"/>
            <a:ext cx="530026" cy="5300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2FCAA2-25FF-424F-8692-1DE4B0ACB26B}"/>
              </a:ext>
            </a:extLst>
          </p:cNvPr>
          <p:cNvSpPr txBox="1"/>
          <p:nvPr/>
        </p:nvSpPr>
        <p:spPr>
          <a:xfrm>
            <a:off x="605444" y="6359897"/>
            <a:ext cx="94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Return</a:t>
            </a:r>
          </a:p>
          <a:p>
            <a:pPr algn="ctr"/>
            <a:r>
              <a:rPr lang="en-US" dirty="0"/>
              <a:t>to game</a:t>
            </a:r>
          </a:p>
        </p:txBody>
      </p:sp>
    </p:spTree>
    <p:extLst>
      <p:ext uri="{BB962C8B-B14F-4D97-AF65-F5344CB8AC3E}">
        <p14:creationId xmlns:p14="http://schemas.microsoft.com/office/powerpoint/2010/main" val="303523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F1AD0C-1709-6442-87FA-EE613B28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7" y="161365"/>
            <a:ext cx="10387013" cy="7285089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E9381253-F967-584F-8323-979E515D9F1A}"/>
              </a:ext>
            </a:extLst>
          </p:cNvPr>
          <p:cNvSpPr>
            <a:spLocks noGrp="1"/>
          </p:cNvSpPr>
          <p:nvPr/>
        </p:nvSpPr>
        <p:spPr>
          <a:xfrm>
            <a:off x="1693612" y="508698"/>
            <a:ext cx="5168031" cy="114312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2000" tIns="72000" rIns="72000" bIns="720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ctr"/>
            <a:r>
              <a:rPr lang="en-US" sz="2800" b="1" i="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explore</a:t>
            </a: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b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HENRY REYNOLDS PARK</a:t>
            </a:r>
            <a:endParaRPr lang="en-US" sz="2800" b="1" i="0" dirty="0">
              <a:solidFill>
                <a:srgbClr val="00AEBB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5" name="Picture 14" descr="A picture containing tree, outdoor, green, lined&#10;&#10;Description automatically generated">
            <a:extLst>
              <a:ext uri="{FF2B5EF4-FFF2-40B4-BE49-F238E27FC236}">
                <a16:creationId xmlns:a16="http://schemas.microsoft.com/office/drawing/2014/main" id="{9FA21EC8-F7D2-4C44-8DA4-55227B3FC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36" r="14585"/>
          <a:stretch/>
        </p:blipFill>
        <p:spPr>
          <a:xfrm>
            <a:off x="1755465" y="2143819"/>
            <a:ext cx="2553984" cy="2494881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CDE73A0-EC3E-0047-87B7-B12C651453F6}"/>
              </a:ext>
            </a:extLst>
          </p:cNvPr>
          <p:cNvSpPr txBox="1">
            <a:spLocks/>
          </p:cNvSpPr>
          <p:nvPr/>
        </p:nvSpPr>
        <p:spPr>
          <a:xfrm>
            <a:off x="6979031" y="2460472"/>
            <a:ext cx="3231768" cy="907525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Find a tree to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hug or climb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1F0574-AD99-F547-A0A4-A5B4C1F80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1380" y="5351474"/>
            <a:ext cx="1580232" cy="1185174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34" name="Picture 33" descr="A picture containing tree, outdoor, person, zoo&#10;&#10;Description automatically generated">
            <a:extLst>
              <a:ext uri="{FF2B5EF4-FFF2-40B4-BE49-F238E27FC236}">
                <a16:creationId xmlns:a16="http://schemas.microsoft.com/office/drawing/2014/main" id="{38D4498F-1909-2540-8DC7-EF27950CF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7987" t="20679"/>
          <a:stretch/>
        </p:blipFill>
        <p:spPr>
          <a:xfrm>
            <a:off x="8083498" y="878443"/>
            <a:ext cx="1405303" cy="1348128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A8F3A46-3A04-0B45-BE63-28029509EC0B}"/>
              </a:ext>
            </a:extLst>
          </p:cNvPr>
          <p:cNvSpPr/>
          <p:nvPr/>
        </p:nvSpPr>
        <p:spPr>
          <a:xfrm>
            <a:off x="4861374" y="6265733"/>
            <a:ext cx="5348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balance along a log?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24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994AF5E-8B17-D542-B5F6-FBF866BE9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508980" y="6413479"/>
            <a:ext cx="735328" cy="735328"/>
          </a:xfrm>
          <a:prstGeom prst="rect">
            <a:avLst/>
          </a:prstGeom>
        </p:spPr>
      </p:pic>
      <p:pic>
        <p:nvPicPr>
          <p:cNvPr id="46" name="Picture 45" descr="A picture containing insect, dark&#10;&#10;Description automatically generated">
            <a:extLst>
              <a:ext uri="{FF2B5EF4-FFF2-40B4-BE49-F238E27FC236}">
                <a16:creationId xmlns:a16="http://schemas.microsoft.com/office/drawing/2014/main" id="{D9CD2583-D464-5340-88AC-68392A008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89634" y="4674661"/>
            <a:ext cx="914400" cy="914400"/>
          </a:xfrm>
          <a:prstGeom prst="rect">
            <a:avLst/>
          </a:prstGeom>
        </p:spPr>
      </p:pic>
      <p:pic>
        <p:nvPicPr>
          <p:cNvPr id="49" name="Picture 48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C4D2541B-E3EC-3443-9913-C36F254396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7891" t="4032" r="10722" b="5883"/>
          <a:stretch/>
        </p:blipFill>
        <p:spPr>
          <a:xfrm rot="1809442" flipH="1">
            <a:off x="5197452" y="5516319"/>
            <a:ext cx="751415" cy="709985"/>
          </a:xfrm>
          <a:prstGeom prst="rect">
            <a:avLst/>
          </a:prstGeom>
        </p:spPr>
      </p:pic>
      <p:pic>
        <p:nvPicPr>
          <p:cNvPr id="51" name="Picture 50" descr="A picture containing outdoor, tree, grass, park&#10;&#10;Description automatically generated">
            <a:extLst>
              <a:ext uri="{FF2B5EF4-FFF2-40B4-BE49-F238E27FC236}">
                <a16:creationId xmlns:a16="http://schemas.microsoft.com/office/drawing/2014/main" id="{8688787C-7E64-6649-984C-61B1B4922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020" y="3601898"/>
            <a:ext cx="3231768" cy="2434178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53" name="Picture 52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CA347308-4B3B-4E4B-B756-31FE35F072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12490" t="4032" r="10364" b="3633"/>
          <a:stretch/>
        </p:blipFill>
        <p:spPr>
          <a:xfrm flipH="1">
            <a:off x="4132068" y="4782759"/>
            <a:ext cx="644696" cy="674952"/>
          </a:xfrm>
          <a:prstGeom prst="rect">
            <a:avLst/>
          </a:prstGeom>
        </p:spPr>
      </p:pic>
      <p:pic>
        <p:nvPicPr>
          <p:cNvPr id="58" name="Picture 57" descr="A close up of a spider&#10;&#10;Description automatically generated">
            <a:extLst>
              <a:ext uri="{FF2B5EF4-FFF2-40B4-BE49-F238E27FC236}">
                <a16:creationId xmlns:a16="http://schemas.microsoft.com/office/drawing/2014/main" id="{B0BE9A58-FAEE-664F-B18C-D3AA271D06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126180" y="4533044"/>
            <a:ext cx="563926" cy="705565"/>
          </a:xfrm>
          <a:prstGeom prst="rect">
            <a:avLst/>
          </a:prstGeom>
        </p:spPr>
      </p:pic>
      <p:pic>
        <p:nvPicPr>
          <p:cNvPr id="61" name="Picture 60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E7D63E24-AC06-374F-9DEE-F86F04149B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l="29940" t="11620" r="13784" b="11620"/>
          <a:stretch/>
        </p:blipFill>
        <p:spPr>
          <a:xfrm rot="4135191">
            <a:off x="641418" y="3036206"/>
            <a:ext cx="765100" cy="782289"/>
          </a:xfrm>
          <a:prstGeom prst="rect">
            <a:avLst/>
          </a:prstGeom>
        </p:spPr>
      </p:pic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05D556DD-F054-A846-A667-A09652365627}"/>
              </a:ext>
            </a:extLst>
          </p:cNvPr>
          <p:cNvSpPr txBox="1">
            <a:spLocks/>
          </p:cNvSpPr>
          <p:nvPr/>
        </p:nvSpPr>
        <p:spPr>
          <a:xfrm>
            <a:off x="2406576" y="5490299"/>
            <a:ext cx="2832364" cy="907525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Visit the bug hotel.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minibeasts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find?</a:t>
            </a:r>
          </a:p>
        </p:txBody>
      </p:sp>
      <p:pic>
        <p:nvPicPr>
          <p:cNvPr id="64" name="Picture 63" descr="A squirrel on a tree branch&#10;&#10;Description automatically generated">
            <a:extLst>
              <a:ext uri="{FF2B5EF4-FFF2-40B4-BE49-F238E27FC236}">
                <a16:creationId xmlns:a16="http://schemas.microsoft.com/office/drawing/2014/main" id="{18EE8062-C286-7842-9201-5E289D66F1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069965" y="1789754"/>
            <a:ext cx="1877442" cy="1381797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66" name="Picture 65" descr="A close-up of a helicopter&#10;&#10;Description automatically generated with medium confidence">
            <a:extLst>
              <a:ext uri="{FF2B5EF4-FFF2-40B4-BE49-F238E27FC236}">
                <a16:creationId xmlns:a16="http://schemas.microsoft.com/office/drawing/2014/main" id="{84602FE5-88F6-8E46-B349-76F28B83AC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4614392" y="3787021"/>
            <a:ext cx="1023576" cy="435020"/>
          </a:xfrm>
          <a:prstGeom prst="rect">
            <a:avLst/>
          </a:prstGeom>
        </p:spPr>
      </p:pic>
      <p:pic>
        <p:nvPicPr>
          <p:cNvPr id="69" name="Picture 68" descr="A picture containing insect, dark&#10;&#10;Description automatically generated">
            <a:extLst>
              <a:ext uri="{FF2B5EF4-FFF2-40B4-BE49-F238E27FC236}">
                <a16:creationId xmlns:a16="http://schemas.microsoft.com/office/drawing/2014/main" id="{512A9F43-1FA9-B64B-8E02-E005A429D7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2422412" y="6276494"/>
            <a:ext cx="947756" cy="73532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23DA0ACC-67A8-264F-8475-92A19289AC4C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796713" y="1675096"/>
            <a:ext cx="530026" cy="5300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C618AE-8F5B-1B48-9484-D54E6D996B51}"/>
              </a:ext>
            </a:extLst>
          </p:cNvPr>
          <p:cNvSpPr txBox="1"/>
          <p:nvPr/>
        </p:nvSpPr>
        <p:spPr>
          <a:xfrm>
            <a:off x="599693" y="2244254"/>
            <a:ext cx="94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Return</a:t>
            </a:r>
          </a:p>
          <a:p>
            <a:pPr algn="ctr"/>
            <a:r>
              <a:rPr lang="en-US" dirty="0"/>
              <a:t>to game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56340-A0F3-9D46-9BC6-397AA899F0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6713" y="4132154"/>
            <a:ext cx="627718" cy="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5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F1AD0C-1709-6442-87FA-EE613B28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7" y="161365"/>
            <a:ext cx="10387013" cy="7285089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1C67A6D1-E039-CE48-990E-A2D74C53E1B3}"/>
              </a:ext>
            </a:extLst>
          </p:cNvPr>
          <p:cNvSpPr>
            <a:spLocks noGrp="1"/>
          </p:cNvSpPr>
          <p:nvPr/>
        </p:nvSpPr>
        <p:spPr>
          <a:xfrm>
            <a:off x="1693612" y="457899"/>
            <a:ext cx="5168031" cy="114312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2000" tIns="72000" rIns="72000" bIns="720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ctr"/>
            <a:r>
              <a:rPr lang="en-US" sz="2800" b="1" i="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explore</a:t>
            </a: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b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CORONATION GARDENS</a:t>
            </a:r>
            <a:endParaRPr lang="en-US" sz="2800" b="1" i="0" dirty="0">
              <a:solidFill>
                <a:srgbClr val="00AEBB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picture containing tree, outdoor, plant, green&#10;&#10;Description automatically generated">
            <a:extLst>
              <a:ext uri="{FF2B5EF4-FFF2-40B4-BE49-F238E27FC236}">
                <a16:creationId xmlns:a16="http://schemas.microsoft.com/office/drawing/2014/main" id="{EC9A0493-319B-F745-8DD1-7BC1D809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13220" y="2436330"/>
            <a:ext cx="3974303" cy="2980727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21" name="Picture 20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9C0AC371-EF54-004C-BE70-EBBAC68BC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567" y="2890289"/>
            <a:ext cx="3536176" cy="2652132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835C31C-24F3-9E49-B3CC-052DD71C02E4}"/>
              </a:ext>
            </a:extLst>
          </p:cNvPr>
          <p:cNvSpPr txBox="1">
            <a:spLocks/>
          </p:cNvSpPr>
          <p:nvPr/>
        </p:nvSpPr>
        <p:spPr>
          <a:xfrm>
            <a:off x="5608607" y="1766938"/>
            <a:ext cx="3536177" cy="907525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trees live here?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How many fallen leaves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collect?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9DF17EB-B95C-2E49-A582-F0DC6C91392D}"/>
              </a:ext>
            </a:extLst>
          </p:cNvPr>
          <p:cNvSpPr txBox="1">
            <a:spLocks/>
          </p:cNvSpPr>
          <p:nvPr/>
        </p:nvSpPr>
        <p:spPr>
          <a:xfrm>
            <a:off x="1506738" y="6013282"/>
            <a:ext cx="3168592" cy="969963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Find the maze.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Where is the middle?</a:t>
            </a:r>
          </a:p>
        </p:txBody>
      </p:sp>
      <p:pic>
        <p:nvPicPr>
          <p:cNvPr id="29" name="Picture 28" descr="A close-up of a leaf&#10;&#10;Description automatically generated">
            <a:extLst>
              <a:ext uri="{FF2B5EF4-FFF2-40B4-BE49-F238E27FC236}">
                <a16:creationId xmlns:a16="http://schemas.microsoft.com/office/drawing/2014/main" id="{73A346AF-6E85-2445-81C3-020466D57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5584273">
            <a:off x="8643562" y="5840865"/>
            <a:ext cx="450560" cy="629603"/>
          </a:xfrm>
          <a:prstGeom prst="rect">
            <a:avLst/>
          </a:prstGeom>
        </p:spPr>
      </p:pic>
      <p:pic>
        <p:nvPicPr>
          <p:cNvPr id="31" name="Picture 30" descr="A close up of a leaf&#10;&#10;Description automatically generated">
            <a:extLst>
              <a:ext uri="{FF2B5EF4-FFF2-40B4-BE49-F238E27FC236}">
                <a16:creationId xmlns:a16="http://schemas.microsoft.com/office/drawing/2014/main" id="{8305BCC4-B192-1E44-AC99-6B63A38B7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3808444">
            <a:off x="7350124" y="5598079"/>
            <a:ext cx="477382" cy="1166124"/>
          </a:xfrm>
          <a:prstGeom prst="rect">
            <a:avLst/>
          </a:prstGeom>
        </p:spPr>
      </p:pic>
      <p:pic>
        <p:nvPicPr>
          <p:cNvPr id="33" name="Picture 32" descr="A green leaf with a stem&#10;&#10;Description automatically generated with low confidence">
            <a:extLst>
              <a:ext uri="{FF2B5EF4-FFF2-40B4-BE49-F238E27FC236}">
                <a16:creationId xmlns:a16="http://schemas.microsoft.com/office/drawing/2014/main" id="{EC96A3FA-787F-5841-9BA2-247D248676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30700" y="6272325"/>
            <a:ext cx="588449" cy="611525"/>
          </a:xfrm>
          <a:prstGeom prst="rect">
            <a:avLst/>
          </a:prstGeom>
        </p:spPr>
      </p:pic>
      <p:pic>
        <p:nvPicPr>
          <p:cNvPr id="36" name="Picture 35" descr="A group of colorful leaves&#10;&#10;Description automatically generated with low confidence">
            <a:extLst>
              <a:ext uri="{FF2B5EF4-FFF2-40B4-BE49-F238E27FC236}">
                <a16:creationId xmlns:a16="http://schemas.microsoft.com/office/drawing/2014/main" id="{17E2205F-9807-124A-91A3-C81526229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087701" y="5633709"/>
            <a:ext cx="2208485" cy="1470023"/>
          </a:xfrm>
          <a:prstGeom prst="rect">
            <a:avLst/>
          </a:prstGeom>
        </p:spPr>
      </p:pic>
      <p:pic>
        <p:nvPicPr>
          <p:cNvPr id="41" name="Picture 40" descr="A picture containing bird, pigeon, gallinaceous bird, dark&#10;&#10;Description automatically generated">
            <a:extLst>
              <a:ext uri="{FF2B5EF4-FFF2-40B4-BE49-F238E27FC236}">
                <a16:creationId xmlns:a16="http://schemas.microsoft.com/office/drawing/2014/main" id="{D88436D0-009A-CE46-9B06-8A206D42C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863759" y="694961"/>
            <a:ext cx="1221673" cy="1221673"/>
          </a:xfrm>
          <a:prstGeom prst="rect">
            <a:avLst/>
          </a:prstGeom>
        </p:spPr>
      </p:pic>
      <p:pic>
        <p:nvPicPr>
          <p:cNvPr id="47" name="Picture 46" descr="A bird standing on a black surface&#10;&#10;Description automatically generated with low confidence">
            <a:extLst>
              <a:ext uri="{FF2B5EF4-FFF2-40B4-BE49-F238E27FC236}">
                <a16:creationId xmlns:a16="http://schemas.microsoft.com/office/drawing/2014/main" id="{47714A64-AC4C-AC4B-A0EA-431BDF9C69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flipH="1">
            <a:off x="7478372" y="786659"/>
            <a:ext cx="1314321" cy="9068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DABEEF39-865E-8648-A0D9-2AB26F44CBD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37890" y="5767756"/>
            <a:ext cx="530026" cy="5300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19D98A-F8DF-E442-9A71-466B107E8018}"/>
              </a:ext>
            </a:extLst>
          </p:cNvPr>
          <p:cNvSpPr txBox="1"/>
          <p:nvPr/>
        </p:nvSpPr>
        <p:spPr>
          <a:xfrm>
            <a:off x="540870" y="6336914"/>
            <a:ext cx="94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Return</a:t>
            </a:r>
          </a:p>
          <a:p>
            <a:pPr algn="ctr"/>
            <a:r>
              <a:rPr lang="en-US" dirty="0"/>
              <a:t>to game</a:t>
            </a:r>
          </a:p>
        </p:txBody>
      </p:sp>
    </p:spTree>
    <p:extLst>
      <p:ext uri="{BB962C8B-B14F-4D97-AF65-F5344CB8AC3E}">
        <p14:creationId xmlns:p14="http://schemas.microsoft.com/office/powerpoint/2010/main" val="3401322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F1AD0C-1709-6442-87FA-EE613B28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8" y="206854"/>
            <a:ext cx="10387013" cy="7285089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8114379C-7A07-E442-9A23-E6149B2942D8}"/>
              </a:ext>
            </a:extLst>
          </p:cNvPr>
          <p:cNvSpPr>
            <a:spLocks noGrp="1"/>
          </p:cNvSpPr>
          <p:nvPr/>
        </p:nvSpPr>
        <p:spPr>
          <a:xfrm>
            <a:off x="1556950" y="549436"/>
            <a:ext cx="5461687" cy="955806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72000" tIns="72000" rIns="72000" bIns="720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ctr"/>
            <a:r>
              <a:rPr lang="en-US" sz="2800" b="1" i="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explore</a:t>
            </a: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b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b="1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HOLLOW PONDS</a:t>
            </a:r>
            <a:endParaRPr lang="en-US" sz="2800" b="1" i="0" dirty="0">
              <a:solidFill>
                <a:srgbClr val="00AEBB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Picture 3" descr="A couple swans swimming in a lake&#10;&#10;Description automatically generated with low confidence">
            <a:extLst>
              <a:ext uri="{FF2B5EF4-FFF2-40B4-BE49-F238E27FC236}">
                <a16:creationId xmlns:a16="http://schemas.microsoft.com/office/drawing/2014/main" id="{78E5B297-1879-3C42-8151-AAD3EF288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0" r="22696"/>
          <a:stretch/>
        </p:blipFill>
        <p:spPr>
          <a:xfrm>
            <a:off x="3176942" y="1793153"/>
            <a:ext cx="2404234" cy="2026838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6" name="Picture 5" descr="A picture containing bird, water, outdoor, ground&#10;&#10;Description automatically generated">
            <a:extLst>
              <a:ext uri="{FF2B5EF4-FFF2-40B4-BE49-F238E27FC236}">
                <a16:creationId xmlns:a16="http://schemas.microsoft.com/office/drawing/2014/main" id="{8B518908-F911-0944-9556-D60262B3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027"/>
          <a:stretch/>
        </p:blipFill>
        <p:spPr>
          <a:xfrm>
            <a:off x="6413632" y="1971059"/>
            <a:ext cx="3037647" cy="3482091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3BFB131-B003-3D4A-BD55-81DF1FE4AAA9}"/>
              </a:ext>
            </a:extLst>
          </p:cNvPr>
          <p:cNvSpPr txBox="1">
            <a:spLocks/>
          </p:cNvSpPr>
          <p:nvPr/>
        </p:nvSpPr>
        <p:spPr>
          <a:xfrm>
            <a:off x="5780113" y="5892549"/>
            <a:ext cx="4443130" cy="907525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types of birds can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 spot? Find out </a:t>
            </a:r>
            <a:b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their names?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3E0BBF9-294F-344C-BA0E-E3B92E8E97C7}"/>
              </a:ext>
            </a:extLst>
          </p:cNvPr>
          <p:cNvSpPr txBox="1">
            <a:spLocks/>
          </p:cNvSpPr>
          <p:nvPr/>
        </p:nvSpPr>
        <p:spPr>
          <a:xfrm>
            <a:off x="1651687" y="5973670"/>
            <a:ext cx="4089909" cy="1022073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EB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you run, jump, hop, skip, or twirl? Why not have a race with somebody?</a:t>
            </a:r>
          </a:p>
        </p:txBody>
      </p:sp>
      <p:pic>
        <p:nvPicPr>
          <p:cNvPr id="16" name="Picture 15" descr="A picture containing grass, outdoor, little, young&#10;&#10;Description automatically generated">
            <a:extLst>
              <a:ext uri="{FF2B5EF4-FFF2-40B4-BE49-F238E27FC236}">
                <a16:creationId xmlns:a16="http://schemas.microsoft.com/office/drawing/2014/main" id="{1ABE5F04-ED44-AC47-809C-1E7C395133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5939" r="19069"/>
          <a:stretch/>
        </p:blipFill>
        <p:spPr>
          <a:xfrm>
            <a:off x="1113499" y="1774248"/>
            <a:ext cx="1313897" cy="1961932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18" name="Picture 17" descr="A group of people playing frisbee in a park&#10;&#10;Description automatically generated with medium confidence">
            <a:extLst>
              <a:ext uri="{FF2B5EF4-FFF2-40B4-BE49-F238E27FC236}">
                <a16:creationId xmlns:a16="http://schemas.microsoft.com/office/drawing/2014/main" id="{12C90248-73DA-BB45-9B5E-21BCC77087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8723" t="63900" r="50000" b="19173"/>
          <a:stretch/>
        </p:blipFill>
        <p:spPr>
          <a:xfrm>
            <a:off x="3195658" y="4274823"/>
            <a:ext cx="2404234" cy="1434512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21" name="Picture 20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98C95C7-6C46-6848-BB9F-A2CEE812B1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609"/>
          <a:stretch/>
        </p:blipFill>
        <p:spPr>
          <a:xfrm rot="5400000">
            <a:off x="1086273" y="4382872"/>
            <a:ext cx="1404396" cy="1233490"/>
          </a:xfrm>
          <a:prstGeom prst="rect">
            <a:avLst/>
          </a:prstGeom>
          <a:ln w="57150">
            <a:solidFill>
              <a:srgbClr val="00AEBB"/>
            </a:solidFill>
          </a:ln>
        </p:spPr>
      </p:pic>
      <p:pic>
        <p:nvPicPr>
          <p:cNvPr id="23" name="Picture 22" descr="A picture containing telescope, projector&#10;&#10;Description automatically generated">
            <a:extLst>
              <a:ext uri="{FF2B5EF4-FFF2-40B4-BE49-F238E27FC236}">
                <a16:creationId xmlns:a16="http://schemas.microsoft.com/office/drawing/2014/main" id="{9614FC23-5F1A-2449-B2ED-7E1788363B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888533" y="536157"/>
            <a:ext cx="1949639" cy="1298490"/>
          </a:xfrm>
          <a:prstGeom prst="rect">
            <a:avLst/>
          </a:prstGeom>
        </p:spPr>
      </p:pic>
      <p:pic>
        <p:nvPicPr>
          <p:cNvPr id="26" name="Picture 25" descr="A picture containing bird, goose, aquatic bird, outdoor&#10;&#10;Description automatically generated">
            <a:extLst>
              <a:ext uri="{FF2B5EF4-FFF2-40B4-BE49-F238E27FC236}">
                <a16:creationId xmlns:a16="http://schemas.microsoft.com/office/drawing/2014/main" id="{FE893C47-4774-DE40-9472-28815AC0BC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702715" y="789214"/>
            <a:ext cx="965397" cy="825484"/>
          </a:xfrm>
          <a:prstGeom prst="rect">
            <a:avLst/>
          </a:prstGeom>
        </p:spPr>
      </p:pic>
      <p:pic>
        <p:nvPicPr>
          <p:cNvPr id="32" name="Picture 31" descr="A picture containing bird, swan, aquatic bird, grouse&#10;&#10;Description automatically generated">
            <a:extLst>
              <a:ext uri="{FF2B5EF4-FFF2-40B4-BE49-F238E27FC236}">
                <a16:creationId xmlns:a16="http://schemas.microsoft.com/office/drawing/2014/main" id="{0228471C-EAC3-A04A-8426-E58934183C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954802" y="993573"/>
            <a:ext cx="1113960" cy="61283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CA98F94E-FF40-ED47-8044-AA9B50548D0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747736" y="5892549"/>
            <a:ext cx="530026" cy="5300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AA29BA-4FFD-AB4F-BDE8-93DB94744A2C}"/>
              </a:ext>
            </a:extLst>
          </p:cNvPr>
          <p:cNvSpPr txBox="1"/>
          <p:nvPr/>
        </p:nvSpPr>
        <p:spPr>
          <a:xfrm>
            <a:off x="550716" y="6461707"/>
            <a:ext cx="94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Return</a:t>
            </a:r>
          </a:p>
          <a:p>
            <a:pPr algn="ctr"/>
            <a:r>
              <a:rPr lang="en-US" dirty="0"/>
              <a:t>to game</a:t>
            </a:r>
          </a:p>
        </p:txBody>
      </p:sp>
    </p:spTree>
    <p:extLst>
      <p:ext uri="{BB962C8B-B14F-4D97-AF65-F5344CB8AC3E}">
        <p14:creationId xmlns:p14="http://schemas.microsoft.com/office/powerpoint/2010/main" val="2051570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4212</TotalTime>
  <Words>436</Words>
  <Application>Microsoft Macintosh PowerPoint</Application>
  <PresentationFormat>Custom</PresentationFormat>
  <Paragraphs>52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Futura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Roxanne Fregona</dc:creator>
  <cp:lastModifiedBy>Kyle Grace</cp:lastModifiedBy>
  <cp:revision>64</cp:revision>
  <cp:lastPrinted>2021-03-13T14:16:42Z</cp:lastPrinted>
  <dcterms:created xsi:type="dcterms:W3CDTF">2020-12-01T14:16:48Z</dcterms:created>
  <dcterms:modified xsi:type="dcterms:W3CDTF">2021-03-21T21:09:42Z</dcterms:modified>
</cp:coreProperties>
</file>